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0160000" cy="137795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69A61-B1CB-4F08-BA2E-6CCDC7652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2255118"/>
            <a:ext cx="7620000" cy="479730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673D4B-2F3B-4E70-A4E6-68799FB044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7237428"/>
            <a:ext cx="7620000" cy="3326855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D1478-2DD5-4E55-BB91-8F6214A5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3081-FA5A-4E3B-98CF-FAB30F67E15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E1AFD-619C-499A-AD29-71455B8D1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F3557-9A1C-424D-A4E4-14A5E42D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F748-03C9-4BDE-A80F-F4CC0942D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1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3912E-F08C-45A8-864D-C50835D80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AB8F7-BF5B-4F02-9B7F-5F79002B3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4C15F-3338-4650-87E4-9553E58FB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3081-FA5A-4E3B-98CF-FAB30F67E15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BC58E-66AD-4615-A746-FD2C73EE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85AD6-1654-40D5-81B3-1A213A746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F748-03C9-4BDE-A80F-F4CC0942D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0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5009C7-8ED5-460F-A485-ADBEC8AE41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733631"/>
            <a:ext cx="2190750" cy="1167748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440B05-4E52-4C1C-BB2C-9FC0CCD70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733631"/>
            <a:ext cx="6445250" cy="116774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DBD0F-39EF-47B3-B58F-6363EECA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3081-FA5A-4E3B-98CF-FAB30F67E15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869E9-BA6A-424E-83CE-D25E66E91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6BD08-FAC1-412E-B311-3DC513695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F748-03C9-4BDE-A80F-F4CC0942D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4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8BF1E-559F-449B-ADA0-DF46A16D5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4225-6A77-4246-A398-976D2D07C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EEFE1-2B70-4EAE-AFE2-C90B2FB3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3081-FA5A-4E3B-98CF-FAB30F67E15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37842-16AB-45DD-B0EA-54100E11E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0E4A5-650D-442C-8001-6AFA14260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F748-03C9-4BDE-A80F-F4CC0942D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16347-5C9D-4C01-A6CF-700396FE5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3435310"/>
            <a:ext cx="8763000" cy="573188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68F7B-3439-487E-A0A5-9F18905DF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9221424"/>
            <a:ext cx="8763000" cy="3014265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86D1C-241F-4A93-8B06-A00CEE1AC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3081-FA5A-4E3B-98CF-FAB30F67E15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1305E-9477-441C-A012-E75D79651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2BC14-B01F-4305-9E0E-216ED4DB1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F748-03C9-4BDE-A80F-F4CC0942D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5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28DEC-A4BC-4CB3-8E22-BE40FA962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9B687-67C9-433C-98F2-26D9441BC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3668154"/>
            <a:ext cx="4318000" cy="87429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2B0B6E-024B-4D70-8915-D70CD6F41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3668154"/>
            <a:ext cx="4318000" cy="87429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EBD36-8D4F-4EC7-82AD-1062245A6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3081-FA5A-4E3B-98CF-FAB30F67E15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A574B-D456-4DBD-801D-C8FC78687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77EE6-8B26-4ED3-A24C-07A80E19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F748-03C9-4BDE-A80F-F4CC0942D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1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4601-5942-46F6-8F8F-136A1FC0E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733634"/>
            <a:ext cx="8763000" cy="266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EDE5A-22BE-493B-878D-D25F264F1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3377892"/>
            <a:ext cx="4298156" cy="165545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35E604-3FAA-4A46-AA06-84D12A114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5033345"/>
            <a:ext cx="4298156" cy="7403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49D4A-C9EB-4D90-9271-F6AE81D9B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1" y="3377892"/>
            <a:ext cx="4319323" cy="165545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950EAF-14C5-4FC3-9C45-0352BB047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1" y="5033345"/>
            <a:ext cx="4319323" cy="7403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9B13D5-67DE-4D65-9808-CB5A0CD8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3081-FA5A-4E3B-98CF-FAB30F67E15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951B-88E0-4B7E-9E9A-479B38DA5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712B68-3917-41C9-BB7F-82E3F79DD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F748-03C9-4BDE-A80F-F4CC0942D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6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17FF2-1106-43DA-B31C-4F75ABD96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9F6DDC-5E5B-40E0-99E9-7E192A389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3081-FA5A-4E3B-98CF-FAB30F67E15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EC819B-F4D0-421A-AA12-5D0F60944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D5BA0F-8C01-4FFA-B2F8-C6B0681CF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F748-03C9-4BDE-A80F-F4CC0942D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62AB43-B3D7-4C30-B563-3B35D71D4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3081-FA5A-4E3B-98CF-FAB30F67E15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368574-98B1-4A69-96A4-C6EC8E47B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43DE9-862B-4692-A6DA-6C13E5DF7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F748-03C9-4BDE-A80F-F4CC0942D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2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BB02B-C933-43BB-8290-8619377D0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918633"/>
            <a:ext cx="3276864" cy="321521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98DF7-D065-400D-868D-8C41BFDDD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1983996"/>
            <a:ext cx="5143500" cy="9792376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7E0C31-86EC-4785-88C8-CE03C0EE2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4133850"/>
            <a:ext cx="3276864" cy="765846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DE8BB-84C4-42B7-9CE9-21B6588BF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3081-FA5A-4E3B-98CF-FAB30F67E15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CB207-38FF-441A-82FC-99A4D6E53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8091C-ACC5-4AA0-A528-763B340E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F748-03C9-4BDE-A80F-F4CC0942D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4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D48EA-C9A9-4B66-A2EF-8F738E935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918633"/>
            <a:ext cx="3276864" cy="321521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FF2F0B-AB51-45FD-A077-0119BD744D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1983996"/>
            <a:ext cx="5143500" cy="9792376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A2FF3-7354-45F8-AC1F-51C32C434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4133850"/>
            <a:ext cx="3276864" cy="765846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CDE6C-D0F0-4F12-8A1E-CA4A0B1C5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3081-FA5A-4E3B-98CF-FAB30F67E15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1EEC39-4D56-4D52-B412-196A5F3D8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F460B-25FE-487A-9FD2-D997F2CE2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F748-03C9-4BDE-A80F-F4CC0942D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5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D1A007-30AB-4657-8204-CA8276E38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733634"/>
            <a:ext cx="8763000" cy="266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F0ECC-A5CA-46F3-B50A-6776E3E3D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3668154"/>
            <a:ext cx="8763000" cy="8742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761E9-2694-46BD-BDCB-77AA9F3E0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12771558"/>
            <a:ext cx="2286000" cy="733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B3081-FA5A-4E3B-98CF-FAB30F67E15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82DAD-492A-4471-8E0D-33496077F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12771558"/>
            <a:ext cx="3429000" cy="733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47CDF-CADF-47B0-ACA3-08DFC44CF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12771558"/>
            <a:ext cx="2286000" cy="733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2F748-03C9-4BDE-A80F-F4CC0942D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8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477410-14AA-40A0-9438-3C8D89499EA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13144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468621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C5EAF7-A306-40B2-84A3-5496B5AF4F9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13144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84870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A23D2E-9E3A-4D27-B8C5-8E59AE683CB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13144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8C227CE-EC28-4497-A342-EAC32B1791DC}"/>
              </a:ext>
            </a:extLst>
          </p:cNvPr>
          <p:cNvGrpSpPr/>
          <p:nvPr/>
        </p:nvGrpSpPr>
        <p:grpSpPr>
          <a:xfrm>
            <a:off x="8114038" y="4636073"/>
            <a:ext cx="332940" cy="511348"/>
            <a:chOff x="8114038" y="4636073"/>
            <a:chExt cx="332940" cy="51134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9BA6729-D1FC-4FA1-8EA5-FBD0D61D241A}"/>
                </a:ext>
              </a:extLst>
            </p:cNvPr>
            <p:cNvSpPr/>
            <p:nvPr/>
          </p:nvSpPr>
          <p:spPr>
            <a:xfrm>
              <a:off x="8114038" y="4986320"/>
              <a:ext cx="198690" cy="161101"/>
            </a:xfrm>
            <a:custGeom>
              <a:avLst/>
              <a:gdLst/>
              <a:ahLst/>
              <a:cxnLst/>
              <a:rect l="0" t="0" r="0" b="0"/>
              <a:pathLst>
                <a:path w="198690" h="161101">
                  <a:moveTo>
                    <a:pt x="0" y="161100"/>
                  </a:moveTo>
                  <a:lnTo>
                    <a:pt x="7432" y="139325"/>
                  </a:lnTo>
                  <a:lnTo>
                    <a:pt x="20097" y="120933"/>
                  </a:lnTo>
                  <a:lnTo>
                    <a:pt x="69692" y="77440"/>
                  </a:lnTo>
                  <a:lnTo>
                    <a:pt x="128977" y="37488"/>
                  </a:lnTo>
                  <a:lnTo>
                    <a:pt x="190374" y="3636"/>
                  </a:lnTo>
                  <a:lnTo>
                    <a:pt x="19868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8FAB6B2-0087-4122-99FC-B99A1E35E045}"/>
                </a:ext>
              </a:extLst>
            </p:cNvPr>
            <p:cNvSpPr/>
            <p:nvPr/>
          </p:nvSpPr>
          <p:spPr>
            <a:xfrm>
              <a:off x="8209158" y="4636073"/>
              <a:ext cx="237820" cy="237479"/>
            </a:xfrm>
            <a:custGeom>
              <a:avLst/>
              <a:gdLst/>
              <a:ahLst/>
              <a:cxnLst/>
              <a:rect l="0" t="0" r="0" b="0"/>
              <a:pathLst>
                <a:path w="237820" h="237479">
                  <a:moveTo>
                    <a:pt x="6909" y="87119"/>
                  </a:moveTo>
                  <a:lnTo>
                    <a:pt x="1208" y="78566"/>
                  </a:lnTo>
                  <a:lnTo>
                    <a:pt x="0" y="66412"/>
                  </a:lnTo>
                  <a:lnTo>
                    <a:pt x="514" y="58995"/>
                  </a:lnTo>
                  <a:lnTo>
                    <a:pt x="5858" y="45979"/>
                  </a:lnTo>
                  <a:lnTo>
                    <a:pt x="21022" y="25889"/>
                  </a:lnTo>
                  <a:lnTo>
                    <a:pt x="50165" y="7737"/>
                  </a:lnTo>
                  <a:lnTo>
                    <a:pt x="71768" y="285"/>
                  </a:lnTo>
                  <a:lnTo>
                    <a:pt x="91363" y="0"/>
                  </a:lnTo>
                  <a:lnTo>
                    <a:pt x="101326" y="5439"/>
                  </a:lnTo>
                  <a:lnTo>
                    <a:pt x="105653" y="9396"/>
                  </a:lnTo>
                  <a:lnTo>
                    <a:pt x="110462" y="20157"/>
                  </a:lnTo>
                  <a:lnTo>
                    <a:pt x="112003" y="32298"/>
                  </a:lnTo>
                  <a:lnTo>
                    <a:pt x="106610" y="60121"/>
                  </a:lnTo>
                  <a:lnTo>
                    <a:pt x="78402" y="118367"/>
                  </a:lnTo>
                  <a:lnTo>
                    <a:pt x="41525" y="177648"/>
                  </a:lnTo>
                  <a:lnTo>
                    <a:pt x="29747" y="197196"/>
                  </a:lnTo>
                  <a:lnTo>
                    <a:pt x="26607" y="209432"/>
                  </a:lnTo>
                  <a:lnTo>
                    <a:pt x="27199" y="220836"/>
                  </a:lnTo>
                  <a:lnTo>
                    <a:pt x="29983" y="224594"/>
                  </a:lnTo>
                  <a:lnTo>
                    <a:pt x="39441" y="228768"/>
                  </a:lnTo>
                  <a:lnTo>
                    <a:pt x="69244" y="230852"/>
                  </a:lnTo>
                  <a:lnTo>
                    <a:pt x="131952" y="219459"/>
                  </a:lnTo>
                  <a:lnTo>
                    <a:pt x="191070" y="211883"/>
                  </a:lnTo>
                  <a:lnTo>
                    <a:pt x="213624" y="212591"/>
                  </a:lnTo>
                  <a:lnTo>
                    <a:pt x="219900" y="213727"/>
                  </a:lnTo>
                  <a:lnTo>
                    <a:pt x="224679" y="216273"/>
                  </a:lnTo>
                  <a:lnTo>
                    <a:pt x="231580" y="223877"/>
                  </a:lnTo>
                  <a:lnTo>
                    <a:pt x="237819" y="23747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526DBE6-7A13-4A93-9C70-57B0C1FE2C4C}"/>
              </a:ext>
            </a:extLst>
          </p:cNvPr>
          <p:cNvGrpSpPr/>
          <p:nvPr/>
        </p:nvGrpSpPr>
        <p:grpSpPr>
          <a:xfrm>
            <a:off x="8452347" y="5335369"/>
            <a:ext cx="107401" cy="413490"/>
            <a:chOff x="8452347" y="5335369"/>
            <a:chExt cx="107401" cy="41349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6BBAEBD-8F14-4005-AD2B-5949357BCFFD}"/>
                </a:ext>
              </a:extLst>
            </p:cNvPr>
            <p:cNvSpPr/>
            <p:nvPr/>
          </p:nvSpPr>
          <p:spPr>
            <a:xfrm>
              <a:off x="8452347" y="5335369"/>
              <a:ext cx="64440" cy="91291"/>
            </a:xfrm>
            <a:custGeom>
              <a:avLst/>
              <a:gdLst/>
              <a:ahLst/>
              <a:cxnLst/>
              <a:rect l="0" t="0" r="0" b="0"/>
              <a:pathLst>
                <a:path w="64440" h="91291">
                  <a:moveTo>
                    <a:pt x="0" y="0"/>
                  </a:moveTo>
                  <a:lnTo>
                    <a:pt x="46557" y="59381"/>
                  </a:lnTo>
                  <a:lnTo>
                    <a:pt x="61258" y="82779"/>
                  </a:lnTo>
                  <a:lnTo>
                    <a:pt x="64439" y="912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8940E9D-CE3B-4885-9A50-5AAEE6F6E986}"/>
                </a:ext>
              </a:extLst>
            </p:cNvPr>
            <p:cNvSpPr/>
            <p:nvPr/>
          </p:nvSpPr>
          <p:spPr>
            <a:xfrm>
              <a:off x="8522157" y="5534058"/>
              <a:ext cx="37591" cy="214801"/>
            </a:xfrm>
            <a:custGeom>
              <a:avLst/>
              <a:gdLst/>
              <a:ahLst/>
              <a:cxnLst/>
              <a:rect l="0" t="0" r="0" b="0"/>
              <a:pathLst>
                <a:path w="37591" h="214801">
                  <a:moveTo>
                    <a:pt x="0" y="0"/>
                  </a:moveTo>
                  <a:lnTo>
                    <a:pt x="14382" y="61816"/>
                  </a:lnTo>
                  <a:lnTo>
                    <a:pt x="25262" y="116656"/>
                  </a:lnTo>
                  <a:lnTo>
                    <a:pt x="27384" y="179926"/>
                  </a:lnTo>
                  <a:lnTo>
                    <a:pt x="37590" y="214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C5E9C22-92A2-4A45-8784-CFB565810E90}"/>
              </a:ext>
            </a:extLst>
          </p:cNvPr>
          <p:cNvGrpSpPr/>
          <p:nvPr/>
        </p:nvGrpSpPr>
        <p:grpSpPr>
          <a:xfrm>
            <a:off x="1374715" y="5534058"/>
            <a:ext cx="182580" cy="365160"/>
            <a:chOff x="1374715" y="5534058"/>
            <a:chExt cx="182580" cy="3651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918CB11-6C3C-44AC-AD5F-5D54A02D87CD}"/>
                </a:ext>
              </a:extLst>
            </p:cNvPr>
            <p:cNvSpPr/>
            <p:nvPr/>
          </p:nvSpPr>
          <p:spPr>
            <a:xfrm>
              <a:off x="1374715" y="5534058"/>
              <a:ext cx="182580" cy="155731"/>
            </a:xfrm>
            <a:custGeom>
              <a:avLst/>
              <a:gdLst/>
              <a:ahLst/>
              <a:cxnLst/>
              <a:rect l="0" t="0" r="0" b="0"/>
              <a:pathLst>
                <a:path w="182580" h="155731">
                  <a:moveTo>
                    <a:pt x="182579" y="0"/>
                  </a:moveTo>
                  <a:lnTo>
                    <a:pt x="120762" y="56546"/>
                  </a:lnTo>
                  <a:lnTo>
                    <a:pt x="60569" y="113790"/>
                  </a:lnTo>
                  <a:lnTo>
                    <a:pt x="0" y="1557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E6E8A36-35B6-47B4-9AC8-CF45A7CA1014}"/>
                </a:ext>
              </a:extLst>
            </p:cNvPr>
            <p:cNvSpPr/>
            <p:nvPr/>
          </p:nvSpPr>
          <p:spPr>
            <a:xfrm>
              <a:off x="1433784" y="5802557"/>
              <a:ext cx="26851" cy="96661"/>
            </a:xfrm>
            <a:custGeom>
              <a:avLst/>
              <a:gdLst/>
              <a:ahLst/>
              <a:cxnLst/>
              <a:rect l="0" t="0" r="0" b="0"/>
              <a:pathLst>
                <a:path w="26851" h="96661">
                  <a:moveTo>
                    <a:pt x="0" y="0"/>
                  </a:moveTo>
                  <a:lnTo>
                    <a:pt x="5702" y="5702"/>
                  </a:lnTo>
                  <a:lnTo>
                    <a:pt x="17772" y="37344"/>
                  </a:lnTo>
                  <a:lnTo>
                    <a:pt x="26850" y="966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5BE95F-3A2C-4701-BCE4-FA309046CC0F}"/>
              </a:ext>
            </a:extLst>
          </p:cNvPr>
          <p:cNvGrpSpPr/>
          <p:nvPr/>
        </p:nvGrpSpPr>
        <p:grpSpPr>
          <a:xfrm>
            <a:off x="2411120" y="5528689"/>
            <a:ext cx="177211" cy="343630"/>
            <a:chOff x="2411120" y="5528689"/>
            <a:chExt cx="177211" cy="34363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9634E2-1DBB-4A2D-8CDB-153281B2FA26}"/>
                </a:ext>
              </a:extLst>
            </p:cNvPr>
            <p:cNvSpPr/>
            <p:nvPr/>
          </p:nvSpPr>
          <p:spPr>
            <a:xfrm>
              <a:off x="2411120" y="5528689"/>
              <a:ext cx="75181" cy="166470"/>
            </a:xfrm>
            <a:custGeom>
              <a:avLst/>
              <a:gdLst/>
              <a:ahLst/>
              <a:cxnLst/>
              <a:rect l="0" t="0" r="0" b="0"/>
              <a:pathLst>
                <a:path w="75181" h="166470">
                  <a:moveTo>
                    <a:pt x="0" y="0"/>
                  </a:moveTo>
                  <a:lnTo>
                    <a:pt x="17928" y="61256"/>
                  </a:lnTo>
                  <a:lnTo>
                    <a:pt x="29353" y="88384"/>
                  </a:lnTo>
                  <a:lnTo>
                    <a:pt x="63405" y="150177"/>
                  </a:lnTo>
                  <a:lnTo>
                    <a:pt x="75180" y="1664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D35378E-1C19-4603-9F0B-1467D489AD74}"/>
                </a:ext>
              </a:extLst>
            </p:cNvPr>
            <p:cNvSpPr/>
            <p:nvPr/>
          </p:nvSpPr>
          <p:spPr>
            <a:xfrm>
              <a:off x="2452622" y="5750351"/>
              <a:ext cx="135709" cy="121968"/>
            </a:xfrm>
            <a:custGeom>
              <a:avLst/>
              <a:gdLst/>
              <a:ahLst/>
              <a:cxnLst/>
              <a:rect l="0" t="0" r="0" b="0"/>
              <a:pathLst>
                <a:path w="135709" h="121968">
                  <a:moveTo>
                    <a:pt x="12198" y="14616"/>
                  </a:moveTo>
                  <a:lnTo>
                    <a:pt x="17900" y="6065"/>
                  </a:lnTo>
                  <a:lnTo>
                    <a:pt x="21966" y="3545"/>
                  </a:lnTo>
                  <a:lnTo>
                    <a:pt x="39092" y="0"/>
                  </a:lnTo>
                  <a:lnTo>
                    <a:pt x="76150" y="1554"/>
                  </a:lnTo>
                  <a:lnTo>
                    <a:pt x="88554" y="6027"/>
                  </a:lnTo>
                  <a:lnTo>
                    <a:pt x="93532" y="8890"/>
                  </a:lnTo>
                  <a:lnTo>
                    <a:pt x="100654" y="16845"/>
                  </a:lnTo>
                  <a:lnTo>
                    <a:pt x="103389" y="21472"/>
                  </a:lnTo>
                  <a:lnTo>
                    <a:pt x="104019" y="25750"/>
                  </a:lnTo>
                  <a:lnTo>
                    <a:pt x="103245" y="29796"/>
                  </a:lnTo>
                  <a:lnTo>
                    <a:pt x="96455" y="41192"/>
                  </a:lnTo>
                  <a:lnTo>
                    <a:pt x="89622" y="47907"/>
                  </a:lnTo>
                  <a:lnTo>
                    <a:pt x="32084" y="84183"/>
                  </a:lnTo>
                  <a:lnTo>
                    <a:pt x="1956" y="103849"/>
                  </a:lnTo>
                  <a:lnTo>
                    <a:pt x="0" y="108114"/>
                  </a:lnTo>
                  <a:lnTo>
                    <a:pt x="486" y="112749"/>
                  </a:lnTo>
                  <a:lnTo>
                    <a:pt x="2600" y="117628"/>
                  </a:lnTo>
                  <a:lnTo>
                    <a:pt x="7589" y="120284"/>
                  </a:lnTo>
                  <a:lnTo>
                    <a:pt x="63441" y="121967"/>
                  </a:lnTo>
                  <a:lnTo>
                    <a:pt x="116200" y="116170"/>
                  </a:lnTo>
                  <a:lnTo>
                    <a:pt x="135708" y="11127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6D5E061-7F7C-43BB-B418-B0323ACF5813}"/>
              </a:ext>
            </a:extLst>
          </p:cNvPr>
          <p:cNvGrpSpPr/>
          <p:nvPr/>
        </p:nvGrpSpPr>
        <p:grpSpPr>
          <a:xfrm>
            <a:off x="5122960" y="5197715"/>
            <a:ext cx="3984525" cy="65026"/>
            <a:chOff x="5122960" y="5197715"/>
            <a:chExt cx="3984525" cy="6502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F2B8C04-D050-4AA6-BF59-79A5C3A9EE76}"/>
                </a:ext>
              </a:extLst>
            </p:cNvPr>
            <p:cNvSpPr/>
            <p:nvPr/>
          </p:nvSpPr>
          <p:spPr>
            <a:xfrm>
              <a:off x="5122960" y="5197715"/>
              <a:ext cx="907527" cy="5957"/>
            </a:xfrm>
            <a:custGeom>
              <a:avLst/>
              <a:gdLst/>
              <a:ahLst/>
              <a:cxnLst/>
              <a:rect l="0" t="0" r="0" b="0"/>
              <a:pathLst>
                <a:path w="907527" h="5957">
                  <a:moveTo>
                    <a:pt x="0" y="586"/>
                  </a:moveTo>
                  <a:lnTo>
                    <a:pt x="59060" y="0"/>
                  </a:lnTo>
                  <a:lnTo>
                    <a:pt x="117596" y="5555"/>
                  </a:lnTo>
                  <a:lnTo>
                    <a:pt x="178985" y="5932"/>
                  </a:lnTo>
                  <a:lnTo>
                    <a:pt x="241805" y="5954"/>
                  </a:lnTo>
                  <a:lnTo>
                    <a:pt x="296855" y="5956"/>
                  </a:lnTo>
                  <a:lnTo>
                    <a:pt x="354219" y="5956"/>
                  </a:lnTo>
                  <a:lnTo>
                    <a:pt x="413942" y="5956"/>
                  </a:lnTo>
                  <a:lnTo>
                    <a:pt x="471498" y="4364"/>
                  </a:lnTo>
                  <a:lnTo>
                    <a:pt x="533722" y="917"/>
                  </a:lnTo>
                  <a:lnTo>
                    <a:pt x="591352" y="614"/>
                  </a:lnTo>
                  <a:lnTo>
                    <a:pt x="646694" y="4838"/>
                  </a:lnTo>
                  <a:lnTo>
                    <a:pt x="705856" y="5858"/>
                  </a:lnTo>
                  <a:lnTo>
                    <a:pt x="767790" y="5952"/>
                  </a:lnTo>
                  <a:lnTo>
                    <a:pt x="821473" y="5955"/>
                  </a:lnTo>
                  <a:lnTo>
                    <a:pt x="882735" y="1083"/>
                  </a:lnTo>
                  <a:lnTo>
                    <a:pt x="907526" y="58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15B3032-2E3F-4B22-9D9F-1C7DF31F425D}"/>
                </a:ext>
              </a:extLst>
            </p:cNvPr>
            <p:cNvSpPr/>
            <p:nvPr/>
          </p:nvSpPr>
          <p:spPr>
            <a:xfrm>
              <a:off x="6583594" y="5214412"/>
              <a:ext cx="2523891" cy="48329"/>
            </a:xfrm>
            <a:custGeom>
              <a:avLst/>
              <a:gdLst/>
              <a:ahLst/>
              <a:cxnLst/>
              <a:rect l="0" t="0" r="0" b="0"/>
              <a:pathLst>
                <a:path w="2523891" h="48329">
                  <a:moveTo>
                    <a:pt x="0" y="5369"/>
                  </a:moveTo>
                  <a:lnTo>
                    <a:pt x="57966" y="8219"/>
                  </a:lnTo>
                  <a:lnTo>
                    <a:pt x="120405" y="14891"/>
                  </a:lnTo>
                  <a:lnTo>
                    <a:pt x="174526" y="20661"/>
                  </a:lnTo>
                  <a:lnTo>
                    <a:pt x="235437" y="26030"/>
                  </a:lnTo>
                  <a:lnTo>
                    <a:pt x="298509" y="32269"/>
                  </a:lnTo>
                  <a:lnTo>
                    <a:pt x="356227" y="37346"/>
                  </a:lnTo>
                  <a:lnTo>
                    <a:pt x="416025" y="42206"/>
                  </a:lnTo>
                  <a:lnTo>
                    <a:pt x="477876" y="42893"/>
                  </a:lnTo>
                  <a:lnTo>
                    <a:pt x="533116" y="40102"/>
                  </a:lnTo>
                  <a:lnTo>
                    <a:pt x="589774" y="37920"/>
                  </a:lnTo>
                  <a:lnTo>
                    <a:pt x="651874" y="37618"/>
                  </a:lnTo>
                  <a:lnTo>
                    <a:pt x="715334" y="36000"/>
                  </a:lnTo>
                  <a:lnTo>
                    <a:pt x="777006" y="29026"/>
                  </a:lnTo>
                  <a:lnTo>
                    <a:pt x="839527" y="27136"/>
                  </a:lnTo>
                  <a:lnTo>
                    <a:pt x="897385" y="25295"/>
                  </a:lnTo>
                  <a:lnTo>
                    <a:pt x="957449" y="21814"/>
                  </a:lnTo>
                  <a:lnTo>
                    <a:pt x="1020148" y="16619"/>
                  </a:lnTo>
                  <a:lnTo>
                    <a:pt x="1076069" y="15556"/>
                  </a:lnTo>
                  <a:lnTo>
                    <a:pt x="1131475" y="11240"/>
                  </a:lnTo>
                  <a:lnTo>
                    <a:pt x="1191236" y="10768"/>
                  </a:lnTo>
                  <a:lnTo>
                    <a:pt x="1249463" y="7889"/>
                  </a:lnTo>
                  <a:lnTo>
                    <a:pt x="1308790" y="5516"/>
                  </a:lnTo>
                  <a:lnTo>
                    <a:pt x="1367560" y="1127"/>
                  </a:lnTo>
                  <a:lnTo>
                    <a:pt x="1421838" y="147"/>
                  </a:lnTo>
                  <a:lnTo>
                    <a:pt x="1483689" y="11"/>
                  </a:lnTo>
                  <a:lnTo>
                    <a:pt x="1546691" y="0"/>
                  </a:lnTo>
                  <a:lnTo>
                    <a:pt x="1607315" y="595"/>
                  </a:lnTo>
                  <a:lnTo>
                    <a:pt x="1669615" y="9158"/>
                  </a:lnTo>
                  <a:lnTo>
                    <a:pt x="1729644" y="16016"/>
                  </a:lnTo>
                  <a:lnTo>
                    <a:pt x="1782900" y="23492"/>
                  </a:lnTo>
                  <a:lnTo>
                    <a:pt x="1838727" y="29405"/>
                  </a:lnTo>
                  <a:lnTo>
                    <a:pt x="1896267" y="36595"/>
                  </a:lnTo>
                  <a:lnTo>
                    <a:pt x="1956203" y="42403"/>
                  </a:lnTo>
                  <a:lnTo>
                    <a:pt x="2018650" y="42910"/>
                  </a:lnTo>
                  <a:lnTo>
                    <a:pt x="2078094" y="43551"/>
                  </a:lnTo>
                  <a:lnTo>
                    <a:pt x="2134103" y="47830"/>
                  </a:lnTo>
                  <a:lnTo>
                    <a:pt x="2197099" y="48299"/>
                  </a:lnTo>
                  <a:lnTo>
                    <a:pt x="2251680" y="48326"/>
                  </a:lnTo>
                  <a:lnTo>
                    <a:pt x="2312122" y="45477"/>
                  </a:lnTo>
                  <a:lnTo>
                    <a:pt x="2375105" y="43106"/>
                  </a:lnTo>
                  <a:lnTo>
                    <a:pt x="2437958" y="42967"/>
                  </a:lnTo>
                  <a:lnTo>
                    <a:pt x="2495997" y="47583"/>
                  </a:lnTo>
                  <a:lnTo>
                    <a:pt x="2523890" y="483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BBA351C-AA7D-4D2A-A02C-55BBA736BC38}"/>
              </a:ext>
            </a:extLst>
          </p:cNvPr>
          <p:cNvGrpSpPr/>
          <p:nvPr/>
        </p:nvGrpSpPr>
        <p:grpSpPr>
          <a:xfrm>
            <a:off x="649767" y="5993057"/>
            <a:ext cx="622919" cy="571974"/>
            <a:chOff x="649767" y="5993057"/>
            <a:chExt cx="622919" cy="571974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2BF2C28-5160-459F-8A87-F7F8B4A5A3C6}"/>
                </a:ext>
              </a:extLst>
            </p:cNvPr>
            <p:cNvSpPr/>
            <p:nvPr/>
          </p:nvSpPr>
          <p:spPr>
            <a:xfrm>
              <a:off x="649767" y="5993057"/>
              <a:ext cx="381270" cy="571974"/>
            </a:xfrm>
            <a:custGeom>
              <a:avLst/>
              <a:gdLst/>
              <a:ahLst/>
              <a:cxnLst/>
              <a:rect l="0" t="0" r="0" b="0"/>
              <a:pathLst>
                <a:path w="381270" h="571974">
                  <a:moveTo>
                    <a:pt x="0" y="32220"/>
                  </a:moveTo>
                  <a:lnTo>
                    <a:pt x="25074" y="90334"/>
                  </a:lnTo>
                  <a:lnTo>
                    <a:pt x="46974" y="149352"/>
                  </a:lnTo>
                  <a:lnTo>
                    <a:pt x="65829" y="204396"/>
                  </a:lnTo>
                  <a:lnTo>
                    <a:pt x="82258" y="263112"/>
                  </a:lnTo>
                  <a:lnTo>
                    <a:pt x="99590" y="322747"/>
                  </a:lnTo>
                  <a:lnTo>
                    <a:pt x="124253" y="386091"/>
                  </a:lnTo>
                  <a:lnTo>
                    <a:pt x="142465" y="445613"/>
                  </a:lnTo>
                  <a:lnTo>
                    <a:pt x="169944" y="504197"/>
                  </a:lnTo>
                  <a:lnTo>
                    <a:pt x="190373" y="560843"/>
                  </a:lnTo>
                  <a:lnTo>
                    <a:pt x="197181" y="570666"/>
                  </a:lnTo>
                  <a:lnTo>
                    <a:pt x="201264" y="571973"/>
                  </a:lnTo>
                  <a:lnTo>
                    <a:pt x="205776" y="571055"/>
                  </a:lnTo>
                  <a:lnTo>
                    <a:pt x="210574" y="568653"/>
                  </a:lnTo>
                  <a:lnTo>
                    <a:pt x="219087" y="558029"/>
                  </a:lnTo>
                  <a:lnTo>
                    <a:pt x="244480" y="504275"/>
                  </a:lnTo>
                  <a:lnTo>
                    <a:pt x="259520" y="441223"/>
                  </a:lnTo>
                  <a:lnTo>
                    <a:pt x="276950" y="378830"/>
                  </a:lnTo>
                  <a:lnTo>
                    <a:pt x="288146" y="320305"/>
                  </a:lnTo>
                  <a:lnTo>
                    <a:pt x="302616" y="261880"/>
                  </a:lnTo>
                  <a:lnTo>
                    <a:pt x="318582" y="203997"/>
                  </a:lnTo>
                  <a:lnTo>
                    <a:pt x="331585" y="148722"/>
                  </a:lnTo>
                  <a:lnTo>
                    <a:pt x="348708" y="91770"/>
                  </a:lnTo>
                  <a:lnTo>
                    <a:pt x="361350" y="54214"/>
                  </a:lnTo>
                  <a:lnTo>
                    <a:pt x="38126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A04331-869D-4A92-8572-F30F875461C3}"/>
                </a:ext>
              </a:extLst>
            </p:cNvPr>
            <p:cNvSpPr/>
            <p:nvPr/>
          </p:nvSpPr>
          <p:spPr>
            <a:xfrm>
              <a:off x="1138436" y="6234707"/>
              <a:ext cx="85920" cy="16111"/>
            </a:xfrm>
            <a:custGeom>
              <a:avLst/>
              <a:gdLst/>
              <a:ahLst/>
              <a:cxnLst/>
              <a:rect l="0" t="0" r="0" b="0"/>
              <a:pathLst>
                <a:path w="85920" h="16111">
                  <a:moveTo>
                    <a:pt x="0" y="16110"/>
                  </a:moveTo>
                  <a:lnTo>
                    <a:pt x="26548" y="6018"/>
                  </a:lnTo>
                  <a:lnTo>
                    <a:pt x="8591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010F7BF-7518-4230-BEBE-A50C0E232EB5}"/>
                </a:ext>
              </a:extLst>
            </p:cNvPr>
            <p:cNvSpPr/>
            <p:nvPr/>
          </p:nvSpPr>
          <p:spPr>
            <a:xfrm>
              <a:off x="1165285" y="6395806"/>
              <a:ext cx="107401" cy="10741"/>
            </a:xfrm>
            <a:custGeom>
              <a:avLst/>
              <a:gdLst/>
              <a:ahLst/>
              <a:cxnLst/>
              <a:rect l="0" t="0" r="0" b="0"/>
              <a:pathLst>
                <a:path w="107401" h="10741">
                  <a:moveTo>
                    <a:pt x="0" y="0"/>
                  </a:moveTo>
                  <a:lnTo>
                    <a:pt x="63009" y="5469"/>
                  </a:lnTo>
                  <a:lnTo>
                    <a:pt x="107400" y="107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C4DE8B-8311-4757-8232-9D8345A0EBDA}"/>
              </a:ext>
            </a:extLst>
          </p:cNvPr>
          <p:cNvGrpSpPr/>
          <p:nvPr/>
        </p:nvGrpSpPr>
        <p:grpSpPr>
          <a:xfrm>
            <a:off x="1116956" y="5967099"/>
            <a:ext cx="832037" cy="1047720"/>
            <a:chOff x="1116956" y="5967099"/>
            <a:chExt cx="832037" cy="104772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F4A8F65-1720-4C41-871E-91C4DE44EBD3}"/>
                </a:ext>
              </a:extLst>
            </p:cNvPr>
            <p:cNvSpPr/>
            <p:nvPr/>
          </p:nvSpPr>
          <p:spPr>
            <a:xfrm>
              <a:off x="1519704" y="6150882"/>
              <a:ext cx="327570" cy="368027"/>
            </a:xfrm>
            <a:custGeom>
              <a:avLst/>
              <a:gdLst/>
              <a:ahLst/>
              <a:cxnLst/>
              <a:rect l="0" t="0" r="0" b="0"/>
              <a:pathLst>
                <a:path w="327570" h="368027">
                  <a:moveTo>
                    <a:pt x="0" y="67715"/>
                  </a:moveTo>
                  <a:lnTo>
                    <a:pt x="25246" y="32696"/>
                  </a:lnTo>
                  <a:lnTo>
                    <a:pt x="75056" y="7715"/>
                  </a:lnTo>
                  <a:lnTo>
                    <a:pt x="101519" y="461"/>
                  </a:lnTo>
                  <a:lnTo>
                    <a:pt x="131674" y="0"/>
                  </a:lnTo>
                  <a:lnTo>
                    <a:pt x="155221" y="5479"/>
                  </a:lnTo>
                  <a:lnTo>
                    <a:pt x="168838" y="13408"/>
                  </a:lnTo>
                  <a:lnTo>
                    <a:pt x="180430" y="26166"/>
                  </a:lnTo>
                  <a:lnTo>
                    <a:pt x="188572" y="46984"/>
                  </a:lnTo>
                  <a:lnTo>
                    <a:pt x="191913" y="69196"/>
                  </a:lnTo>
                  <a:lnTo>
                    <a:pt x="185722" y="112438"/>
                  </a:lnTo>
                  <a:lnTo>
                    <a:pt x="165415" y="173528"/>
                  </a:lnTo>
                  <a:lnTo>
                    <a:pt x="136849" y="236589"/>
                  </a:lnTo>
                  <a:lnTo>
                    <a:pt x="128059" y="253194"/>
                  </a:lnTo>
                  <a:lnTo>
                    <a:pt x="119488" y="267263"/>
                  </a:lnTo>
                  <a:lnTo>
                    <a:pt x="105544" y="290904"/>
                  </a:lnTo>
                  <a:lnTo>
                    <a:pt x="82965" y="315544"/>
                  </a:lnTo>
                  <a:lnTo>
                    <a:pt x="48542" y="339592"/>
                  </a:lnTo>
                  <a:lnTo>
                    <a:pt x="43101" y="342045"/>
                  </a:lnTo>
                  <a:lnTo>
                    <a:pt x="32283" y="343181"/>
                  </a:lnTo>
                  <a:lnTo>
                    <a:pt x="26892" y="342648"/>
                  </a:lnTo>
                  <a:lnTo>
                    <a:pt x="23298" y="339906"/>
                  </a:lnTo>
                  <a:lnTo>
                    <a:pt x="19305" y="330496"/>
                  </a:lnTo>
                  <a:lnTo>
                    <a:pt x="19433" y="325839"/>
                  </a:lnTo>
                  <a:lnTo>
                    <a:pt x="22758" y="317481"/>
                  </a:lnTo>
                  <a:lnTo>
                    <a:pt x="29805" y="311381"/>
                  </a:lnTo>
                  <a:lnTo>
                    <a:pt x="34190" y="308918"/>
                  </a:lnTo>
                  <a:lnTo>
                    <a:pt x="43835" y="307773"/>
                  </a:lnTo>
                  <a:lnTo>
                    <a:pt x="54089" y="309850"/>
                  </a:lnTo>
                  <a:lnTo>
                    <a:pt x="115625" y="345210"/>
                  </a:lnTo>
                  <a:lnTo>
                    <a:pt x="160464" y="363797"/>
                  </a:lnTo>
                  <a:lnTo>
                    <a:pt x="213110" y="368026"/>
                  </a:lnTo>
                  <a:lnTo>
                    <a:pt x="248232" y="359779"/>
                  </a:lnTo>
                  <a:lnTo>
                    <a:pt x="297398" y="336126"/>
                  </a:lnTo>
                  <a:lnTo>
                    <a:pt x="317585" y="318302"/>
                  </a:lnTo>
                  <a:lnTo>
                    <a:pt x="327569" y="30399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D1908F1-93E6-44C9-81C8-FA66243CC696}"/>
                </a:ext>
              </a:extLst>
            </p:cNvPr>
            <p:cNvSpPr/>
            <p:nvPr/>
          </p:nvSpPr>
          <p:spPr>
            <a:xfrm>
              <a:off x="1782833" y="5967099"/>
              <a:ext cx="166160" cy="144099"/>
            </a:xfrm>
            <a:custGeom>
              <a:avLst/>
              <a:gdLst/>
              <a:ahLst/>
              <a:cxnLst/>
              <a:rect l="0" t="0" r="0" b="0"/>
              <a:pathLst>
                <a:path w="166160" h="144099">
                  <a:moveTo>
                    <a:pt x="0" y="9849"/>
                  </a:moveTo>
                  <a:lnTo>
                    <a:pt x="5701" y="4147"/>
                  </a:lnTo>
                  <a:lnTo>
                    <a:pt x="14865" y="1348"/>
                  </a:lnTo>
                  <a:lnTo>
                    <a:pt x="47680" y="0"/>
                  </a:lnTo>
                  <a:lnTo>
                    <a:pt x="71274" y="4080"/>
                  </a:lnTo>
                  <a:lnTo>
                    <a:pt x="84184" y="9473"/>
                  </a:lnTo>
                  <a:lnTo>
                    <a:pt x="98665" y="22069"/>
                  </a:lnTo>
                  <a:lnTo>
                    <a:pt x="100980" y="26945"/>
                  </a:lnTo>
                  <a:lnTo>
                    <a:pt x="101961" y="37137"/>
                  </a:lnTo>
                  <a:lnTo>
                    <a:pt x="100194" y="41167"/>
                  </a:lnTo>
                  <a:lnTo>
                    <a:pt x="93457" y="47237"/>
                  </a:lnTo>
                  <a:lnTo>
                    <a:pt x="76750" y="54008"/>
                  </a:lnTo>
                  <a:lnTo>
                    <a:pt x="54496" y="57355"/>
                  </a:lnTo>
                  <a:lnTo>
                    <a:pt x="55424" y="57629"/>
                  </a:lnTo>
                  <a:lnTo>
                    <a:pt x="113565" y="69044"/>
                  </a:lnTo>
                  <a:lnTo>
                    <a:pt x="145876" y="78954"/>
                  </a:lnTo>
                  <a:lnTo>
                    <a:pt x="162290" y="88930"/>
                  </a:lnTo>
                  <a:lnTo>
                    <a:pt x="164877" y="93000"/>
                  </a:lnTo>
                  <a:lnTo>
                    <a:pt x="166159" y="102294"/>
                  </a:lnTo>
                  <a:lnTo>
                    <a:pt x="163876" y="106682"/>
                  </a:lnTo>
                  <a:lnTo>
                    <a:pt x="154974" y="114739"/>
                  </a:lnTo>
                  <a:lnTo>
                    <a:pt x="133694" y="123134"/>
                  </a:lnTo>
                  <a:lnTo>
                    <a:pt x="74659" y="135037"/>
                  </a:lnTo>
                  <a:lnTo>
                    <a:pt x="32220" y="14409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4CCE446-533F-4C39-9A3B-4442EAD5E69F}"/>
                </a:ext>
              </a:extLst>
            </p:cNvPr>
            <p:cNvSpPr/>
            <p:nvPr/>
          </p:nvSpPr>
          <p:spPr>
            <a:xfrm>
              <a:off x="1170655" y="6658935"/>
              <a:ext cx="96661" cy="5371"/>
            </a:xfrm>
            <a:custGeom>
              <a:avLst/>
              <a:gdLst/>
              <a:ahLst/>
              <a:cxnLst/>
              <a:rect l="0" t="0" r="0" b="0"/>
              <a:pathLst>
                <a:path w="96661" h="5371">
                  <a:moveTo>
                    <a:pt x="0" y="0"/>
                  </a:moveTo>
                  <a:lnTo>
                    <a:pt x="63116" y="2851"/>
                  </a:lnTo>
                  <a:lnTo>
                    <a:pt x="96660" y="53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80E892F-FB48-4C55-91B2-CBC5C0248B71}"/>
                </a:ext>
              </a:extLst>
            </p:cNvPr>
            <p:cNvSpPr/>
            <p:nvPr/>
          </p:nvSpPr>
          <p:spPr>
            <a:xfrm>
              <a:off x="1116956" y="6803924"/>
              <a:ext cx="118140" cy="1"/>
            </a:xfrm>
            <a:custGeom>
              <a:avLst/>
              <a:gdLst/>
              <a:ahLst/>
              <a:cxnLst/>
              <a:rect l="0" t="0" r="0" b="0"/>
              <a:pathLst>
                <a:path w="118140" h="1">
                  <a:moveTo>
                    <a:pt x="0" y="0"/>
                  </a:moveTo>
                  <a:lnTo>
                    <a:pt x="62095" y="0"/>
                  </a:lnTo>
                  <a:lnTo>
                    <a:pt x="11813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26DEF67-B794-4EB8-9F3B-CDA7B995AB3A}"/>
                </a:ext>
              </a:extLst>
            </p:cNvPr>
            <p:cNvSpPr/>
            <p:nvPr/>
          </p:nvSpPr>
          <p:spPr>
            <a:xfrm>
              <a:off x="1388421" y="6675979"/>
              <a:ext cx="234154" cy="338840"/>
            </a:xfrm>
            <a:custGeom>
              <a:avLst/>
              <a:gdLst/>
              <a:ahLst/>
              <a:cxnLst/>
              <a:rect l="0" t="0" r="0" b="0"/>
              <a:pathLst>
                <a:path w="234154" h="338840">
                  <a:moveTo>
                    <a:pt x="195723" y="42026"/>
                  </a:moveTo>
                  <a:lnTo>
                    <a:pt x="170741" y="18834"/>
                  </a:lnTo>
                  <a:lnTo>
                    <a:pt x="149471" y="9233"/>
                  </a:lnTo>
                  <a:lnTo>
                    <a:pt x="91914" y="0"/>
                  </a:lnTo>
                  <a:lnTo>
                    <a:pt x="43243" y="6622"/>
                  </a:lnTo>
                  <a:lnTo>
                    <a:pt x="21067" y="14564"/>
                  </a:lnTo>
                  <a:lnTo>
                    <a:pt x="6011" y="27325"/>
                  </a:lnTo>
                  <a:lnTo>
                    <a:pt x="1024" y="40465"/>
                  </a:lnTo>
                  <a:lnTo>
                    <a:pt x="0" y="55055"/>
                  </a:lnTo>
                  <a:lnTo>
                    <a:pt x="3523" y="67506"/>
                  </a:lnTo>
                  <a:lnTo>
                    <a:pt x="25199" y="99203"/>
                  </a:lnTo>
                  <a:lnTo>
                    <a:pt x="85995" y="149822"/>
                  </a:lnTo>
                  <a:lnTo>
                    <a:pt x="147986" y="204191"/>
                  </a:lnTo>
                  <a:lnTo>
                    <a:pt x="205613" y="267205"/>
                  </a:lnTo>
                  <a:lnTo>
                    <a:pt x="228317" y="299626"/>
                  </a:lnTo>
                  <a:lnTo>
                    <a:pt x="233678" y="313040"/>
                  </a:lnTo>
                  <a:lnTo>
                    <a:pt x="234153" y="318765"/>
                  </a:lnTo>
                  <a:lnTo>
                    <a:pt x="231498" y="328308"/>
                  </a:lnTo>
                  <a:lnTo>
                    <a:pt x="227330" y="331927"/>
                  </a:lnTo>
                  <a:lnTo>
                    <a:pt x="214742" y="337539"/>
                  </a:lnTo>
                  <a:lnTo>
                    <a:pt x="200795" y="338839"/>
                  </a:lnTo>
                  <a:lnTo>
                    <a:pt x="165254" y="332683"/>
                  </a:lnTo>
                  <a:lnTo>
                    <a:pt x="108012" y="306831"/>
                  </a:lnTo>
                  <a:lnTo>
                    <a:pt x="84257" y="288315"/>
                  </a:lnTo>
                  <a:lnTo>
                    <a:pt x="63671" y="264949"/>
                  </a:lnTo>
                  <a:lnTo>
                    <a:pt x="59466" y="254071"/>
                  </a:lnTo>
                  <a:lnTo>
                    <a:pt x="58345" y="247829"/>
                  </a:lnTo>
                  <a:lnTo>
                    <a:pt x="62469" y="221940"/>
                  </a:lnTo>
                  <a:lnTo>
                    <a:pt x="81408" y="179503"/>
                  </a:lnTo>
                  <a:lnTo>
                    <a:pt x="139161" y="125179"/>
                  </a:lnTo>
                  <a:lnTo>
                    <a:pt x="195427" y="79462"/>
                  </a:lnTo>
                  <a:lnTo>
                    <a:pt x="203149" y="65625"/>
                  </a:lnTo>
                  <a:lnTo>
                    <a:pt x="211833" y="3128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F6C9DE5-CFA5-4B43-B668-ABF76F303902}"/>
              </a:ext>
            </a:extLst>
          </p:cNvPr>
          <p:cNvGrpSpPr/>
          <p:nvPr/>
        </p:nvGrpSpPr>
        <p:grpSpPr>
          <a:xfrm>
            <a:off x="3881317" y="5640198"/>
            <a:ext cx="554287" cy="315270"/>
            <a:chOff x="3881317" y="5640198"/>
            <a:chExt cx="554287" cy="31527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7AECA43-C9B4-4FB6-835C-00EF232E0B0C}"/>
                </a:ext>
              </a:extLst>
            </p:cNvPr>
            <p:cNvSpPr/>
            <p:nvPr/>
          </p:nvSpPr>
          <p:spPr>
            <a:xfrm>
              <a:off x="3881317" y="5644009"/>
              <a:ext cx="41094" cy="311459"/>
            </a:xfrm>
            <a:custGeom>
              <a:avLst/>
              <a:gdLst/>
              <a:ahLst/>
              <a:cxnLst/>
              <a:rect l="0" t="0" r="0" b="0"/>
              <a:pathLst>
                <a:path w="41094" h="311459">
                  <a:moveTo>
                    <a:pt x="38767" y="0"/>
                  </a:moveTo>
                  <a:lnTo>
                    <a:pt x="35916" y="8552"/>
                  </a:lnTo>
                  <a:lnTo>
                    <a:pt x="36108" y="17524"/>
                  </a:lnTo>
                  <a:lnTo>
                    <a:pt x="41093" y="40720"/>
                  </a:lnTo>
                  <a:lnTo>
                    <a:pt x="37334" y="46837"/>
                  </a:lnTo>
                  <a:lnTo>
                    <a:pt x="14609" y="63997"/>
                  </a:lnTo>
                  <a:lnTo>
                    <a:pt x="11325" y="69514"/>
                  </a:lnTo>
                  <a:lnTo>
                    <a:pt x="7963" y="90605"/>
                  </a:lnTo>
                  <a:lnTo>
                    <a:pt x="2007" y="150353"/>
                  </a:lnTo>
                  <a:lnTo>
                    <a:pt x="1251" y="213720"/>
                  </a:lnTo>
                  <a:lnTo>
                    <a:pt x="0" y="275104"/>
                  </a:lnTo>
                  <a:lnTo>
                    <a:pt x="1178" y="3114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D8F31C6-827A-48C4-BFCA-57AB310FF7AA}"/>
                </a:ext>
              </a:extLst>
            </p:cNvPr>
            <p:cNvSpPr/>
            <p:nvPr/>
          </p:nvSpPr>
          <p:spPr>
            <a:xfrm>
              <a:off x="4070444" y="5640198"/>
              <a:ext cx="365160" cy="239105"/>
            </a:xfrm>
            <a:custGeom>
              <a:avLst/>
              <a:gdLst/>
              <a:ahLst/>
              <a:cxnLst/>
              <a:rect l="0" t="0" r="0" b="0"/>
              <a:pathLst>
                <a:path w="365160" h="239105">
                  <a:moveTo>
                    <a:pt x="0" y="46771"/>
                  </a:moveTo>
                  <a:lnTo>
                    <a:pt x="10325" y="24348"/>
                  </a:lnTo>
                  <a:lnTo>
                    <a:pt x="22948" y="11752"/>
                  </a:lnTo>
                  <a:lnTo>
                    <a:pt x="43727" y="3313"/>
                  </a:lnTo>
                  <a:lnTo>
                    <a:pt x="77475" y="0"/>
                  </a:lnTo>
                  <a:lnTo>
                    <a:pt x="133808" y="6718"/>
                  </a:lnTo>
                  <a:lnTo>
                    <a:pt x="147776" y="13456"/>
                  </a:lnTo>
                  <a:lnTo>
                    <a:pt x="165108" y="30668"/>
                  </a:lnTo>
                  <a:lnTo>
                    <a:pt x="174018" y="43990"/>
                  </a:lnTo>
                  <a:lnTo>
                    <a:pt x="173889" y="50286"/>
                  </a:lnTo>
                  <a:lnTo>
                    <a:pt x="170818" y="56274"/>
                  </a:lnTo>
                  <a:lnTo>
                    <a:pt x="161839" y="68895"/>
                  </a:lnTo>
                  <a:lnTo>
                    <a:pt x="140329" y="128204"/>
                  </a:lnTo>
                  <a:lnTo>
                    <a:pt x="108792" y="180022"/>
                  </a:lnTo>
                  <a:lnTo>
                    <a:pt x="49803" y="227571"/>
                  </a:lnTo>
                  <a:lnTo>
                    <a:pt x="32656" y="235453"/>
                  </a:lnTo>
                  <a:lnTo>
                    <a:pt x="30721" y="235805"/>
                  </a:lnTo>
                  <a:lnTo>
                    <a:pt x="31220" y="234846"/>
                  </a:lnTo>
                  <a:lnTo>
                    <a:pt x="33343" y="233014"/>
                  </a:lnTo>
                  <a:lnTo>
                    <a:pt x="47735" y="227585"/>
                  </a:lnTo>
                  <a:lnTo>
                    <a:pt x="98297" y="224296"/>
                  </a:lnTo>
                  <a:lnTo>
                    <a:pt x="156722" y="229467"/>
                  </a:lnTo>
                  <a:lnTo>
                    <a:pt x="219841" y="239104"/>
                  </a:lnTo>
                  <a:lnTo>
                    <a:pt x="278606" y="235745"/>
                  </a:lnTo>
                  <a:lnTo>
                    <a:pt x="328389" y="222344"/>
                  </a:lnTo>
                  <a:lnTo>
                    <a:pt x="346110" y="212755"/>
                  </a:lnTo>
                  <a:lnTo>
                    <a:pt x="357327" y="202357"/>
                  </a:lnTo>
                  <a:lnTo>
                    <a:pt x="365159" y="1917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68DCB52-EB2F-4109-AB59-419EA2F25D31}"/>
              </a:ext>
            </a:extLst>
          </p:cNvPr>
          <p:cNvGrpSpPr/>
          <p:nvPr/>
        </p:nvGrpSpPr>
        <p:grpSpPr>
          <a:xfrm>
            <a:off x="3866741" y="5997044"/>
            <a:ext cx="649412" cy="774661"/>
            <a:chOff x="3866741" y="5997044"/>
            <a:chExt cx="649412" cy="77466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F3BFAC0-B565-4639-AB35-896DE4A7A0B9}"/>
                </a:ext>
              </a:extLst>
            </p:cNvPr>
            <p:cNvSpPr/>
            <p:nvPr/>
          </p:nvSpPr>
          <p:spPr>
            <a:xfrm>
              <a:off x="3969179" y="6025277"/>
              <a:ext cx="15346" cy="332940"/>
            </a:xfrm>
            <a:custGeom>
              <a:avLst/>
              <a:gdLst/>
              <a:ahLst/>
              <a:cxnLst/>
              <a:rect l="0" t="0" r="0" b="0"/>
              <a:pathLst>
                <a:path w="15346" h="332940">
                  <a:moveTo>
                    <a:pt x="4605" y="0"/>
                  </a:moveTo>
                  <a:lnTo>
                    <a:pt x="8881" y="61219"/>
                  </a:lnTo>
                  <a:lnTo>
                    <a:pt x="4908" y="119050"/>
                  </a:lnTo>
                  <a:lnTo>
                    <a:pt x="0" y="178857"/>
                  </a:lnTo>
                  <a:lnTo>
                    <a:pt x="3515" y="239456"/>
                  </a:lnTo>
                  <a:lnTo>
                    <a:pt x="6100" y="297816"/>
                  </a:lnTo>
                  <a:lnTo>
                    <a:pt x="15345" y="3329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9EC9774-CEB2-45A7-928D-479809DACECA}"/>
                </a:ext>
              </a:extLst>
            </p:cNvPr>
            <p:cNvSpPr/>
            <p:nvPr/>
          </p:nvSpPr>
          <p:spPr>
            <a:xfrm>
              <a:off x="4204693" y="5997044"/>
              <a:ext cx="302397" cy="312515"/>
            </a:xfrm>
            <a:custGeom>
              <a:avLst/>
              <a:gdLst/>
              <a:ahLst/>
              <a:cxnLst/>
              <a:rect l="0" t="0" r="0" b="0"/>
              <a:pathLst>
                <a:path w="302397" h="312515">
                  <a:moveTo>
                    <a:pt x="0" y="71193"/>
                  </a:moveTo>
                  <a:lnTo>
                    <a:pt x="7475" y="44147"/>
                  </a:lnTo>
                  <a:lnTo>
                    <a:pt x="18325" y="28175"/>
                  </a:lnTo>
                  <a:lnTo>
                    <a:pt x="35727" y="14957"/>
                  </a:lnTo>
                  <a:lnTo>
                    <a:pt x="89219" y="0"/>
                  </a:lnTo>
                  <a:lnTo>
                    <a:pt x="124051" y="1089"/>
                  </a:lnTo>
                  <a:lnTo>
                    <a:pt x="143559" y="6004"/>
                  </a:lnTo>
                  <a:lnTo>
                    <a:pt x="155094" y="11591"/>
                  </a:lnTo>
                  <a:lnTo>
                    <a:pt x="164596" y="21235"/>
                  </a:lnTo>
                  <a:lnTo>
                    <a:pt x="171603" y="33476"/>
                  </a:lnTo>
                  <a:lnTo>
                    <a:pt x="174718" y="46873"/>
                  </a:lnTo>
                  <a:lnTo>
                    <a:pt x="173621" y="64981"/>
                  </a:lnTo>
                  <a:lnTo>
                    <a:pt x="164522" y="97969"/>
                  </a:lnTo>
                  <a:lnTo>
                    <a:pt x="148914" y="123198"/>
                  </a:lnTo>
                  <a:lnTo>
                    <a:pt x="96635" y="183602"/>
                  </a:lnTo>
                  <a:lnTo>
                    <a:pt x="78951" y="198375"/>
                  </a:lnTo>
                  <a:lnTo>
                    <a:pt x="17932" y="248346"/>
                  </a:lnTo>
                  <a:lnTo>
                    <a:pt x="7037" y="257999"/>
                  </a:lnTo>
                  <a:lnTo>
                    <a:pt x="7079" y="257784"/>
                  </a:lnTo>
                  <a:lnTo>
                    <a:pt x="8299" y="256446"/>
                  </a:lnTo>
                  <a:lnTo>
                    <a:pt x="32949" y="246533"/>
                  </a:lnTo>
                  <a:lnTo>
                    <a:pt x="51397" y="246921"/>
                  </a:lnTo>
                  <a:lnTo>
                    <a:pt x="69128" y="250814"/>
                  </a:lnTo>
                  <a:lnTo>
                    <a:pt x="78656" y="257231"/>
                  </a:lnTo>
                  <a:lnTo>
                    <a:pt x="117094" y="290802"/>
                  </a:lnTo>
                  <a:lnTo>
                    <a:pt x="161059" y="309101"/>
                  </a:lnTo>
                  <a:lnTo>
                    <a:pt x="205414" y="312514"/>
                  </a:lnTo>
                  <a:lnTo>
                    <a:pt x="224349" y="309894"/>
                  </a:lnTo>
                  <a:lnTo>
                    <a:pt x="258187" y="292389"/>
                  </a:lnTo>
                  <a:lnTo>
                    <a:pt x="273400" y="278739"/>
                  </a:lnTo>
                  <a:lnTo>
                    <a:pt x="301360" y="237087"/>
                  </a:lnTo>
                  <a:lnTo>
                    <a:pt x="302396" y="229849"/>
                  </a:lnTo>
                  <a:lnTo>
                    <a:pt x="300719" y="22155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176F38B-7BB0-46E0-A0AF-1E8ACBF29083}"/>
                </a:ext>
              </a:extLst>
            </p:cNvPr>
            <p:cNvSpPr/>
            <p:nvPr/>
          </p:nvSpPr>
          <p:spPr>
            <a:xfrm>
              <a:off x="3866741" y="6337626"/>
              <a:ext cx="397023" cy="342790"/>
            </a:xfrm>
            <a:custGeom>
              <a:avLst/>
              <a:gdLst/>
              <a:ahLst/>
              <a:cxnLst/>
              <a:rect l="0" t="0" r="0" b="0"/>
              <a:pathLst>
                <a:path w="397023" h="342790">
                  <a:moveTo>
                    <a:pt x="5014" y="68920"/>
                  </a:moveTo>
                  <a:lnTo>
                    <a:pt x="15339" y="43646"/>
                  </a:lnTo>
                  <a:lnTo>
                    <a:pt x="30812" y="26427"/>
                  </a:lnTo>
                  <a:lnTo>
                    <a:pt x="57423" y="9456"/>
                  </a:lnTo>
                  <a:lnTo>
                    <a:pt x="79745" y="2441"/>
                  </a:lnTo>
                  <a:lnTo>
                    <a:pt x="131121" y="0"/>
                  </a:lnTo>
                  <a:lnTo>
                    <a:pt x="152695" y="4081"/>
                  </a:lnTo>
                  <a:lnTo>
                    <a:pt x="214065" y="36755"/>
                  </a:lnTo>
                  <a:lnTo>
                    <a:pt x="235848" y="53882"/>
                  </a:lnTo>
                  <a:lnTo>
                    <a:pt x="249160" y="69237"/>
                  </a:lnTo>
                  <a:lnTo>
                    <a:pt x="253739" y="81391"/>
                  </a:lnTo>
                  <a:lnTo>
                    <a:pt x="261536" y="132135"/>
                  </a:lnTo>
                  <a:lnTo>
                    <a:pt x="257699" y="153217"/>
                  </a:lnTo>
                  <a:lnTo>
                    <a:pt x="234140" y="203179"/>
                  </a:lnTo>
                  <a:lnTo>
                    <a:pt x="188606" y="259853"/>
                  </a:lnTo>
                  <a:lnTo>
                    <a:pt x="132073" y="302256"/>
                  </a:lnTo>
                  <a:lnTo>
                    <a:pt x="85672" y="328986"/>
                  </a:lnTo>
                  <a:lnTo>
                    <a:pt x="55199" y="335577"/>
                  </a:lnTo>
                  <a:lnTo>
                    <a:pt x="20761" y="334205"/>
                  </a:lnTo>
                  <a:lnTo>
                    <a:pt x="8830" y="328234"/>
                  </a:lnTo>
                  <a:lnTo>
                    <a:pt x="3978" y="324135"/>
                  </a:lnTo>
                  <a:lnTo>
                    <a:pt x="1340" y="319017"/>
                  </a:lnTo>
                  <a:lnTo>
                    <a:pt x="0" y="306965"/>
                  </a:lnTo>
                  <a:lnTo>
                    <a:pt x="8302" y="283911"/>
                  </a:lnTo>
                  <a:lnTo>
                    <a:pt x="26455" y="258073"/>
                  </a:lnTo>
                  <a:lnTo>
                    <a:pt x="43657" y="242786"/>
                  </a:lnTo>
                  <a:lnTo>
                    <a:pt x="61876" y="231880"/>
                  </a:lnTo>
                  <a:lnTo>
                    <a:pt x="101680" y="222387"/>
                  </a:lnTo>
                  <a:lnTo>
                    <a:pt x="139861" y="221484"/>
                  </a:lnTo>
                  <a:lnTo>
                    <a:pt x="189185" y="231805"/>
                  </a:lnTo>
                  <a:lnTo>
                    <a:pt x="206363" y="241288"/>
                  </a:lnTo>
                  <a:lnTo>
                    <a:pt x="220601" y="250064"/>
                  </a:lnTo>
                  <a:lnTo>
                    <a:pt x="241449" y="261226"/>
                  </a:lnTo>
                  <a:lnTo>
                    <a:pt x="300934" y="305110"/>
                  </a:lnTo>
                  <a:lnTo>
                    <a:pt x="363973" y="333523"/>
                  </a:lnTo>
                  <a:lnTo>
                    <a:pt x="397022" y="3427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39C91AE-0175-4ABA-9E3E-C2F5F41FBC18}"/>
                </a:ext>
              </a:extLst>
            </p:cNvPr>
            <p:cNvSpPr/>
            <p:nvPr/>
          </p:nvSpPr>
          <p:spPr>
            <a:xfrm>
              <a:off x="4314402" y="6428026"/>
              <a:ext cx="201751" cy="113947"/>
            </a:xfrm>
            <a:custGeom>
              <a:avLst/>
              <a:gdLst/>
              <a:ahLst/>
              <a:cxnLst/>
              <a:rect l="0" t="0" r="0" b="0"/>
              <a:pathLst>
                <a:path w="201751" h="113947">
                  <a:moveTo>
                    <a:pt x="72871" y="0"/>
                  </a:moveTo>
                  <a:lnTo>
                    <a:pt x="21386" y="62097"/>
                  </a:lnTo>
                  <a:lnTo>
                    <a:pt x="2438" y="81147"/>
                  </a:lnTo>
                  <a:lnTo>
                    <a:pt x="259" y="86318"/>
                  </a:lnTo>
                  <a:lnTo>
                    <a:pt x="0" y="91555"/>
                  </a:lnTo>
                  <a:lnTo>
                    <a:pt x="1020" y="96837"/>
                  </a:lnTo>
                  <a:lnTo>
                    <a:pt x="3490" y="100955"/>
                  </a:lnTo>
                  <a:lnTo>
                    <a:pt x="11009" y="107121"/>
                  </a:lnTo>
                  <a:lnTo>
                    <a:pt x="33857" y="113946"/>
                  </a:lnTo>
                  <a:lnTo>
                    <a:pt x="88381" y="111745"/>
                  </a:lnTo>
                  <a:lnTo>
                    <a:pt x="148595" y="106191"/>
                  </a:lnTo>
                  <a:lnTo>
                    <a:pt x="187876" y="92303"/>
                  </a:lnTo>
                  <a:lnTo>
                    <a:pt x="201750" y="859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192A70B-6204-4552-8A99-0F82CCBAF9F9}"/>
                </a:ext>
              </a:extLst>
            </p:cNvPr>
            <p:cNvSpPr/>
            <p:nvPr/>
          </p:nvSpPr>
          <p:spPr>
            <a:xfrm>
              <a:off x="4478562" y="6406546"/>
              <a:ext cx="5372" cy="365159"/>
            </a:xfrm>
            <a:custGeom>
              <a:avLst/>
              <a:gdLst/>
              <a:ahLst/>
              <a:cxnLst/>
              <a:rect l="0" t="0" r="0" b="0"/>
              <a:pathLst>
                <a:path w="5372" h="365159">
                  <a:moveTo>
                    <a:pt x="0" y="0"/>
                  </a:moveTo>
                  <a:lnTo>
                    <a:pt x="0" y="58384"/>
                  </a:lnTo>
                  <a:lnTo>
                    <a:pt x="0" y="114755"/>
                  </a:lnTo>
                  <a:lnTo>
                    <a:pt x="2851" y="167389"/>
                  </a:lnTo>
                  <a:lnTo>
                    <a:pt x="4624" y="230254"/>
                  </a:lnTo>
                  <a:lnTo>
                    <a:pt x="5149" y="289453"/>
                  </a:lnTo>
                  <a:lnTo>
                    <a:pt x="5341" y="352301"/>
                  </a:lnTo>
                  <a:lnTo>
                    <a:pt x="5371" y="3651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8BD9F3A-5789-4AB3-BD79-F69D3AECEF94}"/>
              </a:ext>
            </a:extLst>
          </p:cNvPr>
          <p:cNvGrpSpPr/>
          <p:nvPr/>
        </p:nvGrpSpPr>
        <p:grpSpPr>
          <a:xfrm>
            <a:off x="5858647" y="5681599"/>
            <a:ext cx="1741406" cy="421934"/>
            <a:chOff x="5858647" y="5681599"/>
            <a:chExt cx="1741406" cy="421934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15925F4-6111-4EEB-A3DE-3DFFABB76C9A}"/>
                </a:ext>
              </a:extLst>
            </p:cNvPr>
            <p:cNvSpPr/>
            <p:nvPr/>
          </p:nvSpPr>
          <p:spPr>
            <a:xfrm>
              <a:off x="5858647" y="5681599"/>
              <a:ext cx="273870" cy="421934"/>
            </a:xfrm>
            <a:custGeom>
              <a:avLst/>
              <a:gdLst/>
              <a:ahLst/>
              <a:cxnLst/>
              <a:rect l="0" t="0" r="0" b="0"/>
              <a:pathLst>
                <a:path w="273870" h="421934">
                  <a:moveTo>
                    <a:pt x="0" y="37590"/>
                  </a:moveTo>
                  <a:lnTo>
                    <a:pt x="0" y="48992"/>
                  </a:lnTo>
                  <a:lnTo>
                    <a:pt x="21424" y="107408"/>
                  </a:lnTo>
                  <a:lnTo>
                    <a:pt x="47379" y="165722"/>
                  </a:lnTo>
                  <a:lnTo>
                    <a:pt x="65924" y="226909"/>
                  </a:lnTo>
                  <a:lnTo>
                    <a:pt x="84963" y="285419"/>
                  </a:lnTo>
                  <a:lnTo>
                    <a:pt x="106172" y="343640"/>
                  </a:lnTo>
                  <a:lnTo>
                    <a:pt x="122269" y="396073"/>
                  </a:lnTo>
                  <a:lnTo>
                    <a:pt x="138138" y="419511"/>
                  </a:lnTo>
                  <a:lnTo>
                    <a:pt x="141615" y="421680"/>
                  </a:lnTo>
                  <a:lnTo>
                    <a:pt x="145126" y="421933"/>
                  </a:lnTo>
                  <a:lnTo>
                    <a:pt x="148661" y="420908"/>
                  </a:lnTo>
                  <a:lnTo>
                    <a:pt x="155770" y="413405"/>
                  </a:lnTo>
                  <a:lnTo>
                    <a:pt x="169347" y="386627"/>
                  </a:lnTo>
                  <a:lnTo>
                    <a:pt x="186141" y="329149"/>
                  </a:lnTo>
                  <a:lnTo>
                    <a:pt x="200479" y="272071"/>
                  </a:lnTo>
                  <a:lnTo>
                    <a:pt x="213606" y="213395"/>
                  </a:lnTo>
                  <a:lnTo>
                    <a:pt x="232477" y="154024"/>
                  </a:lnTo>
                  <a:lnTo>
                    <a:pt x="248601" y="95874"/>
                  </a:lnTo>
                  <a:lnTo>
                    <a:pt x="265965" y="43039"/>
                  </a:lnTo>
                  <a:lnTo>
                    <a:pt x="27386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FFF93D9-84B3-45B2-84C7-1704435C6292}"/>
                </a:ext>
              </a:extLst>
            </p:cNvPr>
            <p:cNvSpPr/>
            <p:nvPr/>
          </p:nvSpPr>
          <p:spPr>
            <a:xfrm>
              <a:off x="6213065" y="5912508"/>
              <a:ext cx="37591" cy="171840"/>
            </a:xfrm>
            <a:custGeom>
              <a:avLst/>
              <a:gdLst/>
              <a:ahLst/>
              <a:cxnLst/>
              <a:rect l="0" t="0" r="0" b="0"/>
              <a:pathLst>
                <a:path w="37591" h="171840">
                  <a:moveTo>
                    <a:pt x="0" y="0"/>
                  </a:moveTo>
                  <a:lnTo>
                    <a:pt x="16940" y="60924"/>
                  </a:lnTo>
                  <a:lnTo>
                    <a:pt x="25838" y="121828"/>
                  </a:lnTo>
                  <a:lnTo>
                    <a:pt x="32558" y="157459"/>
                  </a:lnTo>
                  <a:lnTo>
                    <a:pt x="37590" y="1718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AE06B51-95EB-460B-86A7-4B9EEDD1A05A}"/>
                </a:ext>
              </a:extLst>
            </p:cNvPr>
            <p:cNvSpPr/>
            <p:nvPr/>
          </p:nvSpPr>
          <p:spPr>
            <a:xfrm>
              <a:off x="6250655" y="5962445"/>
              <a:ext cx="162383" cy="98277"/>
            </a:xfrm>
            <a:custGeom>
              <a:avLst/>
              <a:gdLst/>
              <a:ahLst/>
              <a:cxnLst/>
              <a:rect l="0" t="0" r="0" b="0"/>
              <a:pathLst>
                <a:path w="162383" h="98277">
                  <a:moveTo>
                    <a:pt x="0" y="35983"/>
                  </a:moveTo>
                  <a:lnTo>
                    <a:pt x="2851" y="27431"/>
                  </a:lnTo>
                  <a:lnTo>
                    <a:pt x="16027" y="13560"/>
                  </a:lnTo>
                  <a:lnTo>
                    <a:pt x="37897" y="3814"/>
                  </a:lnTo>
                  <a:lnTo>
                    <a:pt x="66122" y="0"/>
                  </a:lnTo>
                  <a:lnTo>
                    <a:pt x="115852" y="10632"/>
                  </a:lnTo>
                  <a:lnTo>
                    <a:pt x="142262" y="22313"/>
                  </a:lnTo>
                  <a:lnTo>
                    <a:pt x="151932" y="29112"/>
                  </a:lnTo>
                  <a:lnTo>
                    <a:pt x="158616" y="39294"/>
                  </a:lnTo>
                  <a:lnTo>
                    <a:pt x="162382" y="51178"/>
                  </a:lnTo>
                  <a:lnTo>
                    <a:pt x="162067" y="62426"/>
                  </a:lnTo>
                  <a:lnTo>
                    <a:pt x="156756" y="73392"/>
                  </a:lnTo>
                  <a:lnTo>
                    <a:pt x="148429" y="83039"/>
                  </a:lnTo>
                  <a:lnTo>
                    <a:pt x="138762" y="89315"/>
                  </a:lnTo>
                  <a:lnTo>
                    <a:pt x="109397" y="97609"/>
                  </a:lnTo>
                  <a:lnTo>
                    <a:pt x="76458" y="98276"/>
                  </a:lnTo>
                  <a:lnTo>
                    <a:pt x="37590" y="8968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069AA98-52B4-48B8-8B7F-EFD6721D00A8}"/>
                </a:ext>
              </a:extLst>
            </p:cNvPr>
            <p:cNvSpPr/>
            <p:nvPr/>
          </p:nvSpPr>
          <p:spPr>
            <a:xfrm>
              <a:off x="6491245" y="5935247"/>
              <a:ext cx="291039" cy="149101"/>
            </a:xfrm>
            <a:custGeom>
              <a:avLst/>
              <a:gdLst/>
              <a:ahLst/>
              <a:cxnLst/>
              <a:rect l="0" t="0" r="0" b="0"/>
              <a:pathLst>
                <a:path w="291039" h="149101">
                  <a:moveTo>
                    <a:pt x="27909" y="79291"/>
                  </a:moveTo>
                  <a:lnTo>
                    <a:pt x="8337" y="94239"/>
                  </a:lnTo>
                  <a:lnTo>
                    <a:pt x="365" y="107388"/>
                  </a:lnTo>
                  <a:lnTo>
                    <a:pt x="0" y="112342"/>
                  </a:lnTo>
                  <a:lnTo>
                    <a:pt x="2776" y="122620"/>
                  </a:lnTo>
                  <a:lnTo>
                    <a:pt x="6380" y="126077"/>
                  </a:lnTo>
                  <a:lnTo>
                    <a:pt x="16749" y="129918"/>
                  </a:lnTo>
                  <a:lnTo>
                    <a:pt x="36005" y="132080"/>
                  </a:lnTo>
                  <a:lnTo>
                    <a:pt x="56827" y="127019"/>
                  </a:lnTo>
                  <a:lnTo>
                    <a:pt x="67810" y="118006"/>
                  </a:lnTo>
                  <a:lnTo>
                    <a:pt x="76073" y="106044"/>
                  </a:lnTo>
                  <a:lnTo>
                    <a:pt x="81734" y="92771"/>
                  </a:lnTo>
                  <a:lnTo>
                    <a:pt x="82574" y="69031"/>
                  </a:lnTo>
                  <a:lnTo>
                    <a:pt x="63956" y="17371"/>
                  </a:lnTo>
                  <a:lnTo>
                    <a:pt x="64416" y="5231"/>
                  </a:lnTo>
                  <a:lnTo>
                    <a:pt x="67163" y="1874"/>
                  </a:lnTo>
                  <a:lnTo>
                    <a:pt x="71382" y="233"/>
                  </a:lnTo>
                  <a:lnTo>
                    <a:pt x="81837" y="0"/>
                  </a:lnTo>
                  <a:lnTo>
                    <a:pt x="92450" y="1886"/>
                  </a:lnTo>
                  <a:lnTo>
                    <a:pt x="125073" y="19206"/>
                  </a:lnTo>
                  <a:lnTo>
                    <a:pt x="163752" y="54731"/>
                  </a:lnTo>
                  <a:lnTo>
                    <a:pt x="212078" y="117224"/>
                  </a:lnTo>
                  <a:lnTo>
                    <a:pt x="229432" y="135577"/>
                  </a:lnTo>
                  <a:lnTo>
                    <a:pt x="249250" y="144165"/>
                  </a:lnTo>
                  <a:lnTo>
                    <a:pt x="291038" y="149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88FDCEC-229C-48A0-99CD-3F9141246A13}"/>
                </a:ext>
              </a:extLst>
            </p:cNvPr>
            <p:cNvSpPr/>
            <p:nvPr/>
          </p:nvSpPr>
          <p:spPr>
            <a:xfrm>
              <a:off x="6680253" y="5917878"/>
              <a:ext cx="96661" cy="139620"/>
            </a:xfrm>
            <a:custGeom>
              <a:avLst/>
              <a:gdLst/>
              <a:ahLst/>
              <a:cxnLst/>
              <a:rect l="0" t="0" r="0" b="0"/>
              <a:pathLst>
                <a:path w="96661" h="139620">
                  <a:moveTo>
                    <a:pt x="96660" y="0"/>
                  </a:moveTo>
                  <a:lnTo>
                    <a:pt x="60574" y="28389"/>
                  </a:lnTo>
                  <a:lnTo>
                    <a:pt x="31085" y="69870"/>
                  </a:lnTo>
                  <a:lnTo>
                    <a:pt x="6533" y="126170"/>
                  </a:lnTo>
                  <a:lnTo>
                    <a:pt x="0" y="1396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960E3BA-BC14-4CB6-B398-F3A670908713}"/>
                </a:ext>
              </a:extLst>
            </p:cNvPr>
            <p:cNvSpPr/>
            <p:nvPr/>
          </p:nvSpPr>
          <p:spPr>
            <a:xfrm>
              <a:off x="6943382" y="5848068"/>
              <a:ext cx="80552" cy="16111"/>
            </a:xfrm>
            <a:custGeom>
              <a:avLst/>
              <a:gdLst/>
              <a:ahLst/>
              <a:cxnLst/>
              <a:rect l="0" t="0" r="0" b="0"/>
              <a:pathLst>
                <a:path w="80552" h="16111">
                  <a:moveTo>
                    <a:pt x="0" y="0"/>
                  </a:moveTo>
                  <a:lnTo>
                    <a:pt x="62066" y="12623"/>
                  </a:lnTo>
                  <a:lnTo>
                    <a:pt x="80551" y="161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ADAB173-CECA-4BB9-8D56-7ACEC98CEE6A}"/>
                </a:ext>
              </a:extLst>
            </p:cNvPr>
            <p:cNvSpPr/>
            <p:nvPr/>
          </p:nvSpPr>
          <p:spPr>
            <a:xfrm>
              <a:off x="7029302" y="6009167"/>
              <a:ext cx="75181" cy="5372"/>
            </a:xfrm>
            <a:custGeom>
              <a:avLst/>
              <a:gdLst/>
              <a:ahLst/>
              <a:cxnLst/>
              <a:rect l="0" t="0" r="0" b="0"/>
              <a:pathLst>
                <a:path w="75181" h="5372">
                  <a:moveTo>
                    <a:pt x="0" y="0"/>
                  </a:moveTo>
                  <a:lnTo>
                    <a:pt x="60790" y="5149"/>
                  </a:lnTo>
                  <a:lnTo>
                    <a:pt x="75180" y="537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BF1B328-6730-4A3D-A876-6819C03FC60A}"/>
                </a:ext>
              </a:extLst>
            </p:cNvPr>
            <p:cNvSpPr/>
            <p:nvPr/>
          </p:nvSpPr>
          <p:spPr>
            <a:xfrm>
              <a:off x="7238732" y="5726673"/>
              <a:ext cx="361321" cy="324057"/>
            </a:xfrm>
            <a:custGeom>
              <a:avLst/>
              <a:gdLst/>
              <a:ahLst/>
              <a:cxnLst/>
              <a:rect l="0" t="0" r="0" b="0"/>
              <a:pathLst>
                <a:path w="361321" h="324057">
                  <a:moveTo>
                    <a:pt x="0" y="19365"/>
                  </a:moveTo>
                  <a:lnTo>
                    <a:pt x="5701" y="10813"/>
                  </a:lnTo>
                  <a:lnTo>
                    <a:pt x="16456" y="5024"/>
                  </a:lnTo>
                  <a:lnTo>
                    <a:pt x="37692" y="0"/>
                  </a:lnTo>
                  <a:lnTo>
                    <a:pt x="59099" y="103"/>
                  </a:lnTo>
                  <a:lnTo>
                    <a:pt x="116665" y="8773"/>
                  </a:lnTo>
                  <a:lnTo>
                    <a:pt x="178420" y="27136"/>
                  </a:lnTo>
                  <a:lnTo>
                    <a:pt x="213426" y="44506"/>
                  </a:lnTo>
                  <a:lnTo>
                    <a:pt x="221746" y="53212"/>
                  </a:lnTo>
                  <a:lnTo>
                    <a:pt x="224800" y="58040"/>
                  </a:lnTo>
                  <a:lnTo>
                    <a:pt x="225047" y="63645"/>
                  </a:lnTo>
                  <a:lnTo>
                    <a:pt x="220547" y="76238"/>
                  </a:lnTo>
                  <a:lnTo>
                    <a:pt x="212580" y="85016"/>
                  </a:lnTo>
                  <a:lnTo>
                    <a:pt x="201879" y="90907"/>
                  </a:lnTo>
                  <a:lnTo>
                    <a:pt x="147912" y="107003"/>
                  </a:lnTo>
                  <a:lnTo>
                    <a:pt x="144551" y="110010"/>
                  </a:lnTo>
                  <a:lnTo>
                    <a:pt x="143504" y="113805"/>
                  </a:lnTo>
                  <a:lnTo>
                    <a:pt x="144000" y="118125"/>
                  </a:lnTo>
                  <a:lnTo>
                    <a:pt x="146120" y="121602"/>
                  </a:lnTo>
                  <a:lnTo>
                    <a:pt x="167324" y="136331"/>
                  </a:lnTo>
                  <a:lnTo>
                    <a:pt x="227444" y="162802"/>
                  </a:lnTo>
                  <a:lnTo>
                    <a:pt x="288863" y="197056"/>
                  </a:lnTo>
                  <a:lnTo>
                    <a:pt x="342331" y="244425"/>
                  </a:lnTo>
                  <a:lnTo>
                    <a:pt x="357576" y="266290"/>
                  </a:lnTo>
                  <a:lnTo>
                    <a:pt x="360103" y="271691"/>
                  </a:lnTo>
                  <a:lnTo>
                    <a:pt x="361320" y="284057"/>
                  </a:lnTo>
                  <a:lnTo>
                    <a:pt x="359276" y="296316"/>
                  </a:lnTo>
                  <a:lnTo>
                    <a:pt x="354389" y="305742"/>
                  </a:lnTo>
                  <a:lnTo>
                    <a:pt x="346648" y="312318"/>
                  </a:lnTo>
                  <a:lnTo>
                    <a:pt x="327094" y="321401"/>
                  </a:lnTo>
                  <a:lnTo>
                    <a:pt x="286946" y="324056"/>
                  </a:lnTo>
                  <a:lnTo>
                    <a:pt x="227005" y="314528"/>
                  </a:lnTo>
                  <a:lnTo>
                    <a:pt x="164625" y="294918"/>
                  </a:lnTo>
                  <a:lnTo>
                    <a:pt x="120304" y="275894"/>
                  </a:lnTo>
                  <a:lnTo>
                    <a:pt x="91289" y="25027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DA93CDF-3042-49B1-B93C-8D7DFE170EC7}"/>
              </a:ext>
            </a:extLst>
          </p:cNvPr>
          <p:cNvGrpSpPr/>
          <p:nvPr/>
        </p:nvGrpSpPr>
        <p:grpSpPr>
          <a:xfrm>
            <a:off x="7775729" y="5649379"/>
            <a:ext cx="1015868" cy="483299"/>
            <a:chOff x="7775729" y="5649379"/>
            <a:chExt cx="1015868" cy="483299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D2FB635-5F14-4F03-A6DE-21F05E474C1A}"/>
                </a:ext>
              </a:extLst>
            </p:cNvPr>
            <p:cNvSpPr/>
            <p:nvPr/>
          </p:nvSpPr>
          <p:spPr>
            <a:xfrm>
              <a:off x="7775729" y="5683057"/>
              <a:ext cx="161101" cy="153309"/>
            </a:xfrm>
            <a:custGeom>
              <a:avLst/>
              <a:gdLst/>
              <a:ahLst/>
              <a:cxnLst/>
              <a:rect l="0" t="0" r="0" b="0"/>
              <a:pathLst>
                <a:path w="161101" h="153309">
                  <a:moveTo>
                    <a:pt x="0" y="9282"/>
                  </a:moveTo>
                  <a:lnTo>
                    <a:pt x="2852" y="729"/>
                  </a:lnTo>
                  <a:lnTo>
                    <a:pt x="4288" y="0"/>
                  </a:lnTo>
                  <a:lnTo>
                    <a:pt x="5843" y="1304"/>
                  </a:lnTo>
                  <a:lnTo>
                    <a:pt x="9161" y="8122"/>
                  </a:lnTo>
                  <a:lnTo>
                    <a:pt x="14561" y="33538"/>
                  </a:lnTo>
                  <a:lnTo>
                    <a:pt x="12954" y="67109"/>
                  </a:lnTo>
                  <a:lnTo>
                    <a:pt x="8373" y="107134"/>
                  </a:lnTo>
                  <a:lnTo>
                    <a:pt x="10882" y="123178"/>
                  </a:lnTo>
                  <a:lnTo>
                    <a:pt x="15974" y="136275"/>
                  </a:lnTo>
                  <a:lnTo>
                    <a:pt x="25398" y="144881"/>
                  </a:lnTo>
                  <a:lnTo>
                    <a:pt x="38735" y="150098"/>
                  </a:lnTo>
                  <a:lnTo>
                    <a:pt x="96635" y="153308"/>
                  </a:lnTo>
                  <a:lnTo>
                    <a:pt x="150379" y="144961"/>
                  </a:lnTo>
                  <a:lnTo>
                    <a:pt x="161100" y="1435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83F32B4-0E0B-4EC1-B0A3-2B175030FEB8}"/>
                </a:ext>
              </a:extLst>
            </p:cNvPr>
            <p:cNvSpPr/>
            <p:nvPr/>
          </p:nvSpPr>
          <p:spPr>
            <a:xfrm>
              <a:off x="7907531" y="5649379"/>
              <a:ext cx="29299" cy="375899"/>
            </a:xfrm>
            <a:custGeom>
              <a:avLst/>
              <a:gdLst/>
              <a:ahLst/>
              <a:cxnLst/>
              <a:rect l="0" t="0" r="0" b="0"/>
              <a:pathLst>
                <a:path w="29299" h="375899">
                  <a:moveTo>
                    <a:pt x="13188" y="0"/>
                  </a:moveTo>
                  <a:lnTo>
                    <a:pt x="0" y="52655"/>
                  </a:lnTo>
                  <a:lnTo>
                    <a:pt x="2253" y="107915"/>
                  </a:lnTo>
                  <a:lnTo>
                    <a:pt x="2431" y="166986"/>
                  </a:lnTo>
                  <a:lnTo>
                    <a:pt x="6136" y="220237"/>
                  </a:lnTo>
                  <a:lnTo>
                    <a:pt x="11958" y="280327"/>
                  </a:lnTo>
                  <a:lnTo>
                    <a:pt x="22369" y="337795"/>
                  </a:lnTo>
                  <a:lnTo>
                    <a:pt x="29298" y="37589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48C0678-BF03-46C1-A067-F05EC58C8514}"/>
                </a:ext>
              </a:extLst>
            </p:cNvPr>
            <p:cNvSpPr/>
            <p:nvPr/>
          </p:nvSpPr>
          <p:spPr>
            <a:xfrm>
              <a:off x="8054970" y="5708448"/>
              <a:ext cx="275429" cy="245828"/>
            </a:xfrm>
            <a:custGeom>
              <a:avLst/>
              <a:gdLst/>
              <a:ahLst/>
              <a:cxnLst/>
              <a:rect l="0" t="0" r="0" b="0"/>
              <a:pathLst>
                <a:path w="275429" h="245828">
                  <a:moveTo>
                    <a:pt x="252387" y="0"/>
                  </a:moveTo>
                  <a:lnTo>
                    <a:pt x="202888" y="4873"/>
                  </a:lnTo>
                  <a:lnTo>
                    <a:pt x="143269" y="5327"/>
                  </a:lnTo>
                  <a:lnTo>
                    <a:pt x="88215" y="9618"/>
                  </a:lnTo>
                  <a:lnTo>
                    <a:pt x="56273" y="13370"/>
                  </a:lnTo>
                  <a:lnTo>
                    <a:pt x="22937" y="27433"/>
                  </a:lnTo>
                  <a:lnTo>
                    <a:pt x="11983" y="34866"/>
                  </a:lnTo>
                  <a:lnTo>
                    <a:pt x="3137" y="44136"/>
                  </a:lnTo>
                  <a:lnTo>
                    <a:pt x="898" y="49114"/>
                  </a:lnTo>
                  <a:lnTo>
                    <a:pt x="0" y="59419"/>
                  </a:lnTo>
                  <a:lnTo>
                    <a:pt x="1789" y="63479"/>
                  </a:lnTo>
                  <a:lnTo>
                    <a:pt x="8551" y="69582"/>
                  </a:lnTo>
                  <a:lnTo>
                    <a:pt x="22421" y="76373"/>
                  </a:lnTo>
                  <a:lnTo>
                    <a:pt x="85305" y="87916"/>
                  </a:lnTo>
                  <a:lnTo>
                    <a:pt x="146846" y="100252"/>
                  </a:lnTo>
                  <a:lnTo>
                    <a:pt x="207840" y="118613"/>
                  </a:lnTo>
                  <a:lnTo>
                    <a:pt x="251980" y="143227"/>
                  </a:lnTo>
                  <a:lnTo>
                    <a:pt x="265526" y="156799"/>
                  </a:lnTo>
                  <a:lnTo>
                    <a:pt x="274246" y="172157"/>
                  </a:lnTo>
                  <a:lnTo>
                    <a:pt x="275428" y="185903"/>
                  </a:lnTo>
                  <a:lnTo>
                    <a:pt x="271324" y="213335"/>
                  </a:lnTo>
                  <a:lnTo>
                    <a:pt x="264980" y="223297"/>
                  </a:lnTo>
                  <a:lnTo>
                    <a:pt x="256194" y="231107"/>
                  </a:lnTo>
                  <a:lnTo>
                    <a:pt x="234378" y="240981"/>
                  </a:lnTo>
                  <a:lnTo>
                    <a:pt x="207262" y="245827"/>
                  </a:lnTo>
                  <a:lnTo>
                    <a:pt x="164645" y="244064"/>
                  </a:lnTo>
                  <a:lnTo>
                    <a:pt x="130464" y="234535"/>
                  </a:lnTo>
                  <a:lnTo>
                    <a:pt x="96658" y="214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70E8EA2-97AD-455E-A2D9-31CFB45391FC}"/>
                </a:ext>
              </a:extLst>
            </p:cNvPr>
            <p:cNvSpPr/>
            <p:nvPr/>
          </p:nvSpPr>
          <p:spPr>
            <a:xfrm>
              <a:off x="8464019" y="5740668"/>
              <a:ext cx="327578" cy="392010"/>
            </a:xfrm>
            <a:custGeom>
              <a:avLst/>
              <a:gdLst/>
              <a:ahLst/>
              <a:cxnLst/>
              <a:rect l="0" t="0" r="0" b="0"/>
              <a:pathLst>
                <a:path w="327578" h="392010">
                  <a:moveTo>
                    <a:pt x="52767" y="0"/>
                  </a:moveTo>
                  <a:lnTo>
                    <a:pt x="49916" y="31670"/>
                  </a:lnTo>
                  <a:lnTo>
                    <a:pt x="18678" y="95070"/>
                  </a:lnTo>
                  <a:lnTo>
                    <a:pt x="9187" y="116409"/>
                  </a:lnTo>
                  <a:lnTo>
                    <a:pt x="0" y="178256"/>
                  </a:lnTo>
                  <a:lnTo>
                    <a:pt x="2664" y="191397"/>
                  </a:lnTo>
                  <a:lnTo>
                    <a:pt x="14098" y="214419"/>
                  </a:lnTo>
                  <a:lnTo>
                    <a:pt x="54502" y="246987"/>
                  </a:lnTo>
                  <a:lnTo>
                    <a:pt x="91761" y="263609"/>
                  </a:lnTo>
                  <a:lnTo>
                    <a:pt x="147093" y="272400"/>
                  </a:lnTo>
                  <a:lnTo>
                    <a:pt x="207070" y="272085"/>
                  </a:lnTo>
                  <a:lnTo>
                    <a:pt x="260815" y="260397"/>
                  </a:lnTo>
                  <a:lnTo>
                    <a:pt x="300923" y="240465"/>
                  </a:lnTo>
                  <a:lnTo>
                    <a:pt x="317162" y="225189"/>
                  </a:lnTo>
                  <a:lnTo>
                    <a:pt x="326679" y="209326"/>
                  </a:lnTo>
                  <a:lnTo>
                    <a:pt x="327577" y="181886"/>
                  </a:lnTo>
                  <a:lnTo>
                    <a:pt x="322281" y="167156"/>
                  </a:lnTo>
                  <a:lnTo>
                    <a:pt x="313364" y="156631"/>
                  </a:lnTo>
                  <a:lnTo>
                    <a:pt x="294926" y="144594"/>
                  </a:lnTo>
                  <a:lnTo>
                    <a:pt x="274348" y="137580"/>
                  </a:lnTo>
                  <a:lnTo>
                    <a:pt x="231732" y="135138"/>
                  </a:lnTo>
                  <a:lnTo>
                    <a:pt x="217432" y="137231"/>
                  </a:lnTo>
                  <a:lnTo>
                    <a:pt x="204712" y="143331"/>
                  </a:lnTo>
                  <a:lnTo>
                    <a:pt x="181959" y="161833"/>
                  </a:lnTo>
                  <a:lnTo>
                    <a:pt x="175819" y="175348"/>
                  </a:lnTo>
                  <a:lnTo>
                    <a:pt x="173686" y="191895"/>
                  </a:lnTo>
                  <a:lnTo>
                    <a:pt x="181520" y="247871"/>
                  </a:lnTo>
                  <a:lnTo>
                    <a:pt x="203079" y="306721"/>
                  </a:lnTo>
                  <a:lnTo>
                    <a:pt x="228729" y="360157"/>
                  </a:lnTo>
                  <a:lnTo>
                    <a:pt x="246087" y="39200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BB62382-7B39-4405-A41D-DCB9ACB9EE3F}"/>
              </a:ext>
            </a:extLst>
          </p:cNvPr>
          <p:cNvGrpSpPr/>
          <p:nvPr/>
        </p:nvGrpSpPr>
        <p:grpSpPr>
          <a:xfrm>
            <a:off x="5080000" y="6132677"/>
            <a:ext cx="1079367" cy="874940"/>
            <a:chOff x="5080000" y="6132677"/>
            <a:chExt cx="1079367" cy="874940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DF75015-6FDF-427A-92A8-16AA5BDDA80C}"/>
                </a:ext>
              </a:extLst>
            </p:cNvPr>
            <p:cNvSpPr/>
            <p:nvPr/>
          </p:nvSpPr>
          <p:spPr>
            <a:xfrm>
              <a:off x="5348499" y="6132677"/>
              <a:ext cx="64441" cy="300720"/>
            </a:xfrm>
            <a:custGeom>
              <a:avLst/>
              <a:gdLst/>
              <a:ahLst/>
              <a:cxnLst/>
              <a:rect l="0" t="0" r="0" b="0"/>
              <a:pathLst>
                <a:path w="64441" h="300720">
                  <a:moveTo>
                    <a:pt x="0" y="0"/>
                  </a:moveTo>
                  <a:lnTo>
                    <a:pt x="4251" y="55989"/>
                  </a:lnTo>
                  <a:lnTo>
                    <a:pt x="6863" y="111431"/>
                  </a:lnTo>
                  <a:lnTo>
                    <a:pt x="17987" y="170071"/>
                  </a:lnTo>
                  <a:lnTo>
                    <a:pt x="33487" y="229895"/>
                  </a:lnTo>
                  <a:lnTo>
                    <a:pt x="60217" y="291714"/>
                  </a:lnTo>
                  <a:lnTo>
                    <a:pt x="64440" y="3007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39EDF39-4CBF-4144-8A44-7334C701691F}"/>
                </a:ext>
              </a:extLst>
            </p:cNvPr>
            <p:cNvSpPr/>
            <p:nvPr/>
          </p:nvSpPr>
          <p:spPr>
            <a:xfrm>
              <a:off x="5080000" y="6492465"/>
              <a:ext cx="741058" cy="69811"/>
            </a:xfrm>
            <a:custGeom>
              <a:avLst/>
              <a:gdLst/>
              <a:ahLst/>
              <a:cxnLst/>
              <a:rect l="0" t="0" r="0" b="0"/>
              <a:pathLst>
                <a:path w="741058" h="69811">
                  <a:moveTo>
                    <a:pt x="0" y="0"/>
                  </a:moveTo>
                  <a:lnTo>
                    <a:pt x="61815" y="4250"/>
                  </a:lnTo>
                  <a:lnTo>
                    <a:pt x="113728" y="8913"/>
                  </a:lnTo>
                  <a:lnTo>
                    <a:pt x="176842" y="13351"/>
                  </a:lnTo>
                  <a:lnTo>
                    <a:pt x="237268" y="19852"/>
                  </a:lnTo>
                  <a:lnTo>
                    <a:pt x="284902" y="24512"/>
                  </a:lnTo>
                  <a:lnTo>
                    <a:pt x="333025" y="26754"/>
                  </a:lnTo>
                  <a:lnTo>
                    <a:pt x="395804" y="32555"/>
                  </a:lnTo>
                  <a:lnTo>
                    <a:pt x="457198" y="39447"/>
                  </a:lnTo>
                  <a:lnTo>
                    <a:pt x="516749" y="46554"/>
                  </a:lnTo>
                  <a:lnTo>
                    <a:pt x="572886" y="52111"/>
                  </a:lnTo>
                  <a:lnTo>
                    <a:pt x="624371" y="56237"/>
                  </a:lnTo>
                  <a:lnTo>
                    <a:pt x="679880" y="62948"/>
                  </a:lnTo>
                  <a:lnTo>
                    <a:pt x="741057" y="698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6193E5F-E142-48AE-875E-8338C0810D05}"/>
                </a:ext>
              </a:extLst>
            </p:cNvPr>
            <p:cNvSpPr/>
            <p:nvPr/>
          </p:nvSpPr>
          <p:spPr>
            <a:xfrm>
              <a:off x="5357567" y="6562275"/>
              <a:ext cx="282932" cy="187126"/>
            </a:xfrm>
            <a:custGeom>
              <a:avLst/>
              <a:gdLst/>
              <a:ahLst/>
              <a:cxnLst/>
              <a:rect l="0" t="0" r="0" b="0"/>
              <a:pathLst>
                <a:path w="282932" h="187126">
                  <a:moveTo>
                    <a:pt x="119811" y="32220"/>
                  </a:moveTo>
                  <a:lnTo>
                    <a:pt x="62530" y="47198"/>
                  </a:lnTo>
                  <a:lnTo>
                    <a:pt x="20702" y="68862"/>
                  </a:lnTo>
                  <a:lnTo>
                    <a:pt x="9167" y="81860"/>
                  </a:lnTo>
                  <a:lnTo>
                    <a:pt x="1042" y="102750"/>
                  </a:lnTo>
                  <a:lnTo>
                    <a:pt x="0" y="116073"/>
                  </a:lnTo>
                  <a:lnTo>
                    <a:pt x="2122" y="127364"/>
                  </a:lnTo>
                  <a:lnTo>
                    <a:pt x="10027" y="140430"/>
                  </a:lnTo>
                  <a:lnTo>
                    <a:pt x="21119" y="151859"/>
                  </a:lnTo>
                  <a:lnTo>
                    <a:pt x="59998" y="173008"/>
                  </a:lnTo>
                  <a:lnTo>
                    <a:pt x="111707" y="185351"/>
                  </a:lnTo>
                  <a:lnTo>
                    <a:pt x="169456" y="187125"/>
                  </a:lnTo>
                  <a:lnTo>
                    <a:pt x="214618" y="177594"/>
                  </a:lnTo>
                  <a:lnTo>
                    <a:pt x="250399" y="160915"/>
                  </a:lnTo>
                  <a:lnTo>
                    <a:pt x="263716" y="148714"/>
                  </a:lnTo>
                  <a:lnTo>
                    <a:pt x="273628" y="133761"/>
                  </a:lnTo>
                  <a:lnTo>
                    <a:pt x="282322" y="112673"/>
                  </a:lnTo>
                  <a:lnTo>
                    <a:pt x="282931" y="101987"/>
                  </a:lnTo>
                  <a:lnTo>
                    <a:pt x="278327" y="84317"/>
                  </a:lnTo>
                  <a:lnTo>
                    <a:pt x="272006" y="71484"/>
                  </a:lnTo>
                  <a:lnTo>
                    <a:pt x="248225" y="43180"/>
                  </a:lnTo>
                  <a:lnTo>
                    <a:pt x="208956" y="18233"/>
                  </a:lnTo>
                  <a:lnTo>
                    <a:pt x="166320" y="3924"/>
                  </a:lnTo>
                  <a:lnTo>
                    <a:pt x="10370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2C08032-3BD7-4312-AFC4-AF0BC12A07D4}"/>
                </a:ext>
              </a:extLst>
            </p:cNvPr>
            <p:cNvSpPr/>
            <p:nvPr/>
          </p:nvSpPr>
          <p:spPr>
            <a:xfrm>
              <a:off x="5300812" y="6669675"/>
              <a:ext cx="365889" cy="337942"/>
            </a:xfrm>
            <a:custGeom>
              <a:avLst/>
              <a:gdLst/>
              <a:ahLst/>
              <a:cxnLst/>
              <a:rect l="0" t="0" r="0" b="0"/>
              <a:pathLst>
                <a:path w="365889" h="337942">
                  <a:moveTo>
                    <a:pt x="144347" y="26850"/>
                  </a:moveTo>
                  <a:lnTo>
                    <a:pt x="83090" y="52251"/>
                  </a:lnTo>
                  <a:lnTo>
                    <a:pt x="39409" y="86148"/>
                  </a:lnTo>
                  <a:lnTo>
                    <a:pt x="21677" y="109036"/>
                  </a:lnTo>
                  <a:lnTo>
                    <a:pt x="4241" y="143415"/>
                  </a:lnTo>
                  <a:lnTo>
                    <a:pt x="0" y="179028"/>
                  </a:lnTo>
                  <a:lnTo>
                    <a:pt x="4368" y="208241"/>
                  </a:lnTo>
                  <a:lnTo>
                    <a:pt x="17694" y="240530"/>
                  </a:lnTo>
                  <a:lnTo>
                    <a:pt x="33828" y="261206"/>
                  </a:lnTo>
                  <a:lnTo>
                    <a:pt x="71960" y="292819"/>
                  </a:lnTo>
                  <a:lnTo>
                    <a:pt x="129629" y="321332"/>
                  </a:lnTo>
                  <a:lnTo>
                    <a:pt x="186665" y="334142"/>
                  </a:lnTo>
                  <a:lnTo>
                    <a:pt x="248840" y="337941"/>
                  </a:lnTo>
                  <a:lnTo>
                    <a:pt x="284939" y="329661"/>
                  </a:lnTo>
                  <a:lnTo>
                    <a:pt x="307657" y="318774"/>
                  </a:lnTo>
                  <a:lnTo>
                    <a:pt x="337249" y="287503"/>
                  </a:lnTo>
                  <a:lnTo>
                    <a:pt x="354180" y="258816"/>
                  </a:lnTo>
                  <a:lnTo>
                    <a:pt x="365888" y="216257"/>
                  </a:lnTo>
                  <a:lnTo>
                    <a:pt x="364809" y="180723"/>
                  </a:lnTo>
                  <a:lnTo>
                    <a:pt x="354242" y="127084"/>
                  </a:lnTo>
                  <a:lnTo>
                    <a:pt x="331650" y="85189"/>
                  </a:lnTo>
                  <a:lnTo>
                    <a:pt x="292545" y="44114"/>
                  </a:lnTo>
                  <a:lnTo>
                    <a:pt x="264203" y="22901"/>
                  </a:lnTo>
                  <a:lnTo>
                    <a:pt x="206994" y="3775"/>
                  </a:lnTo>
                  <a:lnTo>
                    <a:pt x="176566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A2418EA-00BA-4FFC-BAAF-C9D0FE2947EF}"/>
                </a:ext>
              </a:extLst>
            </p:cNvPr>
            <p:cNvSpPr/>
            <p:nvPr/>
          </p:nvSpPr>
          <p:spPr>
            <a:xfrm>
              <a:off x="5949936" y="6650372"/>
              <a:ext cx="209431" cy="8564"/>
            </a:xfrm>
            <a:custGeom>
              <a:avLst/>
              <a:gdLst/>
              <a:ahLst/>
              <a:cxnLst/>
              <a:rect l="0" t="0" r="0" b="0"/>
              <a:pathLst>
                <a:path w="209431" h="8564">
                  <a:moveTo>
                    <a:pt x="0" y="8563"/>
                  </a:moveTo>
                  <a:lnTo>
                    <a:pt x="39146" y="0"/>
                  </a:lnTo>
                  <a:lnTo>
                    <a:pt x="97013" y="2201"/>
                  </a:lnTo>
                  <a:lnTo>
                    <a:pt x="159330" y="3134"/>
                  </a:lnTo>
                  <a:lnTo>
                    <a:pt x="209430" y="319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A864438-3B48-4B4D-B491-F9A5EEE46D2D}"/>
                </a:ext>
              </a:extLst>
            </p:cNvPr>
            <p:cNvSpPr/>
            <p:nvPr/>
          </p:nvSpPr>
          <p:spPr>
            <a:xfrm>
              <a:off x="5998266" y="6401923"/>
              <a:ext cx="128881" cy="9994"/>
            </a:xfrm>
            <a:custGeom>
              <a:avLst/>
              <a:gdLst/>
              <a:ahLst/>
              <a:cxnLst/>
              <a:rect l="0" t="0" r="0" b="0"/>
              <a:pathLst>
                <a:path w="128881" h="9994">
                  <a:moveTo>
                    <a:pt x="0" y="4623"/>
                  </a:moveTo>
                  <a:lnTo>
                    <a:pt x="37372" y="0"/>
                  </a:lnTo>
                  <a:lnTo>
                    <a:pt x="99127" y="4766"/>
                  </a:lnTo>
                  <a:lnTo>
                    <a:pt x="128880" y="999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E9B7A7C-B4A4-439C-A4A2-837E9D0396D6}"/>
              </a:ext>
            </a:extLst>
          </p:cNvPr>
          <p:cNvGrpSpPr/>
          <p:nvPr/>
        </p:nvGrpSpPr>
        <p:grpSpPr>
          <a:xfrm>
            <a:off x="6336575" y="6100457"/>
            <a:ext cx="1680726" cy="853828"/>
            <a:chOff x="6336575" y="6100457"/>
            <a:chExt cx="1680726" cy="853828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53A833A-638B-4539-9AB8-C51CF568A2F0}"/>
                </a:ext>
              </a:extLst>
            </p:cNvPr>
            <p:cNvSpPr/>
            <p:nvPr/>
          </p:nvSpPr>
          <p:spPr>
            <a:xfrm>
              <a:off x="6733953" y="6164897"/>
              <a:ext cx="359790" cy="161100"/>
            </a:xfrm>
            <a:custGeom>
              <a:avLst/>
              <a:gdLst/>
              <a:ahLst/>
              <a:cxnLst/>
              <a:rect l="0" t="0" r="0" b="0"/>
              <a:pathLst>
                <a:path w="359790" h="161100">
                  <a:moveTo>
                    <a:pt x="0" y="0"/>
                  </a:moveTo>
                  <a:lnTo>
                    <a:pt x="63413" y="29815"/>
                  </a:lnTo>
                  <a:lnTo>
                    <a:pt x="118655" y="60362"/>
                  </a:lnTo>
                  <a:lnTo>
                    <a:pt x="175067" y="91403"/>
                  </a:lnTo>
                  <a:lnTo>
                    <a:pt x="230627" y="117558"/>
                  </a:lnTo>
                  <a:lnTo>
                    <a:pt x="291634" y="140604"/>
                  </a:lnTo>
                  <a:lnTo>
                    <a:pt x="346140" y="155577"/>
                  </a:lnTo>
                  <a:lnTo>
                    <a:pt x="359789" y="16109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A981D97-1B6B-48FA-9AD4-5AA4F453988D}"/>
                </a:ext>
              </a:extLst>
            </p:cNvPr>
            <p:cNvSpPr/>
            <p:nvPr/>
          </p:nvSpPr>
          <p:spPr>
            <a:xfrm>
              <a:off x="6803763" y="6100457"/>
              <a:ext cx="177210" cy="263130"/>
            </a:xfrm>
            <a:custGeom>
              <a:avLst/>
              <a:gdLst/>
              <a:ahLst/>
              <a:cxnLst/>
              <a:rect l="0" t="0" r="0" b="0"/>
              <a:pathLst>
                <a:path w="177210" h="263130">
                  <a:moveTo>
                    <a:pt x="177209" y="0"/>
                  </a:moveTo>
                  <a:lnTo>
                    <a:pt x="146497" y="45007"/>
                  </a:lnTo>
                  <a:lnTo>
                    <a:pt x="136884" y="65047"/>
                  </a:lnTo>
                  <a:lnTo>
                    <a:pt x="97150" y="121743"/>
                  </a:lnTo>
                  <a:lnTo>
                    <a:pt x="58844" y="183624"/>
                  </a:lnTo>
                  <a:lnTo>
                    <a:pt x="13585" y="243088"/>
                  </a:lnTo>
                  <a:lnTo>
                    <a:pt x="0" y="26312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70BD9B2-3715-4A23-8D0C-3D1BE62BA770}"/>
                </a:ext>
              </a:extLst>
            </p:cNvPr>
            <p:cNvSpPr/>
            <p:nvPr/>
          </p:nvSpPr>
          <p:spPr>
            <a:xfrm>
              <a:off x="6336575" y="6395806"/>
              <a:ext cx="1476745" cy="64441"/>
            </a:xfrm>
            <a:custGeom>
              <a:avLst/>
              <a:gdLst/>
              <a:ahLst/>
              <a:cxnLst/>
              <a:rect l="0" t="0" r="0" b="0"/>
              <a:pathLst>
                <a:path w="1476745" h="64441">
                  <a:moveTo>
                    <a:pt x="0" y="0"/>
                  </a:moveTo>
                  <a:lnTo>
                    <a:pt x="57861" y="0"/>
                  </a:lnTo>
                  <a:lnTo>
                    <a:pt x="111638" y="0"/>
                  </a:lnTo>
                  <a:lnTo>
                    <a:pt x="172022" y="0"/>
                  </a:lnTo>
                  <a:lnTo>
                    <a:pt x="227719" y="3691"/>
                  </a:lnTo>
                  <a:lnTo>
                    <a:pt x="286277" y="5039"/>
                  </a:lnTo>
                  <a:lnTo>
                    <a:pt x="335025" y="5272"/>
                  </a:lnTo>
                  <a:lnTo>
                    <a:pt x="388847" y="3750"/>
                  </a:lnTo>
                  <a:lnTo>
                    <a:pt x="444772" y="1111"/>
                  </a:lnTo>
                  <a:lnTo>
                    <a:pt x="502313" y="329"/>
                  </a:lnTo>
                  <a:lnTo>
                    <a:pt x="563118" y="98"/>
                  </a:lnTo>
                  <a:lnTo>
                    <a:pt x="624292" y="29"/>
                  </a:lnTo>
                  <a:lnTo>
                    <a:pt x="687764" y="8"/>
                  </a:lnTo>
                  <a:lnTo>
                    <a:pt x="731095" y="600"/>
                  </a:lnTo>
                  <a:lnTo>
                    <a:pt x="776208" y="2853"/>
                  </a:lnTo>
                  <a:lnTo>
                    <a:pt x="820523" y="4252"/>
                  </a:lnTo>
                  <a:lnTo>
                    <a:pt x="864084" y="5469"/>
                  </a:lnTo>
                  <a:lnTo>
                    <a:pt x="907312" y="8000"/>
                  </a:lnTo>
                  <a:lnTo>
                    <a:pt x="950391" y="11113"/>
                  </a:lnTo>
                  <a:lnTo>
                    <a:pt x="1013307" y="14629"/>
                  </a:lnTo>
                  <a:lnTo>
                    <a:pt x="1075107" y="17262"/>
                  </a:lnTo>
                  <a:lnTo>
                    <a:pt x="1117450" y="20202"/>
                  </a:lnTo>
                  <a:lnTo>
                    <a:pt x="1180945" y="25211"/>
                  </a:lnTo>
                  <a:lnTo>
                    <a:pt x="1241591" y="31071"/>
                  </a:lnTo>
                  <a:lnTo>
                    <a:pt x="1300532" y="39504"/>
                  </a:lnTo>
                  <a:lnTo>
                    <a:pt x="1355452" y="46046"/>
                  </a:lnTo>
                  <a:lnTo>
                    <a:pt x="1417649" y="53602"/>
                  </a:lnTo>
                  <a:lnTo>
                    <a:pt x="1476744" y="644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C333142-1AC0-4061-AD5C-CA6531CA0DAC}"/>
                </a:ext>
              </a:extLst>
            </p:cNvPr>
            <p:cNvSpPr/>
            <p:nvPr/>
          </p:nvSpPr>
          <p:spPr>
            <a:xfrm>
              <a:off x="6484084" y="6542577"/>
              <a:ext cx="398678" cy="366208"/>
            </a:xfrm>
            <a:custGeom>
              <a:avLst/>
              <a:gdLst/>
              <a:ahLst/>
              <a:cxnLst/>
              <a:rect l="0" t="0" r="0" b="0"/>
              <a:pathLst>
                <a:path w="398678" h="366208">
                  <a:moveTo>
                    <a:pt x="2850" y="62659"/>
                  </a:moveTo>
                  <a:lnTo>
                    <a:pt x="0" y="51255"/>
                  </a:lnTo>
                  <a:lnTo>
                    <a:pt x="354" y="46702"/>
                  </a:lnTo>
                  <a:lnTo>
                    <a:pt x="3929" y="38462"/>
                  </a:lnTo>
                  <a:lnTo>
                    <a:pt x="15501" y="24263"/>
                  </a:lnTo>
                  <a:lnTo>
                    <a:pt x="53443" y="5544"/>
                  </a:lnTo>
                  <a:lnTo>
                    <a:pt x="73330" y="389"/>
                  </a:lnTo>
                  <a:lnTo>
                    <a:pt x="119929" y="0"/>
                  </a:lnTo>
                  <a:lnTo>
                    <a:pt x="183146" y="10852"/>
                  </a:lnTo>
                  <a:lnTo>
                    <a:pt x="237296" y="28972"/>
                  </a:lnTo>
                  <a:lnTo>
                    <a:pt x="276087" y="54780"/>
                  </a:lnTo>
                  <a:lnTo>
                    <a:pt x="289792" y="68876"/>
                  </a:lnTo>
                  <a:lnTo>
                    <a:pt x="294463" y="80737"/>
                  </a:lnTo>
                  <a:lnTo>
                    <a:pt x="295708" y="87240"/>
                  </a:lnTo>
                  <a:lnTo>
                    <a:pt x="293910" y="97648"/>
                  </a:lnTo>
                  <a:lnTo>
                    <a:pt x="288537" y="106252"/>
                  </a:lnTo>
                  <a:lnTo>
                    <a:pt x="280181" y="114054"/>
                  </a:lnTo>
                  <a:lnTo>
                    <a:pt x="255946" y="124500"/>
                  </a:lnTo>
                  <a:lnTo>
                    <a:pt x="199707" y="136746"/>
                  </a:lnTo>
                  <a:lnTo>
                    <a:pt x="147131" y="136581"/>
                  </a:lnTo>
                  <a:lnTo>
                    <a:pt x="136387" y="132108"/>
                  </a:lnTo>
                  <a:lnTo>
                    <a:pt x="134834" y="129841"/>
                  </a:lnTo>
                  <a:lnTo>
                    <a:pt x="135589" y="127734"/>
                  </a:lnTo>
                  <a:lnTo>
                    <a:pt x="137883" y="125731"/>
                  </a:lnTo>
                  <a:lnTo>
                    <a:pt x="158215" y="122914"/>
                  </a:lnTo>
                  <a:lnTo>
                    <a:pt x="207764" y="129307"/>
                  </a:lnTo>
                  <a:lnTo>
                    <a:pt x="269106" y="151198"/>
                  </a:lnTo>
                  <a:lnTo>
                    <a:pt x="328906" y="186321"/>
                  </a:lnTo>
                  <a:lnTo>
                    <a:pt x="364827" y="216728"/>
                  </a:lnTo>
                  <a:lnTo>
                    <a:pt x="387044" y="247871"/>
                  </a:lnTo>
                  <a:lnTo>
                    <a:pt x="397006" y="272143"/>
                  </a:lnTo>
                  <a:lnTo>
                    <a:pt x="398677" y="291728"/>
                  </a:lnTo>
                  <a:lnTo>
                    <a:pt x="396954" y="303490"/>
                  </a:lnTo>
                  <a:lnTo>
                    <a:pt x="392608" y="313092"/>
                  </a:lnTo>
                  <a:lnTo>
                    <a:pt x="377244" y="331832"/>
                  </a:lnTo>
                  <a:lnTo>
                    <a:pt x="338923" y="351339"/>
                  </a:lnTo>
                  <a:lnTo>
                    <a:pt x="305757" y="360380"/>
                  </a:lnTo>
                  <a:lnTo>
                    <a:pt x="247911" y="366207"/>
                  </a:lnTo>
                  <a:lnTo>
                    <a:pt x="185855" y="363107"/>
                  </a:lnTo>
                  <a:lnTo>
                    <a:pt x="149868" y="356009"/>
                  </a:lnTo>
                  <a:lnTo>
                    <a:pt x="102399" y="339011"/>
                  </a:lnTo>
                  <a:lnTo>
                    <a:pt x="85848" y="324932"/>
                  </a:lnTo>
                  <a:lnTo>
                    <a:pt x="56550" y="29356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E27CF4A-6497-4E86-8C06-89EC8D8D8EAF}"/>
                </a:ext>
              </a:extLst>
            </p:cNvPr>
            <p:cNvSpPr/>
            <p:nvPr/>
          </p:nvSpPr>
          <p:spPr>
            <a:xfrm>
              <a:off x="6953331" y="6556905"/>
              <a:ext cx="199481" cy="202310"/>
            </a:xfrm>
            <a:custGeom>
              <a:avLst/>
              <a:gdLst/>
              <a:ahLst/>
              <a:cxnLst/>
              <a:rect l="0" t="0" r="0" b="0"/>
              <a:pathLst>
                <a:path w="199481" h="202310">
                  <a:moveTo>
                    <a:pt x="54492" y="0"/>
                  </a:moveTo>
                  <a:lnTo>
                    <a:pt x="59115" y="32749"/>
                  </a:lnTo>
                  <a:lnTo>
                    <a:pt x="56789" y="52265"/>
                  </a:lnTo>
                  <a:lnTo>
                    <a:pt x="27006" y="112290"/>
                  </a:lnTo>
                  <a:lnTo>
                    <a:pt x="0" y="168561"/>
                  </a:lnTo>
                  <a:lnTo>
                    <a:pt x="264" y="174428"/>
                  </a:lnTo>
                  <a:lnTo>
                    <a:pt x="2229" y="179531"/>
                  </a:lnTo>
                  <a:lnTo>
                    <a:pt x="5330" y="184127"/>
                  </a:lnTo>
                  <a:lnTo>
                    <a:pt x="16732" y="190825"/>
                  </a:lnTo>
                  <a:lnTo>
                    <a:pt x="55596" y="202249"/>
                  </a:lnTo>
                  <a:lnTo>
                    <a:pt x="101798" y="202309"/>
                  </a:lnTo>
                  <a:lnTo>
                    <a:pt x="164337" y="194544"/>
                  </a:lnTo>
                  <a:lnTo>
                    <a:pt x="199480" y="1825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4D125BC-1149-41E5-A327-E8533B3756DE}"/>
                </a:ext>
              </a:extLst>
            </p:cNvPr>
            <p:cNvSpPr/>
            <p:nvPr/>
          </p:nvSpPr>
          <p:spPr>
            <a:xfrm>
              <a:off x="7158240" y="6470986"/>
              <a:ext cx="37533" cy="483299"/>
            </a:xfrm>
            <a:custGeom>
              <a:avLst/>
              <a:gdLst/>
              <a:ahLst/>
              <a:cxnLst/>
              <a:rect l="0" t="0" r="0" b="0"/>
              <a:pathLst>
                <a:path w="37533" h="483299">
                  <a:moveTo>
                    <a:pt x="37532" y="0"/>
                  </a:moveTo>
                  <a:lnTo>
                    <a:pt x="22455" y="61937"/>
                  </a:lnTo>
                  <a:lnTo>
                    <a:pt x="12173" y="124022"/>
                  </a:lnTo>
                  <a:lnTo>
                    <a:pt x="4972" y="183095"/>
                  </a:lnTo>
                  <a:lnTo>
                    <a:pt x="384" y="244405"/>
                  </a:lnTo>
                  <a:lnTo>
                    <a:pt x="0" y="299777"/>
                  </a:lnTo>
                  <a:lnTo>
                    <a:pt x="3637" y="359659"/>
                  </a:lnTo>
                  <a:lnTo>
                    <a:pt x="9464" y="418274"/>
                  </a:lnTo>
                  <a:lnTo>
                    <a:pt x="10575" y="464426"/>
                  </a:lnTo>
                  <a:lnTo>
                    <a:pt x="10682" y="48329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A53FD24-E32A-47AE-8C7F-969B3BFC08A0}"/>
                </a:ext>
              </a:extLst>
            </p:cNvPr>
            <p:cNvSpPr/>
            <p:nvPr/>
          </p:nvSpPr>
          <p:spPr>
            <a:xfrm>
              <a:off x="7304560" y="6476605"/>
              <a:ext cx="310071" cy="369848"/>
            </a:xfrm>
            <a:custGeom>
              <a:avLst/>
              <a:gdLst/>
              <a:ahLst/>
              <a:cxnLst/>
              <a:rect l="0" t="0" r="0" b="0"/>
              <a:pathLst>
                <a:path w="310071" h="369848">
                  <a:moveTo>
                    <a:pt x="310070" y="53451"/>
                  </a:moveTo>
                  <a:lnTo>
                    <a:pt x="261875" y="28204"/>
                  </a:lnTo>
                  <a:lnTo>
                    <a:pt x="205656" y="12479"/>
                  </a:lnTo>
                  <a:lnTo>
                    <a:pt x="145157" y="4012"/>
                  </a:lnTo>
                  <a:lnTo>
                    <a:pt x="88948" y="0"/>
                  </a:lnTo>
                  <a:lnTo>
                    <a:pt x="49848" y="7247"/>
                  </a:lnTo>
                  <a:lnTo>
                    <a:pt x="31693" y="15231"/>
                  </a:lnTo>
                  <a:lnTo>
                    <a:pt x="17827" y="28005"/>
                  </a:lnTo>
                  <a:lnTo>
                    <a:pt x="9011" y="43127"/>
                  </a:lnTo>
                  <a:lnTo>
                    <a:pt x="1284" y="68560"/>
                  </a:lnTo>
                  <a:lnTo>
                    <a:pt x="0" y="89484"/>
                  </a:lnTo>
                  <a:lnTo>
                    <a:pt x="3730" y="109605"/>
                  </a:lnTo>
                  <a:lnTo>
                    <a:pt x="9041" y="119379"/>
                  </a:lnTo>
                  <a:lnTo>
                    <a:pt x="13320" y="122463"/>
                  </a:lnTo>
                  <a:lnTo>
                    <a:pt x="44119" y="130668"/>
                  </a:lnTo>
                  <a:lnTo>
                    <a:pt x="105061" y="133805"/>
                  </a:lnTo>
                  <a:lnTo>
                    <a:pt x="161714" y="138270"/>
                  </a:lnTo>
                  <a:lnTo>
                    <a:pt x="190028" y="146467"/>
                  </a:lnTo>
                  <a:lnTo>
                    <a:pt x="250287" y="171967"/>
                  </a:lnTo>
                  <a:lnTo>
                    <a:pt x="272339" y="188835"/>
                  </a:lnTo>
                  <a:lnTo>
                    <a:pt x="289049" y="209404"/>
                  </a:lnTo>
                  <a:lnTo>
                    <a:pt x="306368" y="256772"/>
                  </a:lnTo>
                  <a:lnTo>
                    <a:pt x="305051" y="294203"/>
                  </a:lnTo>
                  <a:lnTo>
                    <a:pt x="300098" y="317640"/>
                  </a:lnTo>
                  <a:lnTo>
                    <a:pt x="284640" y="343686"/>
                  </a:lnTo>
                  <a:lnTo>
                    <a:pt x="271309" y="356765"/>
                  </a:lnTo>
                  <a:lnTo>
                    <a:pt x="253172" y="365347"/>
                  </a:lnTo>
                  <a:lnTo>
                    <a:pt x="204023" y="369847"/>
                  </a:lnTo>
                  <a:lnTo>
                    <a:pt x="141785" y="360499"/>
                  </a:lnTo>
                  <a:lnTo>
                    <a:pt x="80750" y="333655"/>
                  </a:lnTo>
                  <a:lnTo>
                    <a:pt x="53685" y="315710"/>
                  </a:lnTo>
                  <a:lnTo>
                    <a:pt x="21876" y="279428"/>
                  </a:lnTo>
                  <a:lnTo>
                    <a:pt x="14721" y="2682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15ACF53-88B4-4C95-90C0-222BC4EA9F27}"/>
                </a:ext>
              </a:extLst>
            </p:cNvPr>
            <p:cNvSpPr/>
            <p:nvPr/>
          </p:nvSpPr>
          <p:spPr>
            <a:xfrm>
              <a:off x="7706354" y="6530056"/>
              <a:ext cx="310947" cy="332938"/>
            </a:xfrm>
            <a:custGeom>
              <a:avLst/>
              <a:gdLst/>
              <a:ahLst/>
              <a:cxnLst/>
              <a:rect l="0" t="0" r="0" b="0"/>
              <a:pathLst>
                <a:path w="310947" h="332938">
                  <a:moveTo>
                    <a:pt x="128445" y="0"/>
                  </a:moveTo>
                  <a:lnTo>
                    <a:pt x="74415" y="62231"/>
                  </a:lnTo>
                  <a:lnTo>
                    <a:pt x="26407" y="125335"/>
                  </a:lnTo>
                  <a:lnTo>
                    <a:pt x="9818" y="154542"/>
                  </a:lnTo>
                  <a:lnTo>
                    <a:pt x="1767" y="186830"/>
                  </a:lnTo>
                  <a:lnTo>
                    <a:pt x="0" y="216367"/>
                  </a:lnTo>
                  <a:lnTo>
                    <a:pt x="4532" y="229219"/>
                  </a:lnTo>
                  <a:lnTo>
                    <a:pt x="24877" y="254905"/>
                  </a:lnTo>
                  <a:lnTo>
                    <a:pt x="66337" y="284233"/>
                  </a:lnTo>
                  <a:lnTo>
                    <a:pt x="110276" y="303163"/>
                  </a:lnTo>
                  <a:lnTo>
                    <a:pt x="170014" y="314616"/>
                  </a:lnTo>
                  <a:lnTo>
                    <a:pt x="228015" y="315940"/>
                  </a:lnTo>
                  <a:lnTo>
                    <a:pt x="265634" y="309338"/>
                  </a:lnTo>
                  <a:lnTo>
                    <a:pt x="280707" y="302759"/>
                  </a:lnTo>
                  <a:lnTo>
                    <a:pt x="298661" y="288993"/>
                  </a:lnTo>
                  <a:lnTo>
                    <a:pt x="307717" y="278800"/>
                  </a:lnTo>
                  <a:lnTo>
                    <a:pt x="310946" y="263530"/>
                  </a:lnTo>
                  <a:lnTo>
                    <a:pt x="309796" y="246601"/>
                  </a:lnTo>
                  <a:lnTo>
                    <a:pt x="305307" y="233109"/>
                  </a:lnTo>
                  <a:lnTo>
                    <a:pt x="293221" y="215450"/>
                  </a:lnTo>
                  <a:lnTo>
                    <a:pt x="272601" y="201732"/>
                  </a:lnTo>
                  <a:lnTo>
                    <a:pt x="243194" y="191289"/>
                  </a:lnTo>
                  <a:lnTo>
                    <a:pt x="228769" y="189434"/>
                  </a:lnTo>
                  <a:lnTo>
                    <a:pt x="207230" y="194089"/>
                  </a:lnTo>
                  <a:lnTo>
                    <a:pt x="185732" y="203027"/>
                  </a:lnTo>
                  <a:lnTo>
                    <a:pt x="174591" y="214539"/>
                  </a:lnTo>
                  <a:lnTo>
                    <a:pt x="166258" y="231389"/>
                  </a:lnTo>
                  <a:lnTo>
                    <a:pt x="157637" y="284284"/>
                  </a:lnTo>
                  <a:lnTo>
                    <a:pt x="155295" y="33293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9292008-D59F-4BE4-99E3-DD2D62BF2D66}"/>
              </a:ext>
            </a:extLst>
          </p:cNvPr>
          <p:cNvGrpSpPr/>
          <p:nvPr/>
        </p:nvGrpSpPr>
        <p:grpSpPr>
          <a:xfrm>
            <a:off x="2035091" y="6503692"/>
            <a:ext cx="2417921" cy="557993"/>
            <a:chOff x="2035091" y="6503692"/>
            <a:chExt cx="2417921" cy="557993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A3444AD-8D4E-4F5A-9320-30A1EE1A851B}"/>
                </a:ext>
              </a:extLst>
            </p:cNvPr>
            <p:cNvSpPr/>
            <p:nvPr/>
          </p:nvSpPr>
          <p:spPr>
            <a:xfrm>
              <a:off x="2035091" y="6530056"/>
              <a:ext cx="261872" cy="385233"/>
            </a:xfrm>
            <a:custGeom>
              <a:avLst/>
              <a:gdLst/>
              <a:ahLst/>
              <a:cxnLst/>
              <a:rect l="0" t="0" r="0" b="0"/>
              <a:pathLst>
                <a:path w="261872" h="385233">
                  <a:moveTo>
                    <a:pt x="134380" y="80549"/>
                  </a:moveTo>
                  <a:lnTo>
                    <a:pt x="77662" y="70776"/>
                  </a:lnTo>
                  <a:lnTo>
                    <a:pt x="37721" y="71194"/>
                  </a:lnTo>
                  <a:lnTo>
                    <a:pt x="18826" y="75595"/>
                  </a:lnTo>
                  <a:lnTo>
                    <a:pt x="6849" y="83120"/>
                  </a:lnTo>
                  <a:lnTo>
                    <a:pt x="2819" y="87633"/>
                  </a:lnTo>
                  <a:lnTo>
                    <a:pt x="730" y="93028"/>
                  </a:lnTo>
                  <a:lnTo>
                    <a:pt x="0" y="105388"/>
                  </a:lnTo>
                  <a:lnTo>
                    <a:pt x="4846" y="117244"/>
                  </a:lnTo>
                  <a:lnTo>
                    <a:pt x="17638" y="132393"/>
                  </a:lnTo>
                  <a:lnTo>
                    <a:pt x="77078" y="181550"/>
                  </a:lnTo>
                  <a:lnTo>
                    <a:pt x="135213" y="227583"/>
                  </a:lnTo>
                  <a:lnTo>
                    <a:pt x="181350" y="277463"/>
                  </a:lnTo>
                  <a:lnTo>
                    <a:pt x="196607" y="306091"/>
                  </a:lnTo>
                  <a:lnTo>
                    <a:pt x="201943" y="327569"/>
                  </a:lnTo>
                  <a:lnTo>
                    <a:pt x="201998" y="342485"/>
                  </a:lnTo>
                  <a:lnTo>
                    <a:pt x="198045" y="359059"/>
                  </a:lnTo>
                  <a:lnTo>
                    <a:pt x="190719" y="370004"/>
                  </a:lnTo>
                  <a:lnTo>
                    <a:pt x="176531" y="379521"/>
                  </a:lnTo>
                  <a:lnTo>
                    <a:pt x="165047" y="383475"/>
                  </a:lnTo>
                  <a:lnTo>
                    <a:pt x="149999" y="385232"/>
                  </a:lnTo>
                  <a:lnTo>
                    <a:pt x="127605" y="380520"/>
                  </a:lnTo>
                  <a:lnTo>
                    <a:pt x="122107" y="375996"/>
                  </a:lnTo>
                  <a:lnTo>
                    <a:pt x="114407" y="363013"/>
                  </a:lnTo>
                  <a:lnTo>
                    <a:pt x="112178" y="348890"/>
                  </a:lnTo>
                  <a:lnTo>
                    <a:pt x="120332" y="298919"/>
                  </a:lnTo>
                  <a:lnTo>
                    <a:pt x="140729" y="263127"/>
                  </a:lnTo>
                  <a:lnTo>
                    <a:pt x="182748" y="201561"/>
                  </a:lnTo>
                  <a:lnTo>
                    <a:pt x="227445" y="138115"/>
                  </a:lnTo>
                  <a:lnTo>
                    <a:pt x="258572" y="76247"/>
                  </a:lnTo>
                  <a:lnTo>
                    <a:pt x="261871" y="50834"/>
                  </a:lnTo>
                  <a:lnTo>
                    <a:pt x="257147" y="26332"/>
                  </a:lnTo>
                  <a:lnTo>
                    <a:pt x="248212" y="14487"/>
                  </a:lnTo>
                  <a:lnTo>
                    <a:pt x="237479" y="6439"/>
                  </a:lnTo>
                  <a:lnTo>
                    <a:pt x="2203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5CD7FF9-74C7-476C-A190-200D255DD291}"/>
                </a:ext>
              </a:extLst>
            </p:cNvPr>
            <p:cNvSpPr/>
            <p:nvPr/>
          </p:nvSpPr>
          <p:spPr>
            <a:xfrm>
              <a:off x="2384271" y="6626715"/>
              <a:ext cx="214800" cy="209430"/>
            </a:xfrm>
            <a:custGeom>
              <a:avLst/>
              <a:gdLst/>
              <a:ahLst/>
              <a:cxnLst/>
              <a:rect l="0" t="0" r="0" b="0"/>
              <a:pathLst>
                <a:path w="214800" h="209430">
                  <a:moveTo>
                    <a:pt x="0" y="0"/>
                  </a:moveTo>
                  <a:lnTo>
                    <a:pt x="54097" y="59136"/>
                  </a:lnTo>
                  <a:lnTo>
                    <a:pt x="114881" y="120770"/>
                  </a:lnTo>
                  <a:lnTo>
                    <a:pt x="176655" y="181788"/>
                  </a:lnTo>
                  <a:lnTo>
                    <a:pt x="214799" y="20942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58D453C-CB84-483F-942E-3589D1D5E38B}"/>
                </a:ext>
              </a:extLst>
            </p:cNvPr>
            <p:cNvSpPr/>
            <p:nvPr/>
          </p:nvSpPr>
          <p:spPr>
            <a:xfrm>
              <a:off x="2389641" y="6648195"/>
              <a:ext cx="171840" cy="198690"/>
            </a:xfrm>
            <a:custGeom>
              <a:avLst/>
              <a:gdLst/>
              <a:ahLst/>
              <a:cxnLst/>
              <a:rect l="0" t="0" r="0" b="0"/>
              <a:pathLst>
                <a:path w="171840" h="198690">
                  <a:moveTo>
                    <a:pt x="171839" y="0"/>
                  </a:moveTo>
                  <a:lnTo>
                    <a:pt x="133970" y="32720"/>
                  </a:lnTo>
                  <a:lnTo>
                    <a:pt x="80399" y="92708"/>
                  </a:lnTo>
                  <a:lnTo>
                    <a:pt x="32423" y="153786"/>
                  </a:lnTo>
                  <a:lnTo>
                    <a:pt x="0" y="1986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0BB14AC-47EF-4C16-9F9E-D3BD718A255A}"/>
                </a:ext>
              </a:extLst>
            </p:cNvPr>
            <p:cNvSpPr/>
            <p:nvPr/>
          </p:nvSpPr>
          <p:spPr>
            <a:xfrm>
              <a:off x="2711839" y="6675045"/>
              <a:ext cx="155731" cy="26851"/>
            </a:xfrm>
            <a:custGeom>
              <a:avLst/>
              <a:gdLst/>
              <a:ahLst/>
              <a:cxnLst/>
              <a:rect l="0" t="0" r="0" b="0"/>
              <a:pathLst>
                <a:path w="155731" h="26851">
                  <a:moveTo>
                    <a:pt x="0" y="0"/>
                  </a:moveTo>
                  <a:lnTo>
                    <a:pt x="58125" y="8912"/>
                  </a:lnTo>
                  <a:lnTo>
                    <a:pt x="111918" y="15463"/>
                  </a:lnTo>
                  <a:lnTo>
                    <a:pt x="155730" y="268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19D170C-4D11-46E4-A50F-468C44BA9041}"/>
                </a:ext>
              </a:extLst>
            </p:cNvPr>
            <p:cNvSpPr/>
            <p:nvPr/>
          </p:nvSpPr>
          <p:spPr>
            <a:xfrm>
              <a:off x="2781649" y="6803924"/>
              <a:ext cx="96661" cy="16111"/>
            </a:xfrm>
            <a:custGeom>
              <a:avLst/>
              <a:gdLst/>
              <a:ahLst/>
              <a:cxnLst/>
              <a:rect l="0" t="0" r="0" b="0"/>
              <a:pathLst>
                <a:path w="96661" h="16111">
                  <a:moveTo>
                    <a:pt x="0" y="16110"/>
                  </a:moveTo>
                  <a:lnTo>
                    <a:pt x="58721" y="6601"/>
                  </a:lnTo>
                  <a:lnTo>
                    <a:pt x="9666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47F5DED-59E0-4988-A010-B2D79ADBC26C}"/>
                </a:ext>
              </a:extLst>
            </p:cNvPr>
            <p:cNvSpPr/>
            <p:nvPr/>
          </p:nvSpPr>
          <p:spPr>
            <a:xfrm>
              <a:off x="2942748" y="6503692"/>
              <a:ext cx="328542" cy="374828"/>
            </a:xfrm>
            <a:custGeom>
              <a:avLst/>
              <a:gdLst/>
              <a:ahLst/>
              <a:cxnLst/>
              <a:rect l="0" t="0" r="0" b="0"/>
              <a:pathLst>
                <a:path w="328542" h="374828">
                  <a:moveTo>
                    <a:pt x="0" y="47843"/>
                  </a:moveTo>
                  <a:lnTo>
                    <a:pt x="19573" y="23648"/>
                  </a:lnTo>
                  <a:lnTo>
                    <a:pt x="33246" y="15150"/>
                  </a:lnTo>
                  <a:lnTo>
                    <a:pt x="77706" y="3209"/>
                  </a:lnTo>
                  <a:lnTo>
                    <a:pt x="130804" y="0"/>
                  </a:lnTo>
                  <a:lnTo>
                    <a:pt x="192546" y="5398"/>
                  </a:lnTo>
                  <a:lnTo>
                    <a:pt x="226116" y="12145"/>
                  </a:lnTo>
                  <a:lnTo>
                    <a:pt x="237928" y="18851"/>
                  </a:lnTo>
                  <a:lnTo>
                    <a:pt x="242748" y="23145"/>
                  </a:lnTo>
                  <a:lnTo>
                    <a:pt x="245365" y="27798"/>
                  </a:lnTo>
                  <a:lnTo>
                    <a:pt x="246682" y="37741"/>
                  </a:lnTo>
                  <a:lnTo>
                    <a:pt x="243687" y="46536"/>
                  </a:lnTo>
                  <a:lnTo>
                    <a:pt x="237782" y="54423"/>
                  </a:lnTo>
                  <a:lnTo>
                    <a:pt x="217815" y="69208"/>
                  </a:lnTo>
                  <a:lnTo>
                    <a:pt x="161233" y="100386"/>
                  </a:lnTo>
                  <a:lnTo>
                    <a:pt x="153005" y="108785"/>
                  </a:lnTo>
                  <a:lnTo>
                    <a:pt x="152720" y="113530"/>
                  </a:lnTo>
                  <a:lnTo>
                    <a:pt x="154916" y="118485"/>
                  </a:lnTo>
                  <a:lnTo>
                    <a:pt x="167820" y="132419"/>
                  </a:lnTo>
                  <a:lnTo>
                    <a:pt x="186162" y="144105"/>
                  </a:lnTo>
                  <a:lnTo>
                    <a:pt x="245756" y="178596"/>
                  </a:lnTo>
                  <a:lnTo>
                    <a:pt x="308824" y="225101"/>
                  </a:lnTo>
                  <a:lnTo>
                    <a:pt x="322081" y="241773"/>
                  </a:lnTo>
                  <a:lnTo>
                    <a:pt x="327716" y="254760"/>
                  </a:lnTo>
                  <a:lnTo>
                    <a:pt x="328541" y="281190"/>
                  </a:lnTo>
                  <a:lnTo>
                    <a:pt x="322155" y="303142"/>
                  </a:lnTo>
                  <a:lnTo>
                    <a:pt x="309855" y="320984"/>
                  </a:lnTo>
                  <a:lnTo>
                    <a:pt x="268773" y="349244"/>
                  </a:lnTo>
                  <a:lnTo>
                    <a:pt x="216114" y="370967"/>
                  </a:lnTo>
                  <a:lnTo>
                    <a:pt x="176182" y="374827"/>
                  </a:lnTo>
                  <a:lnTo>
                    <a:pt x="151315" y="369537"/>
                  </a:lnTo>
                  <a:lnTo>
                    <a:pt x="137061" y="358878"/>
                  </a:lnTo>
                  <a:lnTo>
                    <a:pt x="118140" y="33782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C3640BD-9C27-43FE-8661-781CB81D6087}"/>
                </a:ext>
              </a:extLst>
            </p:cNvPr>
            <p:cNvSpPr/>
            <p:nvPr/>
          </p:nvSpPr>
          <p:spPr>
            <a:xfrm>
              <a:off x="3389425" y="6530056"/>
              <a:ext cx="149392" cy="204060"/>
            </a:xfrm>
            <a:custGeom>
              <a:avLst/>
              <a:gdLst/>
              <a:ahLst/>
              <a:cxnLst/>
              <a:rect l="0" t="0" r="0" b="0"/>
              <a:pathLst>
                <a:path w="149392" h="204060">
                  <a:moveTo>
                    <a:pt x="9772" y="0"/>
                  </a:moveTo>
                  <a:lnTo>
                    <a:pt x="6921" y="31669"/>
                  </a:lnTo>
                  <a:lnTo>
                    <a:pt x="0" y="80417"/>
                  </a:lnTo>
                  <a:lnTo>
                    <a:pt x="6591" y="127178"/>
                  </a:lnTo>
                  <a:lnTo>
                    <a:pt x="18314" y="150620"/>
                  </a:lnTo>
                  <a:lnTo>
                    <a:pt x="37248" y="174431"/>
                  </a:lnTo>
                  <a:lnTo>
                    <a:pt x="61076" y="190979"/>
                  </a:lnTo>
                  <a:lnTo>
                    <a:pt x="88765" y="200856"/>
                  </a:lnTo>
                  <a:lnTo>
                    <a:pt x="149391" y="2040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D4AAE7C-5FAD-436B-BCE4-FE03CFAB939B}"/>
                </a:ext>
              </a:extLst>
            </p:cNvPr>
            <p:cNvSpPr/>
            <p:nvPr/>
          </p:nvSpPr>
          <p:spPr>
            <a:xfrm>
              <a:off x="3528104" y="6524685"/>
              <a:ext cx="37563" cy="451079"/>
            </a:xfrm>
            <a:custGeom>
              <a:avLst/>
              <a:gdLst/>
              <a:ahLst/>
              <a:cxnLst/>
              <a:rect l="0" t="0" r="0" b="0"/>
              <a:pathLst>
                <a:path w="37563" h="451079">
                  <a:moveTo>
                    <a:pt x="37562" y="0"/>
                  </a:moveTo>
                  <a:lnTo>
                    <a:pt x="15167" y="63116"/>
                  </a:lnTo>
                  <a:lnTo>
                    <a:pt x="8116" y="114894"/>
                  </a:lnTo>
                  <a:lnTo>
                    <a:pt x="1045" y="172009"/>
                  </a:lnTo>
                  <a:lnTo>
                    <a:pt x="113" y="232958"/>
                  </a:lnTo>
                  <a:lnTo>
                    <a:pt x="0" y="285964"/>
                  </a:lnTo>
                  <a:lnTo>
                    <a:pt x="2826" y="346001"/>
                  </a:lnTo>
                  <a:lnTo>
                    <a:pt x="7972" y="405748"/>
                  </a:lnTo>
                  <a:lnTo>
                    <a:pt x="5342" y="45107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9E13EC7-6DA3-4EB4-A2F4-A7663AD89396}"/>
                </a:ext>
              </a:extLst>
            </p:cNvPr>
            <p:cNvSpPr/>
            <p:nvPr/>
          </p:nvSpPr>
          <p:spPr>
            <a:xfrm>
              <a:off x="3689176" y="6616736"/>
              <a:ext cx="247003" cy="248206"/>
            </a:xfrm>
            <a:custGeom>
              <a:avLst/>
              <a:gdLst/>
              <a:ahLst/>
              <a:cxnLst/>
              <a:rect l="0" t="0" r="0" b="0"/>
              <a:pathLst>
                <a:path w="247003" h="248206">
                  <a:moveTo>
                    <a:pt x="230908" y="20719"/>
                  </a:moveTo>
                  <a:lnTo>
                    <a:pt x="179188" y="6933"/>
                  </a:lnTo>
                  <a:lnTo>
                    <a:pt x="123258" y="1121"/>
                  </a:lnTo>
                  <a:lnTo>
                    <a:pt x="68154" y="0"/>
                  </a:lnTo>
                  <a:lnTo>
                    <a:pt x="18619" y="5916"/>
                  </a:lnTo>
                  <a:lnTo>
                    <a:pt x="3899" y="12947"/>
                  </a:lnTo>
                  <a:lnTo>
                    <a:pt x="809" y="18520"/>
                  </a:lnTo>
                  <a:lnTo>
                    <a:pt x="539" y="25220"/>
                  </a:lnTo>
                  <a:lnTo>
                    <a:pt x="4416" y="38830"/>
                  </a:lnTo>
                  <a:lnTo>
                    <a:pt x="10117" y="48856"/>
                  </a:lnTo>
                  <a:lnTo>
                    <a:pt x="32671" y="65613"/>
                  </a:lnTo>
                  <a:lnTo>
                    <a:pt x="91525" y="101381"/>
                  </a:lnTo>
                  <a:lnTo>
                    <a:pt x="150851" y="137749"/>
                  </a:lnTo>
                  <a:lnTo>
                    <a:pt x="213470" y="181007"/>
                  </a:lnTo>
                  <a:lnTo>
                    <a:pt x="234293" y="197688"/>
                  </a:lnTo>
                  <a:lnTo>
                    <a:pt x="242954" y="210153"/>
                  </a:lnTo>
                  <a:lnTo>
                    <a:pt x="246099" y="216818"/>
                  </a:lnTo>
                  <a:lnTo>
                    <a:pt x="247002" y="222455"/>
                  </a:lnTo>
                  <a:lnTo>
                    <a:pt x="244823" y="231899"/>
                  </a:lnTo>
                  <a:lnTo>
                    <a:pt x="231922" y="240075"/>
                  </a:lnTo>
                  <a:lnTo>
                    <a:pt x="204359" y="248205"/>
                  </a:lnTo>
                  <a:lnTo>
                    <a:pt x="165467" y="248100"/>
                  </a:lnTo>
                  <a:lnTo>
                    <a:pt x="112637" y="240659"/>
                  </a:lnTo>
                  <a:lnTo>
                    <a:pt x="55750" y="225878"/>
                  </a:lnTo>
                  <a:lnTo>
                    <a:pt x="28315" y="214985"/>
                  </a:lnTo>
                  <a:lnTo>
                    <a:pt x="0" y="1925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3AE0AD7-234D-48E8-8B76-041EB11C467D}"/>
                </a:ext>
              </a:extLst>
            </p:cNvPr>
            <p:cNvSpPr/>
            <p:nvPr/>
          </p:nvSpPr>
          <p:spPr>
            <a:xfrm>
              <a:off x="4083287" y="6680415"/>
              <a:ext cx="369725" cy="381270"/>
            </a:xfrm>
            <a:custGeom>
              <a:avLst/>
              <a:gdLst/>
              <a:ahLst/>
              <a:cxnLst/>
              <a:rect l="0" t="0" r="0" b="0"/>
              <a:pathLst>
                <a:path w="369725" h="381270">
                  <a:moveTo>
                    <a:pt x="51597" y="0"/>
                  </a:moveTo>
                  <a:lnTo>
                    <a:pt x="12777" y="63061"/>
                  </a:lnTo>
                  <a:lnTo>
                    <a:pt x="490" y="109933"/>
                  </a:lnTo>
                  <a:lnTo>
                    <a:pt x="0" y="143545"/>
                  </a:lnTo>
                  <a:lnTo>
                    <a:pt x="8323" y="176195"/>
                  </a:lnTo>
                  <a:lnTo>
                    <a:pt x="23726" y="199648"/>
                  </a:lnTo>
                  <a:lnTo>
                    <a:pt x="58887" y="228359"/>
                  </a:lnTo>
                  <a:lnTo>
                    <a:pt x="103488" y="250293"/>
                  </a:lnTo>
                  <a:lnTo>
                    <a:pt x="157910" y="263444"/>
                  </a:lnTo>
                  <a:lnTo>
                    <a:pt x="214625" y="271191"/>
                  </a:lnTo>
                  <a:lnTo>
                    <a:pt x="270202" y="270158"/>
                  </a:lnTo>
                  <a:lnTo>
                    <a:pt x="313024" y="258816"/>
                  </a:lnTo>
                  <a:lnTo>
                    <a:pt x="339812" y="245742"/>
                  </a:lnTo>
                  <a:lnTo>
                    <a:pt x="352924" y="234120"/>
                  </a:lnTo>
                  <a:lnTo>
                    <a:pt x="362132" y="220999"/>
                  </a:lnTo>
                  <a:lnTo>
                    <a:pt x="368215" y="207213"/>
                  </a:lnTo>
                  <a:lnTo>
                    <a:pt x="369724" y="193130"/>
                  </a:lnTo>
                  <a:lnTo>
                    <a:pt x="367809" y="179513"/>
                  </a:lnTo>
                  <a:lnTo>
                    <a:pt x="362980" y="167493"/>
                  </a:lnTo>
                  <a:lnTo>
                    <a:pt x="345000" y="147812"/>
                  </a:lnTo>
                  <a:lnTo>
                    <a:pt x="320779" y="132566"/>
                  </a:lnTo>
                  <a:lnTo>
                    <a:pt x="280983" y="121609"/>
                  </a:lnTo>
                  <a:lnTo>
                    <a:pt x="224060" y="121447"/>
                  </a:lnTo>
                  <a:lnTo>
                    <a:pt x="191401" y="131451"/>
                  </a:lnTo>
                  <a:lnTo>
                    <a:pt x="174592" y="143944"/>
                  </a:lnTo>
                  <a:lnTo>
                    <a:pt x="161751" y="160039"/>
                  </a:lnTo>
                  <a:lnTo>
                    <a:pt x="152066" y="179124"/>
                  </a:lnTo>
                  <a:lnTo>
                    <a:pt x="150148" y="202723"/>
                  </a:lnTo>
                  <a:lnTo>
                    <a:pt x="161492" y="265318"/>
                  </a:lnTo>
                  <a:lnTo>
                    <a:pt x="188350" y="327427"/>
                  </a:lnTo>
                  <a:lnTo>
                    <a:pt x="212696" y="3812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39A86AB-3242-4398-86BF-ACC8552DFEE2}"/>
              </a:ext>
            </a:extLst>
          </p:cNvPr>
          <p:cNvGrpSpPr/>
          <p:nvPr/>
        </p:nvGrpSpPr>
        <p:grpSpPr>
          <a:xfrm>
            <a:off x="2304774" y="6910961"/>
            <a:ext cx="863514" cy="338673"/>
            <a:chOff x="2304774" y="6910961"/>
            <a:chExt cx="863514" cy="338673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83AE3FF-7B69-4609-9759-04B638BE2983}"/>
                </a:ext>
              </a:extLst>
            </p:cNvPr>
            <p:cNvSpPr/>
            <p:nvPr/>
          </p:nvSpPr>
          <p:spPr>
            <a:xfrm>
              <a:off x="2304774" y="6965024"/>
              <a:ext cx="208377" cy="155730"/>
            </a:xfrm>
            <a:custGeom>
              <a:avLst/>
              <a:gdLst/>
              <a:ahLst/>
              <a:cxnLst/>
              <a:rect l="0" t="0" r="0" b="0"/>
              <a:pathLst>
                <a:path w="208377" h="155730">
                  <a:moveTo>
                    <a:pt x="20427" y="0"/>
                  </a:moveTo>
                  <a:lnTo>
                    <a:pt x="2499" y="58930"/>
                  </a:lnTo>
                  <a:lnTo>
                    <a:pt x="0" y="77989"/>
                  </a:lnTo>
                  <a:lnTo>
                    <a:pt x="2597" y="90152"/>
                  </a:lnTo>
                  <a:lnTo>
                    <a:pt x="8326" y="100926"/>
                  </a:lnTo>
                  <a:lnTo>
                    <a:pt x="16839" y="109694"/>
                  </a:lnTo>
                  <a:lnTo>
                    <a:pt x="53944" y="130496"/>
                  </a:lnTo>
                  <a:lnTo>
                    <a:pt x="110411" y="144874"/>
                  </a:lnTo>
                  <a:lnTo>
                    <a:pt x="172085" y="154662"/>
                  </a:lnTo>
                  <a:lnTo>
                    <a:pt x="208376" y="15572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A85E39-F731-4598-A4D8-A3BFB29DF718}"/>
                </a:ext>
              </a:extLst>
            </p:cNvPr>
            <p:cNvSpPr/>
            <p:nvPr/>
          </p:nvSpPr>
          <p:spPr>
            <a:xfrm>
              <a:off x="2476304" y="6965024"/>
              <a:ext cx="20737" cy="284610"/>
            </a:xfrm>
            <a:custGeom>
              <a:avLst/>
              <a:gdLst/>
              <a:ahLst/>
              <a:cxnLst/>
              <a:rect l="0" t="0" r="0" b="0"/>
              <a:pathLst>
                <a:path w="20737" h="284610">
                  <a:moveTo>
                    <a:pt x="4626" y="0"/>
                  </a:moveTo>
                  <a:lnTo>
                    <a:pt x="376" y="62634"/>
                  </a:lnTo>
                  <a:lnTo>
                    <a:pt x="0" y="118277"/>
                  </a:lnTo>
                  <a:lnTo>
                    <a:pt x="5894" y="180891"/>
                  </a:lnTo>
                  <a:lnTo>
                    <a:pt x="12295" y="228049"/>
                  </a:lnTo>
                  <a:lnTo>
                    <a:pt x="11615" y="240377"/>
                  </a:lnTo>
                  <a:lnTo>
                    <a:pt x="20736" y="28460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3D88BE2-BCE7-40E2-82F2-6A42A9D30670}"/>
                </a:ext>
              </a:extLst>
            </p:cNvPr>
            <p:cNvSpPr/>
            <p:nvPr/>
          </p:nvSpPr>
          <p:spPr>
            <a:xfrm>
              <a:off x="2582960" y="6910961"/>
              <a:ext cx="191836" cy="262286"/>
            </a:xfrm>
            <a:custGeom>
              <a:avLst/>
              <a:gdLst/>
              <a:ahLst/>
              <a:cxnLst/>
              <a:rect l="0" t="0" r="0" b="0"/>
              <a:pathLst>
                <a:path w="191836" h="262286">
                  <a:moveTo>
                    <a:pt x="10740" y="21843"/>
                  </a:moveTo>
                  <a:lnTo>
                    <a:pt x="7889" y="13292"/>
                  </a:lnTo>
                  <a:lnTo>
                    <a:pt x="9436" y="9579"/>
                  </a:lnTo>
                  <a:lnTo>
                    <a:pt x="17519" y="2271"/>
                  </a:lnTo>
                  <a:lnTo>
                    <a:pt x="22419" y="441"/>
                  </a:lnTo>
                  <a:lnTo>
                    <a:pt x="32637" y="0"/>
                  </a:lnTo>
                  <a:lnTo>
                    <a:pt x="88738" y="10099"/>
                  </a:lnTo>
                  <a:lnTo>
                    <a:pt x="132142" y="28483"/>
                  </a:lnTo>
                  <a:lnTo>
                    <a:pt x="144365" y="39921"/>
                  </a:lnTo>
                  <a:lnTo>
                    <a:pt x="148153" y="44635"/>
                  </a:lnTo>
                  <a:lnTo>
                    <a:pt x="150771" y="56237"/>
                  </a:lnTo>
                  <a:lnTo>
                    <a:pt x="150634" y="62672"/>
                  </a:lnTo>
                  <a:lnTo>
                    <a:pt x="145708" y="74596"/>
                  </a:lnTo>
                  <a:lnTo>
                    <a:pt x="132871" y="89781"/>
                  </a:lnTo>
                  <a:lnTo>
                    <a:pt x="107218" y="108709"/>
                  </a:lnTo>
                  <a:lnTo>
                    <a:pt x="64432" y="125560"/>
                  </a:lnTo>
                  <a:lnTo>
                    <a:pt x="62645" y="127981"/>
                  </a:lnTo>
                  <a:lnTo>
                    <a:pt x="63243" y="130787"/>
                  </a:lnTo>
                  <a:lnTo>
                    <a:pt x="65432" y="133852"/>
                  </a:lnTo>
                  <a:lnTo>
                    <a:pt x="77410" y="138849"/>
                  </a:lnTo>
                  <a:lnTo>
                    <a:pt x="140657" y="160313"/>
                  </a:lnTo>
                  <a:lnTo>
                    <a:pt x="165614" y="171245"/>
                  </a:lnTo>
                  <a:lnTo>
                    <a:pt x="185176" y="184250"/>
                  </a:lnTo>
                  <a:lnTo>
                    <a:pt x="189084" y="190378"/>
                  </a:lnTo>
                  <a:lnTo>
                    <a:pt x="191835" y="205141"/>
                  </a:lnTo>
                  <a:lnTo>
                    <a:pt x="189477" y="216874"/>
                  </a:lnTo>
                  <a:lnTo>
                    <a:pt x="181441" y="230188"/>
                  </a:lnTo>
                  <a:lnTo>
                    <a:pt x="178240" y="234129"/>
                  </a:lnTo>
                  <a:lnTo>
                    <a:pt x="168320" y="240099"/>
                  </a:lnTo>
                  <a:lnTo>
                    <a:pt x="128570" y="255243"/>
                  </a:lnTo>
                  <a:lnTo>
                    <a:pt x="66715" y="262285"/>
                  </a:lnTo>
                  <a:lnTo>
                    <a:pt x="27643" y="253086"/>
                  </a:lnTo>
                  <a:lnTo>
                    <a:pt x="0" y="23664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6F86542-63A8-4641-BC81-B4BE34388235}"/>
                </a:ext>
              </a:extLst>
            </p:cNvPr>
            <p:cNvSpPr/>
            <p:nvPr/>
          </p:nvSpPr>
          <p:spPr>
            <a:xfrm>
              <a:off x="2835349" y="6917111"/>
              <a:ext cx="332939" cy="246603"/>
            </a:xfrm>
            <a:custGeom>
              <a:avLst/>
              <a:gdLst/>
              <a:ahLst/>
              <a:cxnLst/>
              <a:rect l="0" t="0" r="0" b="0"/>
              <a:pathLst>
                <a:path w="332939" h="246603">
                  <a:moveTo>
                    <a:pt x="0" y="21062"/>
                  </a:moveTo>
                  <a:lnTo>
                    <a:pt x="2851" y="12511"/>
                  </a:lnTo>
                  <a:lnTo>
                    <a:pt x="6077" y="9395"/>
                  </a:lnTo>
                  <a:lnTo>
                    <a:pt x="16027" y="4342"/>
                  </a:lnTo>
                  <a:lnTo>
                    <a:pt x="69667" y="0"/>
                  </a:lnTo>
                  <a:lnTo>
                    <a:pt x="103548" y="4549"/>
                  </a:lnTo>
                  <a:lnTo>
                    <a:pt x="162809" y="25513"/>
                  </a:lnTo>
                  <a:lnTo>
                    <a:pt x="178644" y="38492"/>
                  </a:lnTo>
                  <a:lnTo>
                    <a:pt x="188043" y="59375"/>
                  </a:lnTo>
                  <a:lnTo>
                    <a:pt x="187792" y="77471"/>
                  </a:lnTo>
                  <a:lnTo>
                    <a:pt x="183106" y="95059"/>
                  </a:lnTo>
                  <a:lnTo>
                    <a:pt x="160462" y="123055"/>
                  </a:lnTo>
                  <a:lnTo>
                    <a:pt x="97279" y="166798"/>
                  </a:lnTo>
                  <a:lnTo>
                    <a:pt x="45966" y="197155"/>
                  </a:lnTo>
                  <a:lnTo>
                    <a:pt x="44367" y="200510"/>
                  </a:lnTo>
                  <a:lnTo>
                    <a:pt x="44495" y="203941"/>
                  </a:lnTo>
                  <a:lnTo>
                    <a:pt x="45773" y="207422"/>
                  </a:lnTo>
                  <a:lnTo>
                    <a:pt x="53558" y="214472"/>
                  </a:lnTo>
                  <a:lnTo>
                    <a:pt x="58975" y="218022"/>
                  </a:lnTo>
                  <a:lnTo>
                    <a:pt x="112455" y="225778"/>
                  </a:lnTo>
                  <a:lnTo>
                    <a:pt x="175688" y="232412"/>
                  </a:lnTo>
                  <a:lnTo>
                    <a:pt x="227939" y="237690"/>
                  </a:lnTo>
                  <a:lnTo>
                    <a:pt x="288685" y="241129"/>
                  </a:lnTo>
                  <a:lnTo>
                    <a:pt x="332938" y="24660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5B0A47B-69FE-4D2D-8EA2-54EE41661069}"/>
              </a:ext>
            </a:extLst>
          </p:cNvPr>
          <p:cNvGrpSpPr/>
          <p:nvPr/>
        </p:nvGrpSpPr>
        <p:grpSpPr>
          <a:xfrm>
            <a:off x="4735638" y="4168742"/>
            <a:ext cx="2782334" cy="1051036"/>
            <a:chOff x="4735638" y="4168742"/>
            <a:chExt cx="2782334" cy="1051036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ACC6E69-0FE1-4AD6-9FE2-D8642ABDD2A0}"/>
                </a:ext>
              </a:extLst>
            </p:cNvPr>
            <p:cNvSpPr/>
            <p:nvPr/>
          </p:nvSpPr>
          <p:spPr>
            <a:xfrm>
              <a:off x="4735638" y="4705427"/>
              <a:ext cx="1468629" cy="514351"/>
            </a:xfrm>
            <a:custGeom>
              <a:avLst/>
              <a:gdLst/>
              <a:ahLst/>
              <a:cxnLst/>
              <a:rect l="0" t="0" r="0" b="0"/>
              <a:pathLst>
                <a:path w="1468629" h="514351">
                  <a:moveTo>
                    <a:pt x="999500" y="106235"/>
                  </a:moveTo>
                  <a:lnTo>
                    <a:pt x="937880" y="101352"/>
                  </a:lnTo>
                  <a:lnTo>
                    <a:pt x="879796" y="92696"/>
                  </a:lnTo>
                  <a:lnTo>
                    <a:pt x="830976" y="90887"/>
                  </a:lnTo>
                  <a:lnTo>
                    <a:pt x="775540" y="90351"/>
                  </a:lnTo>
                  <a:lnTo>
                    <a:pt x="715358" y="90192"/>
                  </a:lnTo>
                  <a:lnTo>
                    <a:pt x="654369" y="93327"/>
                  </a:lnTo>
                  <a:lnTo>
                    <a:pt x="611619" y="98708"/>
                  </a:lnTo>
                  <a:lnTo>
                    <a:pt x="566764" y="105077"/>
                  </a:lnTo>
                  <a:lnTo>
                    <a:pt x="522564" y="111886"/>
                  </a:lnTo>
                  <a:lnTo>
                    <a:pt x="479053" y="119487"/>
                  </a:lnTo>
                  <a:lnTo>
                    <a:pt x="435848" y="128831"/>
                  </a:lnTo>
                  <a:lnTo>
                    <a:pt x="392779" y="140542"/>
                  </a:lnTo>
                  <a:lnTo>
                    <a:pt x="349771" y="150719"/>
                  </a:lnTo>
                  <a:lnTo>
                    <a:pt x="306789" y="153254"/>
                  </a:lnTo>
                  <a:lnTo>
                    <a:pt x="245188" y="168431"/>
                  </a:lnTo>
                  <a:lnTo>
                    <a:pt x="188219" y="194672"/>
                  </a:lnTo>
                  <a:lnTo>
                    <a:pt x="139252" y="222270"/>
                  </a:lnTo>
                  <a:lnTo>
                    <a:pt x="81732" y="262013"/>
                  </a:lnTo>
                  <a:lnTo>
                    <a:pt x="19304" y="324711"/>
                  </a:lnTo>
                  <a:lnTo>
                    <a:pt x="4610" y="347382"/>
                  </a:lnTo>
                  <a:lnTo>
                    <a:pt x="42" y="361384"/>
                  </a:lnTo>
                  <a:lnTo>
                    <a:pt x="0" y="373574"/>
                  </a:lnTo>
                  <a:lnTo>
                    <a:pt x="6182" y="390500"/>
                  </a:lnTo>
                  <a:lnTo>
                    <a:pt x="18423" y="406852"/>
                  </a:lnTo>
                  <a:lnTo>
                    <a:pt x="51457" y="427817"/>
                  </a:lnTo>
                  <a:lnTo>
                    <a:pt x="105885" y="447807"/>
                  </a:lnTo>
                  <a:lnTo>
                    <a:pt x="163470" y="458094"/>
                  </a:lnTo>
                  <a:lnTo>
                    <a:pt x="226556" y="472236"/>
                  </a:lnTo>
                  <a:lnTo>
                    <a:pt x="277833" y="488350"/>
                  </a:lnTo>
                  <a:lnTo>
                    <a:pt x="334594" y="496903"/>
                  </a:lnTo>
                  <a:lnTo>
                    <a:pt x="394571" y="503216"/>
                  </a:lnTo>
                  <a:lnTo>
                    <a:pt x="456097" y="507275"/>
                  </a:lnTo>
                  <a:lnTo>
                    <a:pt x="517486" y="510068"/>
                  </a:lnTo>
                  <a:lnTo>
                    <a:pt x="559732" y="512449"/>
                  </a:lnTo>
                  <a:lnTo>
                    <a:pt x="602375" y="513507"/>
                  </a:lnTo>
                  <a:lnTo>
                    <a:pt x="645194" y="513977"/>
                  </a:lnTo>
                  <a:lnTo>
                    <a:pt x="707963" y="514242"/>
                  </a:lnTo>
                  <a:lnTo>
                    <a:pt x="771311" y="514320"/>
                  </a:lnTo>
                  <a:lnTo>
                    <a:pt x="815146" y="514339"/>
                  </a:lnTo>
                  <a:lnTo>
                    <a:pt x="876724" y="514350"/>
                  </a:lnTo>
                  <a:lnTo>
                    <a:pt x="936537" y="513756"/>
                  </a:lnTo>
                  <a:lnTo>
                    <a:pt x="995230" y="510066"/>
                  </a:lnTo>
                  <a:lnTo>
                    <a:pt x="1050078" y="505194"/>
                  </a:lnTo>
                  <a:lnTo>
                    <a:pt x="1101201" y="499972"/>
                  </a:lnTo>
                  <a:lnTo>
                    <a:pt x="1153275" y="494646"/>
                  </a:lnTo>
                  <a:lnTo>
                    <a:pt x="1202980" y="488692"/>
                  </a:lnTo>
                  <a:lnTo>
                    <a:pt x="1266293" y="476291"/>
                  </a:lnTo>
                  <a:lnTo>
                    <a:pt x="1319239" y="462350"/>
                  </a:lnTo>
                  <a:lnTo>
                    <a:pt x="1377733" y="438690"/>
                  </a:lnTo>
                  <a:lnTo>
                    <a:pt x="1420235" y="411664"/>
                  </a:lnTo>
                  <a:lnTo>
                    <a:pt x="1450118" y="377991"/>
                  </a:lnTo>
                  <a:lnTo>
                    <a:pt x="1463393" y="349610"/>
                  </a:lnTo>
                  <a:lnTo>
                    <a:pt x="1468628" y="327579"/>
                  </a:lnTo>
                  <a:lnTo>
                    <a:pt x="1464211" y="284918"/>
                  </a:lnTo>
                  <a:lnTo>
                    <a:pt x="1448425" y="244694"/>
                  </a:lnTo>
                  <a:lnTo>
                    <a:pt x="1410737" y="192053"/>
                  </a:lnTo>
                  <a:lnTo>
                    <a:pt x="1353248" y="138446"/>
                  </a:lnTo>
                  <a:lnTo>
                    <a:pt x="1290959" y="97991"/>
                  </a:lnTo>
                  <a:lnTo>
                    <a:pt x="1229640" y="68785"/>
                  </a:lnTo>
                  <a:lnTo>
                    <a:pt x="1178669" y="48798"/>
                  </a:lnTo>
                  <a:lnTo>
                    <a:pt x="1121999" y="33130"/>
                  </a:lnTo>
                  <a:lnTo>
                    <a:pt x="1062048" y="20931"/>
                  </a:lnTo>
                  <a:lnTo>
                    <a:pt x="1019542" y="14026"/>
                  </a:lnTo>
                  <a:lnTo>
                    <a:pt x="974795" y="8967"/>
                  </a:lnTo>
                  <a:lnTo>
                    <a:pt x="930644" y="4731"/>
                  </a:lnTo>
                  <a:lnTo>
                    <a:pt x="886557" y="1456"/>
                  </a:lnTo>
                  <a:lnTo>
                    <a:pt x="841108" y="0"/>
                  </a:lnTo>
                  <a:lnTo>
                    <a:pt x="791870" y="2535"/>
                  </a:lnTo>
                  <a:lnTo>
                    <a:pt x="741347" y="7640"/>
                  </a:lnTo>
                  <a:lnTo>
                    <a:pt x="693037" y="13886"/>
                  </a:lnTo>
                  <a:lnTo>
                    <a:pt x="644119" y="22231"/>
                  </a:lnTo>
                  <a:lnTo>
                    <a:pt x="596920" y="31907"/>
                  </a:lnTo>
                  <a:lnTo>
                    <a:pt x="538593" y="46821"/>
                  </a:lnTo>
                  <a:lnTo>
                    <a:pt x="478612" y="6327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6395BF5-5492-4E07-BB77-511A537A303A}"/>
                </a:ext>
              </a:extLst>
            </p:cNvPr>
            <p:cNvSpPr/>
            <p:nvPr/>
          </p:nvSpPr>
          <p:spPr>
            <a:xfrm>
              <a:off x="5031670" y="4168742"/>
              <a:ext cx="2486302" cy="546262"/>
            </a:xfrm>
            <a:custGeom>
              <a:avLst/>
              <a:gdLst/>
              <a:ahLst/>
              <a:cxnLst/>
              <a:rect l="0" t="0" r="0" b="0"/>
              <a:pathLst>
                <a:path w="2486302" h="546262">
                  <a:moveTo>
                    <a:pt x="0" y="546261"/>
                  </a:moveTo>
                  <a:lnTo>
                    <a:pt x="2851" y="511740"/>
                  </a:lnTo>
                  <a:lnTo>
                    <a:pt x="14043" y="479820"/>
                  </a:lnTo>
                  <a:lnTo>
                    <a:pt x="51705" y="420781"/>
                  </a:lnTo>
                  <a:lnTo>
                    <a:pt x="105509" y="362389"/>
                  </a:lnTo>
                  <a:lnTo>
                    <a:pt x="165734" y="309811"/>
                  </a:lnTo>
                  <a:lnTo>
                    <a:pt x="222322" y="266988"/>
                  </a:lnTo>
                  <a:lnTo>
                    <a:pt x="272319" y="234792"/>
                  </a:lnTo>
                  <a:lnTo>
                    <a:pt x="328701" y="204170"/>
                  </a:lnTo>
                  <a:lnTo>
                    <a:pt x="390156" y="174611"/>
                  </a:lnTo>
                  <a:lnTo>
                    <a:pt x="434742" y="154351"/>
                  </a:lnTo>
                  <a:lnTo>
                    <a:pt x="480413" y="135402"/>
                  </a:lnTo>
                  <a:lnTo>
                    <a:pt x="529749" y="117035"/>
                  </a:lnTo>
                  <a:lnTo>
                    <a:pt x="580912" y="99525"/>
                  </a:lnTo>
                  <a:lnTo>
                    <a:pt x="631496" y="83787"/>
                  </a:lnTo>
                  <a:lnTo>
                    <a:pt x="685005" y="68837"/>
                  </a:lnTo>
                  <a:lnTo>
                    <a:pt x="741205" y="54834"/>
                  </a:lnTo>
                  <a:lnTo>
                    <a:pt x="799993" y="42643"/>
                  </a:lnTo>
                  <a:lnTo>
                    <a:pt x="858341" y="31258"/>
                  </a:lnTo>
                  <a:lnTo>
                    <a:pt x="916693" y="20829"/>
                  </a:lnTo>
                  <a:lnTo>
                    <a:pt x="976438" y="12215"/>
                  </a:lnTo>
                  <a:lnTo>
                    <a:pt x="1036803" y="6000"/>
                  </a:lnTo>
                  <a:lnTo>
                    <a:pt x="1098039" y="1846"/>
                  </a:lnTo>
                  <a:lnTo>
                    <a:pt x="1161054" y="0"/>
                  </a:lnTo>
                  <a:lnTo>
                    <a:pt x="1223270" y="770"/>
                  </a:lnTo>
                  <a:lnTo>
                    <a:pt x="1285330" y="3698"/>
                  </a:lnTo>
                  <a:lnTo>
                    <a:pt x="1348711" y="8977"/>
                  </a:lnTo>
                  <a:lnTo>
                    <a:pt x="1380649" y="12056"/>
                  </a:lnTo>
                  <a:lnTo>
                    <a:pt x="1412681" y="15301"/>
                  </a:lnTo>
                  <a:lnTo>
                    <a:pt x="1444775" y="18659"/>
                  </a:lnTo>
                  <a:lnTo>
                    <a:pt x="1476912" y="22686"/>
                  </a:lnTo>
                  <a:lnTo>
                    <a:pt x="1509076" y="27162"/>
                  </a:lnTo>
                  <a:lnTo>
                    <a:pt x="1541259" y="31935"/>
                  </a:lnTo>
                  <a:lnTo>
                    <a:pt x="1604066" y="42013"/>
                  </a:lnTo>
                  <a:lnTo>
                    <a:pt x="1665791" y="53055"/>
                  </a:lnTo>
                  <a:lnTo>
                    <a:pt x="1727036" y="65918"/>
                  </a:lnTo>
                  <a:lnTo>
                    <a:pt x="1784884" y="79591"/>
                  </a:lnTo>
                  <a:lnTo>
                    <a:pt x="1840428" y="93623"/>
                  </a:lnTo>
                  <a:lnTo>
                    <a:pt x="1894947" y="107815"/>
                  </a:lnTo>
                  <a:lnTo>
                    <a:pt x="1949011" y="123669"/>
                  </a:lnTo>
                  <a:lnTo>
                    <a:pt x="2001680" y="140063"/>
                  </a:lnTo>
                  <a:lnTo>
                    <a:pt x="2050943" y="155305"/>
                  </a:lnTo>
                  <a:lnTo>
                    <a:pt x="2098694" y="171625"/>
                  </a:lnTo>
                  <a:lnTo>
                    <a:pt x="2145175" y="188227"/>
                  </a:lnTo>
                  <a:lnTo>
                    <a:pt x="2189699" y="203561"/>
                  </a:lnTo>
                  <a:lnTo>
                    <a:pt x="2233355" y="218331"/>
                  </a:lnTo>
                  <a:lnTo>
                    <a:pt x="2295004" y="240065"/>
                  </a:lnTo>
                  <a:lnTo>
                    <a:pt x="2349469" y="261620"/>
                  </a:lnTo>
                  <a:lnTo>
                    <a:pt x="2410279" y="287434"/>
                  </a:lnTo>
                  <a:lnTo>
                    <a:pt x="2472577" y="310437"/>
                  </a:lnTo>
                  <a:lnTo>
                    <a:pt x="2486301" y="31535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1F4B89FE-D2C0-422E-883B-047E2E5D28AD}"/>
              </a:ext>
            </a:extLst>
          </p:cNvPr>
          <p:cNvSpPr/>
          <p:nvPr/>
        </p:nvSpPr>
        <p:spPr>
          <a:xfrm>
            <a:off x="3227357" y="7381326"/>
            <a:ext cx="1616365" cy="58323"/>
          </a:xfrm>
          <a:custGeom>
            <a:avLst/>
            <a:gdLst/>
            <a:ahLst/>
            <a:cxnLst/>
            <a:rect l="0" t="0" r="0" b="0"/>
            <a:pathLst>
              <a:path w="1616365" h="58323">
                <a:moveTo>
                  <a:pt x="0" y="42213"/>
                </a:moveTo>
                <a:lnTo>
                  <a:pt x="5702" y="47915"/>
                </a:lnTo>
                <a:lnTo>
                  <a:pt x="14865" y="50713"/>
                </a:lnTo>
                <a:lnTo>
                  <a:pt x="76879" y="57932"/>
                </a:lnTo>
                <a:lnTo>
                  <a:pt x="135078" y="58301"/>
                </a:lnTo>
                <a:lnTo>
                  <a:pt x="197532" y="58322"/>
                </a:lnTo>
                <a:lnTo>
                  <a:pt x="260796" y="49761"/>
                </a:lnTo>
                <a:lnTo>
                  <a:pt x="323222" y="47669"/>
                </a:lnTo>
                <a:lnTo>
                  <a:pt x="379533" y="47589"/>
                </a:lnTo>
                <a:lnTo>
                  <a:pt x="441886" y="44732"/>
                </a:lnTo>
                <a:lnTo>
                  <a:pt x="497703" y="42361"/>
                </a:lnTo>
                <a:lnTo>
                  <a:pt x="554337" y="42222"/>
                </a:lnTo>
                <a:lnTo>
                  <a:pt x="612979" y="39363"/>
                </a:lnTo>
                <a:lnTo>
                  <a:pt x="673189" y="31522"/>
                </a:lnTo>
                <a:lnTo>
                  <a:pt x="734105" y="24882"/>
                </a:lnTo>
                <a:lnTo>
                  <a:pt x="791723" y="16023"/>
                </a:lnTo>
                <a:lnTo>
                  <a:pt x="848855" y="13810"/>
                </a:lnTo>
                <a:lnTo>
                  <a:pt x="906506" y="10217"/>
                </a:lnTo>
                <a:lnTo>
                  <a:pt x="965698" y="4963"/>
                </a:lnTo>
                <a:lnTo>
                  <a:pt x="1028714" y="4636"/>
                </a:lnTo>
                <a:lnTo>
                  <a:pt x="1086505" y="0"/>
                </a:lnTo>
                <a:lnTo>
                  <a:pt x="1145396" y="875"/>
                </a:lnTo>
                <a:lnTo>
                  <a:pt x="1190213" y="6953"/>
                </a:lnTo>
                <a:lnTo>
                  <a:pt x="1244180" y="5311"/>
                </a:lnTo>
                <a:lnTo>
                  <a:pt x="1301606" y="13918"/>
                </a:lnTo>
                <a:lnTo>
                  <a:pt x="1358115" y="10655"/>
                </a:lnTo>
                <a:lnTo>
                  <a:pt x="1414669" y="9435"/>
                </a:lnTo>
                <a:lnTo>
                  <a:pt x="1472528" y="4957"/>
                </a:lnTo>
                <a:lnTo>
                  <a:pt x="1534092" y="4642"/>
                </a:lnTo>
                <a:lnTo>
                  <a:pt x="1592353" y="9248"/>
                </a:lnTo>
                <a:lnTo>
                  <a:pt x="1616364" y="999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5EEE227-E678-4683-8240-16C7CBD6ECB4}"/>
              </a:ext>
            </a:extLst>
          </p:cNvPr>
          <p:cNvGrpSpPr/>
          <p:nvPr/>
        </p:nvGrpSpPr>
        <p:grpSpPr>
          <a:xfrm>
            <a:off x="2255391" y="7879987"/>
            <a:ext cx="676618" cy="590699"/>
            <a:chOff x="2255391" y="7879987"/>
            <a:chExt cx="676618" cy="590699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0DE41FE-A022-42FC-844F-9D5C81433DA0}"/>
                </a:ext>
              </a:extLst>
            </p:cNvPr>
            <p:cNvSpPr/>
            <p:nvPr/>
          </p:nvSpPr>
          <p:spPr>
            <a:xfrm>
              <a:off x="2342804" y="7879987"/>
              <a:ext cx="79058" cy="100102"/>
            </a:xfrm>
            <a:custGeom>
              <a:avLst/>
              <a:gdLst/>
              <a:ahLst/>
              <a:cxnLst/>
              <a:rect l="0" t="0" r="0" b="0"/>
              <a:pathLst>
                <a:path w="79058" h="100102">
                  <a:moveTo>
                    <a:pt x="9247" y="0"/>
                  </a:moveTo>
                  <a:lnTo>
                    <a:pt x="3545" y="8553"/>
                  </a:lnTo>
                  <a:lnTo>
                    <a:pt x="0" y="25274"/>
                  </a:lnTo>
                  <a:lnTo>
                    <a:pt x="156" y="84880"/>
                  </a:lnTo>
                  <a:lnTo>
                    <a:pt x="1397" y="92387"/>
                  </a:lnTo>
                  <a:lnTo>
                    <a:pt x="4610" y="96794"/>
                  </a:lnTo>
                  <a:lnTo>
                    <a:pt x="9139" y="99136"/>
                  </a:lnTo>
                  <a:lnTo>
                    <a:pt x="14545" y="100101"/>
                  </a:lnTo>
                  <a:lnTo>
                    <a:pt x="25325" y="97990"/>
                  </a:lnTo>
                  <a:lnTo>
                    <a:pt x="79057" y="644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3712F18-D5D1-438D-AD85-2332A024BD74}"/>
                </a:ext>
              </a:extLst>
            </p:cNvPr>
            <p:cNvSpPr/>
            <p:nvPr/>
          </p:nvSpPr>
          <p:spPr>
            <a:xfrm>
              <a:off x="2470190" y="7885357"/>
              <a:ext cx="10741" cy="166470"/>
            </a:xfrm>
            <a:custGeom>
              <a:avLst/>
              <a:gdLst/>
              <a:ahLst/>
              <a:cxnLst/>
              <a:rect l="0" t="0" r="0" b="0"/>
              <a:pathLst>
                <a:path w="10741" h="166470">
                  <a:moveTo>
                    <a:pt x="0" y="0"/>
                  </a:moveTo>
                  <a:lnTo>
                    <a:pt x="5469" y="54360"/>
                  </a:lnTo>
                  <a:lnTo>
                    <a:pt x="10199" y="112185"/>
                  </a:lnTo>
                  <a:lnTo>
                    <a:pt x="10740" y="1664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BC834CF-BA58-4417-8C39-EC2E43052FB3}"/>
                </a:ext>
              </a:extLst>
            </p:cNvPr>
            <p:cNvSpPr/>
            <p:nvPr/>
          </p:nvSpPr>
          <p:spPr>
            <a:xfrm>
              <a:off x="2255391" y="8116267"/>
              <a:ext cx="193320" cy="21481"/>
            </a:xfrm>
            <a:custGeom>
              <a:avLst/>
              <a:gdLst/>
              <a:ahLst/>
              <a:cxnLst/>
              <a:rect l="0" t="0" r="0" b="0"/>
              <a:pathLst>
                <a:path w="193320" h="21481">
                  <a:moveTo>
                    <a:pt x="0" y="21480"/>
                  </a:moveTo>
                  <a:lnTo>
                    <a:pt x="62326" y="17789"/>
                  </a:lnTo>
                  <a:lnTo>
                    <a:pt x="125077" y="11551"/>
                  </a:lnTo>
                  <a:lnTo>
                    <a:pt x="179388" y="4142"/>
                  </a:lnTo>
                  <a:lnTo>
                    <a:pt x="19331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365B5AF-415D-4D97-AA19-D732311E24B7}"/>
                </a:ext>
              </a:extLst>
            </p:cNvPr>
            <p:cNvSpPr/>
            <p:nvPr/>
          </p:nvSpPr>
          <p:spPr>
            <a:xfrm>
              <a:off x="2309091" y="8205392"/>
              <a:ext cx="176326" cy="265294"/>
            </a:xfrm>
            <a:custGeom>
              <a:avLst/>
              <a:gdLst/>
              <a:ahLst/>
              <a:cxnLst/>
              <a:rect l="0" t="0" r="0" b="0"/>
              <a:pathLst>
                <a:path w="176326" h="265294">
                  <a:moveTo>
                    <a:pt x="10740" y="61234"/>
                  </a:moveTo>
                  <a:lnTo>
                    <a:pt x="29656" y="34352"/>
                  </a:lnTo>
                  <a:lnTo>
                    <a:pt x="50475" y="18622"/>
                  </a:lnTo>
                  <a:lnTo>
                    <a:pt x="74543" y="6873"/>
                  </a:lnTo>
                  <a:lnTo>
                    <a:pt x="108202" y="0"/>
                  </a:lnTo>
                  <a:lnTo>
                    <a:pt x="131637" y="2451"/>
                  </a:lnTo>
                  <a:lnTo>
                    <a:pt x="146414" y="7463"/>
                  </a:lnTo>
                  <a:lnTo>
                    <a:pt x="150712" y="12858"/>
                  </a:lnTo>
                  <a:lnTo>
                    <a:pt x="153897" y="28396"/>
                  </a:lnTo>
                  <a:lnTo>
                    <a:pt x="148551" y="45645"/>
                  </a:lnTo>
                  <a:lnTo>
                    <a:pt x="133713" y="67354"/>
                  </a:lnTo>
                  <a:lnTo>
                    <a:pt x="85164" y="107694"/>
                  </a:lnTo>
                  <a:lnTo>
                    <a:pt x="83626" y="111896"/>
                  </a:lnTo>
                  <a:lnTo>
                    <a:pt x="84390" y="116489"/>
                  </a:lnTo>
                  <a:lnTo>
                    <a:pt x="86690" y="121340"/>
                  </a:lnTo>
                  <a:lnTo>
                    <a:pt x="97201" y="128323"/>
                  </a:lnTo>
                  <a:lnTo>
                    <a:pt x="159418" y="145855"/>
                  </a:lnTo>
                  <a:lnTo>
                    <a:pt x="171092" y="151748"/>
                  </a:lnTo>
                  <a:lnTo>
                    <a:pt x="174324" y="156781"/>
                  </a:lnTo>
                  <a:lnTo>
                    <a:pt x="176325" y="170326"/>
                  </a:lnTo>
                  <a:lnTo>
                    <a:pt x="173634" y="183109"/>
                  </a:lnTo>
                  <a:lnTo>
                    <a:pt x="171246" y="189024"/>
                  </a:lnTo>
                  <a:lnTo>
                    <a:pt x="160637" y="200369"/>
                  </a:lnTo>
                  <a:lnTo>
                    <a:pt x="118427" y="226317"/>
                  </a:lnTo>
                  <a:lnTo>
                    <a:pt x="58967" y="245521"/>
                  </a:lnTo>
                  <a:lnTo>
                    <a:pt x="0" y="26529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0D3DB18-46D3-4434-98CD-5DED7CC23808}"/>
                </a:ext>
              </a:extLst>
            </p:cNvPr>
            <p:cNvSpPr/>
            <p:nvPr/>
          </p:nvSpPr>
          <p:spPr>
            <a:xfrm>
              <a:off x="2647400" y="8116267"/>
              <a:ext cx="107400" cy="220169"/>
            </a:xfrm>
            <a:custGeom>
              <a:avLst/>
              <a:gdLst/>
              <a:ahLst/>
              <a:cxnLst/>
              <a:rect l="0" t="0" r="0" b="0"/>
              <a:pathLst>
                <a:path w="107400" h="220169">
                  <a:moveTo>
                    <a:pt x="0" y="220168"/>
                  </a:moveTo>
                  <a:lnTo>
                    <a:pt x="54860" y="164115"/>
                  </a:lnTo>
                  <a:lnTo>
                    <a:pt x="88835" y="101414"/>
                  </a:lnTo>
                  <a:lnTo>
                    <a:pt x="101990" y="42399"/>
                  </a:lnTo>
                  <a:lnTo>
                    <a:pt x="10739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788257D-A5DC-4DC8-A815-1C96F7AA12F1}"/>
                </a:ext>
              </a:extLst>
            </p:cNvPr>
            <p:cNvSpPr/>
            <p:nvPr/>
          </p:nvSpPr>
          <p:spPr>
            <a:xfrm>
              <a:off x="2846089" y="8132376"/>
              <a:ext cx="85920" cy="214801"/>
            </a:xfrm>
            <a:custGeom>
              <a:avLst/>
              <a:gdLst/>
              <a:ahLst/>
              <a:cxnLst/>
              <a:rect l="0" t="0" r="0" b="0"/>
              <a:pathLst>
                <a:path w="85920" h="214801">
                  <a:moveTo>
                    <a:pt x="85919" y="214800"/>
                  </a:moveTo>
                  <a:lnTo>
                    <a:pt x="77942" y="205627"/>
                  </a:lnTo>
                  <a:lnTo>
                    <a:pt x="49291" y="142841"/>
                  </a:lnTo>
                  <a:lnTo>
                    <a:pt x="30480" y="83900"/>
                  </a:lnTo>
                  <a:lnTo>
                    <a:pt x="11967" y="27309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6CBB2D-F42E-42DB-99A6-8AD2EEEE0C88}"/>
                </a:ext>
              </a:extLst>
            </p:cNvPr>
            <p:cNvSpPr/>
            <p:nvPr/>
          </p:nvSpPr>
          <p:spPr>
            <a:xfrm>
              <a:off x="2668880" y="8089416"/>
              <a:ext cx="252389" cy="16112"/>
            </a:xfrm>
            <a:custGeom>
              <a:avLst/>
              <a:gdLst/>
              <a:ahLst/>
              <a:cxnLst/>
              <a:rect l="0" t="0" r="0" b="0"/>
              <a:pathLst>
                <a:path w="252389" h="16112">
                  <a:moveTo>
                    <a:pt x="0" y="16111"/>
                  </a:moveTo>
                  <a:lnTo>
                    <a:pt x="60239" y="16111"/>
                  </a:lnTo>
                  <a:lnTo>
                    <a:pt x="116702" y="11860"/>
                  </a:lnTo>
                  <a:lnTo>
                    <a:pt x="173663" y="6183"/>
                  </a:lnTo>
                  <a:lnTo>
                    <a:pt x="231540" y="818"/>
                  </a:lnTo>
                  <a:lnTo>
                    <a:pt x="25238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4817A9D-F9B8-4472-965B-E7EBDAC28B0F}"/>
              </a:ext>
            </a:extLst>
          </p:cNvPr>
          <p:cNvGrpSpPr/>
          <p:nvPr/>
        </p:nvGrpSpPr>
        <p:grpSpPr>
          <a:xfrm>
            <a:off x="3120825" y="7751525"/>
            <a:ext cx="1212749" cy="606392"/>
            <a:chOff x="3120825" y="7751525"/>
            <a:chExt cx="1212749" cy="606392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DDC753C-7406-42AB-9CFB-BEC290BDB52A}"/>
                </a:ext>
              </a:extLst>
            </p:cNvPr>
            <p:cNvSpPr/>
            <p:nvPr/>
          </p:nvSpPr>
          <p:spPr>
            <a:xfrm>
              <a:off x="3120825" y="7998127"/>
              <a:ext cx="74313" cy="359790"/>
            </a:xfrm>
            <a:custGeom>
              <a:avLst/>
              <a:gdLst/>
              <a:ahLst/>
              <a:cxnLst/>
              <a:rect l="0" t="0" r="0" b="0"/>
              <a:pathLst>
                <a:path w="74313" h="359790">
                  <a:moveTo>
                    <a:pt x="68943" y="0"/>
                  </a:moveTo>
                  <a:lnTo>
                    <a:pt x="51143" y="20649"/>
                  </a:lnTo>
                  <a:lnTo>
                    <a:pt x="24303" y="77341"/>
                  </a:lnTo>
                  <a:lnTo>
                    <a:pt x="9158" y="127470"/>
                  </a:lnTo>
                  <a:lnTo>
                    <a:pt x="3525" y="182394"/>
                  </a:lnTo>
                  <a:lnTo>
                    <a:pt x="0" y="219801"/>
                  </a:lnTo>
                  <a:lnTo>
                    <a:pt x="11307" y="272204"/>
                  </a:lnTo>
                  <a:lnTo>
                    <a:pt x="35763" y="322237"/>
                  </a:lnTo>
                  <a:lnTo>
                    <a:pt x="56485" y="346947"/>
                  </a:lnTo>
                  <a:lnTo>
                    <a:pt x="74312" y="3597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18A98CA-7BAF-4C69-9071-A7881CAB92B8}"/>
                </a:ext>
              </a:extLst>
            </p:cNvPr>
            <p:cNvSpPr/>
            <p:nvPr/>
          </p:nvSpPr>
          <p:spPr>
            <a:xfrm>
              <a:off x="3252486" y="8073307"/>
              <a:ext cx="175021" cy="237826"/>
            </a:xfrm>
            <a:custGeom>
              <a:avLst/>
              <a:gdLst/>
              <a:ahLst/>
              <a:cxnLst/>
              <a:rect l="0" t="0" r="0" b="0"/>
              <a:pathLst>
                <a:path w="175021" h="237826">
                  <a:moveTo>
                    <a:pt x="44681" y="26850"/>
                  </a:moveTo>
                  <a:lnTo>
                    <a:pt x="36129" y="32552"/>
                  </a:lnTo>
                  <a:lnTo>
                    <a:pt x="30339" y="40124"/>
                  </a:lnTo>
                  <a:lnTo>
                    <a:pt x="3219" y="99258"/>
                  </a:lnTo>
                  <a:lnTo>
                    <a:pt x="0" y="119891"/>
                  </a:lnTo>
                  <a:lnTo>
                    <a:pt x="5779" y="182073"/>
                  </a:lnTo>
                  <a:lnTo>
                    <a:pt x="12006" y="202317"/>
                  </a:lnTo>
                  <a:lnTo>
                    <a:pt x="20016" y="214024"/>
                  </a:lnTo>
                  <a:lnTo>
                    <a:pt x="37439" y="227828"/>
                  </a:lnTo>
                  <a:lnTo>
                    <a:pt x="60568" y="236625"/>
                  </a:lnTo>
                  <a:lnTo>
                    <a:pt x="74415" y="237825"/>
                  </a:lnTo>
                  <a:lnTo>
                    <a:pt x="87133" y="235772"/>
                  </a:lnTo>
                  <a:lnTo>
                    <a:pt x="114744" y="223140"/>
                  </a:lnTo>
                  <a:lnTo>
                    <a:pt x="137479" y="206436"/>
                  </a:lnTo>
                  <a:lnTo>
                    <a:pt x="153462" y="178783"/>
                  </a:lnTo>
                  <a:lnTo>
                    <a:pt x="175020" y="118358"/>
                  </a:lnTo>
                  <a:lnTo>
                    <a:pt x="174921" y="95465"/>
                  </a:lnTo>
                  <a:lnTo>
                    <a:pt x="163884" y="50254"/>
                  </a:lnTo>
                  <a:lnTo>
                    <a:pt x="151584" y="28821"/>
                  </a:lnTo>
                  <a:lnTo>
                    <a:pt x="137662" y="12919"/>
                  </a:lnTo>
                  <a:lnTo>
                    <a:pt x="124141" y="4757"/>
                  </a:lnTo>
                  <a:lnTo>
                    <a:pt x="10375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F2692E6-C42A-4234-A925-4CE4B12B880B}"/>
                </a:ext>
              </a:extLst>
            </p:cNvPr>
            <p:cNvSpPr/>
            <p:nvPr/>
          </p:nvSpPr>
          <p:spPr>
            <a:xfrm>
              <a:off x="3533446" y="8255886"/>
              <a:ext cx="5371" cy="1"/>
            </a:xfrm>
            <a:custGeom>
              <a:avLst/>
              <a:gdLst/>
              <a:ahLst/>
              <a:cxnLst/>
              <a:rect l="0" t="0" r="0" b="0"/>
              <a:pathLst>
                <a:path w="5371" h="1">
                  <a:moveTo>
                    <a:pt x="537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CE66CCD-F8C6-43DA-9214-3C9DF7130633}"/>
                </a:ext>
              </a:extLst>
            </p:cNvPr>
            <p:cNvSpPr/>
            <p:nvPr/>
          </p:nvSpPr>
          <p:spPr>
            <a:xfrm>
              <a:off x="3585535" y="8062567"/>
              <a:ext cx="201749" cy="207748"/>
            </a:xfrm>
            <a:custGeom>
              <a:avLst/>
              <a:gdLst/>
              <a:ahLst/>
              <a:cxnLst/>
              <a:rect l="0" t="0" r="0" b="0"/>
              <a:pathLst>
                <a:path w="201749" h="207748">
                  <a:moveTo>
                    <a:pt x="71420" y="37590"/>
                  </a:moveTo>
                  <a:lnTo>
                    <a:pt x="18630" y="40441"/>
                  </a:lnTo>
                  <a:lnTo>
                    <a:pt x="1880" y="45064"/>
                  </a:lnTo>
                  <a:lnTo>
                    <a:pt x="0" y="47346"/>
                  </a:lnTo>
                  <a:lnTo>
                    <a:pt x="537" y="50061"/>
                  </a:lnTo>
                  <a:lnTo>
                    <a:pt x="2685" y="53064"/>
                  </a:lnTo>
                  <a:lnTo>
                    <a:pt x="26972" y="69551"/>
                  </a:lnTo>
                  <a:lnTo>
                    <a:pt x="88024" y="93090"/>
                  </a:lnTo>
                  <a:lnTo>
                    <a:pt x="143611" y="116594"/>
                  </a:lnTo>
                  <a:lnTo>
                    <a:pt x="170583" y="135004"/>
                  </a:lnTo>
                  <a:lnTo>
                    <a:pt x="180330" y="145325"/>
                  </a:lnTo>
                  <a:lnTo>
                    <a:pt x="182811" y="151180"/>
                  </a:lnTo>
                  <a:lnTo>
                    <a:pt x="183975" y="164049"/>
                  </a:lnTo>
                  <a:lnTo>
                    <a:pt x="181063" y="170226"/>
                  </a:lnTo>
                  <a:lnTo>
                    <a:pt x="169873" y="181862"/>
                  </a:lnTo>
                  <a:lnTo>
                    <a:pt x="152501" y="192775"/>
                  </a:lnTo>
                  <a:lnTo>
                    <a:pt x="92325" y="207747"/>
                  </a:lnTo>
                  <a:lnTo>
                    <a:pt x="79518" y="207488"/>
                  </a:lnTo>
                  <a:lnTo>
                    <a:pt x="69848" y="203395"/>
                  </a:lnTo>
                  <a:lnTo>
                    <a:pt x="67986" y="199440"/>
                  </a:lnTo>
                  <a:lnTo>
                    <a:pt x="69099" y="188681"/>
                  </a:lnTo>
                  <a:lnTo>
                    <a:pt x="75161" y="179125"/>
                  </a:lnTo>
                  <a:lnTo>
                    <a:pt x="136064" y="121174"/>
                  </a:lnTo>
                  <a:lnTo>
                    <a:pt x="187458" y="74184"/>
                  </a:lnTo>
                  <a:lnTo>
                    <a:pt x="201748" y="42872"/>
                  </a:lnTo>
                  <a:lnTo>
                    <a:pt x="201265" y="37532"/>
                  </a:lnTo>
                  <a:lnTo>
                    <a:pt x="195956" y="26824"/>
                  </a:lnTo>
                  <a:lnTo>
                    <a:pt x="180052" y="13583"/>
                  </a:lnTo>
                  <a:lnTo>
                    <a:pt x="160224" y="4952"/>
                  </a:lnTo>
                  <a:lnTo>
                    <a:pt x="11975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CDE43E3C-000E-4919-B585-D7EE223CD19B}"/>
                </a:ext>
              </a:extLst>
            </p:cNvPr>
            <p:cNvSpPr/>
            <p:nvPr/>
          </p:nvSpPr>
          <p:spPr>
            <a:xfrm>
              <a:off x="3850275" y="7971277"/>
              <a:ext cx="133914" cy="332940"/>
            </a:xfrm>
            <a:custGeom>
              <a:avLst/>
              <a:gdLst/>
              <a:ahLst/>
              <a:cxnLst/>
              <a:rect l="0" t="0" r="0" b="0"/>
              <a:pathLst>
                <a:path w="133914" h="332940">
                  <a:moveTo>
                    <a:pt x="32220" y="0"/>
                  </a:moveTo>
                  <a:lnTo>
                    <a:pt x="78528" y="35856"/>
                  </a:lnTo>
                  <a:lnTo>
                    <a:pt x="105799" y="71072"/>
                  </a:lnTo>
                  <a:lnTo>
                    <a:pt x="130421" y="123531"/>
                  </a:lnTo>
                  <a:lnTo>
                    <a:pt x="133913" y="172453"/>
                  </a:lnTo>
                  <a:lnTo>
                    <a:pt x="122122" y="218259"/>
                  </a:lnTo>
                  <a:lnTo>
                    <a:pt x="110351" y="240675"/>
                  </a:lnTo>
                  <a:lnTo>
                    <a:pt x="84291" y="272588"/>
                  </a:lnTo>
                  <a:lnTo>
                    <a:pt x="22255" y="322091"/>
                  </a:lnTo>
                  <a:lnTo>
                    <a:pt x="0" y="3329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79142BF-1688-452A-8353-4AC8CACD97ED}"/>
                </a:ext>
              </a:extLst>
            </p:cNvPr>
            <p:cNvSpPr/>
            <p:nvPr/>
          </p:nvSpPr>
          <p:spPr>
            <a:xfrm>
              <a:off x="3893235" y="7751525"/>
              <a:ext cx="224274" cy="133833"/>
            </a:xfrm>
            <a:custGeom>
              <a:avLst/>
              <a:gdLst/>
              <a:ahLst/>
              <a:cxnLst/>
              <a:rect l="0" t="0" r="0" b="0"/>
              <a:pathLst>
                <a:path w="224274" h="133833">
                  <a:moveTo>
                    <a:pt x="0" y="21063"/>
                  </a:moveTo>
                  <a:lnTo>
                    <a:pt x="13458" y="9394"/>
                  </a:lnTo>
                  <a:lnTo>
                    <a:pt x="25273" y="4341"/>
                  </a:lnTo>
                  <a:lnTo>
                    <a:pt x="81354" y="0"/>
                  </a:lnTo>
                  <a:lnTo>
                    <a:pt x="125488" y="7094"/>
                  </a:lnTo>
                  <a:lnTo>
                    <a:pt x="129602" y="11153"/>
                  </a:lnTo>
                  <a:lnTo>
                    <a:pt x="131748" y="16843"/>
                  </a:lnTo>
                  <a:lnTo>
                    <a:pt x="132581" y="23620"/>
                  </a:lnTo>
                  <a:lnTo>
                    <a:pt x="131348" y="28734"/>
                  </a:lnTo>
                  <a:lnTo>
                    <a:pt x="128735" y="32741"/>
                  </a:lnTo>
                  <a:lnTo>
                    <a:pt x="119865" y="39379"/>
                  </a:lnTo>
                  <a:lnTo>
                    <a:pt x="56565" y="70520"/>
                  </a:lnTo>
                  <a:lnTo>
                    <a:pt x="52030" y="73724"/>
                  </a:lnTo>
                  <a:lnTo>
                    <a:pt x="51990" y="75861"/>
                  </a:lnTo>
                  <a:lnTo>
                    <a:pt x="54946" y="77285"/>
                  </a:lnTo>
                  <a:lnTo>
                    <a:pt x="109394" y="81474"/>
                  </a:lnTo>
                  <a:lnTo>
                    <a:pt x="171030" y="89890"/>
                  </a:lnTo>
                  <a:lnTo>
                    <a:pt x="218133" y="98261"/>
                  </a:lnTo>
                  <a:lnTo>
                    <a:pt x="221795" y="101169"/>
                  </a:lnTo>
                  <a:lnTo>
                    <a:pt x="223640" y="104897"/>
                  </a:lnTo>
                  <a:lnTo>
                    <a:pt x="224273" y="109173"/>
                  </a:lnTo>
                  <a:lnTo>
                    <a:pt x="222905" y="112619"/>
                  </a:lnTo>
                  <a:lnTo>
                    <a:pt x="216611" y="118040"/>
                  </a:lnTo>
                  <a:lnTo>
                    <a:pt x="196793" y="126381"/>
                  </a:lnTo>
                  <a:lnTo>
                    <a:pt x="155729" y="13383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B14A5903-99B6-4E92-AEA1-2D0016E653A4}"/>
                </a:ext>
              </a:extLst>
            </p:cNvPr>
            <p:cNvSpPr/>
            <p:nvPr/>
          </p:nvSpPr>
          <p:spPr>
            <a:xfrm>
              <a:off x="4172474" y="8121636"/>
              <a:ext cx="161100" cy="16112"/>
            </a:xfrm>
            <a:custGeom>
              <a:avLst/>
              <a:gdLst/>
              <a:ahLst/>
              <a:cxnLst/>
              <a:rect l="0" t="0" r="0" b="0"/>
              <a:pathLst>
                <a:path w="161100" h="16112">
                  <a:moveTo>
                    <a:pt x="0" y="0"/>
                  </a:moveTo>
                  <a:lnTo>
                    <a:pt x="36649" y="8564"/>
                  </a:lnTo>
                  <a:lnTo>
                    <a:pt x="95976" y="14864"/>
                  </a:lnTo>
                  <a:lnTo>
                    <a:pt x="154717" y="16078"/>
                  </a:lnTo>
                  <a:lnTo>
                    <a:pt x="161099" y="161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E299CB7A-6392-473A-8B86-B2205B4DD7A4}"/>
                </a:ext>
              </a:extLst>
            </p:cNvPr>
            <p:cNvSpPr/>
            <p:nvPr/>
          </p:nvSpPr>
          <p:spPr>
            <a:xfrm>
              <a:off x="4177843" y="8255886"/>
              <a:ext cx="139621" cy="12845"/>
            </a:xfrm>
            <a:custGeom>
              <a:avLst/>
              <a:gdLst/>
              <a:ahLst/>
              <a:cxnLst/>
              <a:rect l="0" t="0" r="0" b="0"/>
              <a:pathLst>
                <a:path w="139621" h="12845">
                  <a:moveTo>
                    <a:pt x="0" y="5369"/>
                  </a:moveTo>
                  <a:lnTo>
                    <a:pt x="22423" y="12844"/>
                  </a:lnTo>
                  <a:lnTo>
                    <a:pt x="51721" y="11178"/>
                  </a:lnTo>
                  <a:lnTo>
                    <a:pt x="111273" y="1512"/>
                  </a:lnTo>
                  <a:lnTo>
                    <a:pt x="13962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0625355B-0489-48DB-A8BF-1C622A15F712}"/>
              </a:ext>
            </a:extLst>
          </p:cNvPr>
          <p:cNvGrpSpPr/>
          <p:nvPr/>
        </p:nvGrpSpPr>
        <p:grpSpPr>
          <a:xfrm>
            <a:off x="4548372" y="7906838"/>
            <a:ext cx="1578775" cy="391622"/>
            <a:chOff x="4548372" y="7906838"/>
            <a:chExt cx="1578775" cy="391622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A087638-D9A7-4F91-8E2A-061626A6379D}"/>
                </a:ext>
              </a:extLst>
            </p:cNvPr>
            <p:cNvSpPr/>
            <p:nvPr/>
          </p:nvSpPr>
          <p:spPr>
            <a:xfrm>
              <a:off x="4548372" y="7994229"/>
              <a:ext cx="171840" cy="304231"/>
            </a:xfrm>
            <a:custGeom>
              <a:avLst/>
              <a:gdLst/>
              <a:ahLst/>
              <a:cxnLst/>
              <a:rect l="0" t="0" r="0" b="0"/>
              <a:pathLst>
                <a:path w="171840" h="304231">
                  <a:moveTo>
                    <a:pt x="0" y="36118"/>
                  </a:moveTo>
                  <a:lnTo>
                    <a:pt x="5702" y="27567"/>
                  </a:lnTo>
                  <a:lnTo>
                    <a:pt x="13274" y="21776"/>
                  </a:lnTo>
                  <a:lnTo>
                    <a:pt x="51329" y="2958"/>
                  </a:lnTo>
                  <a:lnTo>
                    <a:pt x="86380" y="0"/>
                  </a:lnTo>
                  <a:lnTo>
                    <a:pt x="127740" y="6119"/>
                  </a:lnTo>
                  <a:lnTo>
                    <a:pt x="142096" y="12641"/>
                  </a:lnTo>
                  <a:lnTo>
                    <a:pt x="158651" y="26377"/>
                  </a:lnTo>
                  <a:lnTo>
                    <a:pt x="163047" y="31414"/>
                  </a:lnTo>
                  <a:lnTo>
                    <a:pt x="167932" y="43375"/>
                  </a:lnTo>
                  <a:lnTo>
                    <a:pt x="169506" y="56049"/>
                  </a:lnTo>
                  <a:lnTo>
                    <a:pt x="166441" y="74443"/>
                  </a:lnTo>
                  <a:lnTo>
                    <a:pt x="138438" y="137943"/>
                  </a:lnTo>
                  <a:lnTo>
                    <a:pt x="91313" y="200905"/>
                  </a:lnTo>
                  <a:lnTo>
                    <a:pt x="46204" y="262727"/>
                  </a:lnTo>
                  <a:lnTo>
                    <a:pt x="36297" y="274570"/>
                  </a:lnTo>
                  <a:lnTo>
                    <a:pt x="31446" y="284103"/>
                  </a:lnTo>
                  <a:lnTo>
                    <a:pt x="30484" y="294306"/>
                  </a:lnTo>
                  <a:lnTo>
                    <a:pt x="31062" y="299532"/>
                  </a:lnTo>
                  <a:lnTo>
                    <a:pt x="34432" y="302421"/>
                  </a:lnTo>
                  <a:lnTo>
                    <a:pt x="52830" y="304230"/>
                  </a:lnTo>
                  <a:lnTo>
                    <a:pt x="79140" y="302949"/>
                  </a:lnTo>
                  <a:lnTo>
                    <a:pt x="136276" y="288464"/>
                  </a:lnTo>
                  <a:lnTo>
                    <a:pt x="171839" y="28313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77306E2-CE8F-4D7C-9043-A47B60E800AE}"/>
                </a:ext>
              </a:extLst>
            </p:cNvPr>
            <p:cNvSpPr/>
            <p:nvPr/>
          </p:nvSpPr>
          <p:spPr>
            <a:xfrm>
              <a:off x="4892051" y="8207556"/>
              <a:ext cx="10741" cy="1"/>
            </a:xfrm>
            <a:custGeom>
              <a:avLst/>
              <a:gdLst/>
              <a:ahLst/>
              <a:cxnLst/>
              <a:rect l="0" t="0" r="0" b="0"/>
              <a:pathLst>
                <a:path w="10741" h="1">
                  <a:moveTo>
                    <a:pt x="1074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0F8E311-3A65-4D26-AA70-B2667C936096}"/>
                </a:ext>
              </a:extLst>
            </p:cNvPr>
            <p:cNvSpPr/>
            <p:nvPr/>
          </p:nvSpPr>
          <p:spPr>
            <a:xfrm>
              <a:off x="4967234" y="7922947"/>
              <a:ext cx="10738" cy="343680"/>
            </a:xfrm>
            <a:custGeom>
              <a:avLst/>
              <a:gdLst/>
              <a:ahLst/>
              <a:cxnLst/>
              <a:rect l="0" t="0" r="0" b="0"/>
              <a:pathLst>
                <a:path w="10738" h="343680">
                  <a:moveTo>
                    <a:pt x="5366" y="0"/>
                  </a:moveTo>
                  <a:lnTo>
                    <a:pt x="5367" y="62401"/>
                  </a:lnTo>
                  <a:lnTo>
                    <a:pt x="743" y="118147"/>
                  </a:lnTo>
                  <a:lnTo>
                    <a:pt x="40" y="175414"/>
                  </a:lnTo>
                  <a:lnTo>
                    <a:pt x="0" y="236384"/>
                  </a:lnTo>
                  <a:lnTo>
                    <a:pt x="4869" y="293851"/>
                  </a:lnTo>
                  <a:lnTo>
                    <a:pt x="10737" y="3436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97BF50F-C55C-460F-9A12-D3035F0B6F7D}"/>
                </a:ext>
              </a:extLst>
            </p:cNvPr>
            <p:cNvSpPr/>
            <p:nvPr/>
          </p:nvSpPr>
          <p:spPr>
            <a:xfrm>
              <a:off x="5131921" y="7960537"/>
              <a:ext cx="114549" cy="111080"/>
            </a:xfrm>
            <a:custGeom>
              <a:avLst/>
              <a:gdLst/>
              <a:ahLst/>
              <a:cxnLst/>
              <a:rect l="0" t="0" r="0" b="0"/>
              <a:pathLst>
                <a:path w="114549" h="111080">
                  <a:moveTo>
                    <a:pt x="28629" y="0"/>
                  </a:moveTo>
                  <a:lnTo>
                    <a:pt x="7206" y="58763"/>
                  </a:lnTo>
                  <a:lnTo>
                    <a:pt x="0" y="80488"/>
                  </a:lnTo>
                  <a:lnTo>
                    <a:pt x="1187" y="91263"/>
                  </a:lnTo>
                  <a:lnTo>
                    <a:pt x="3174" y="96642"/>
                  </a:lnTo>
                  <a:lnTo>
                    <a:pt x="10155" y="104209"/>
                  </a:lnTo>
                  <a:lnTo>
                    <a:pt x="14523" y="107063"/>
                  </a:lnTo>
                  <a:lnTo>
                    <a:pt x="32073" y="111079"/>
                  </a:lnTo>
                  <a:lnTo>
                    <a:pt x="70687" y="110956"/>
                  </a:lnTo>
                  <a:lnTo>
                    <a:pt x="114548" y="1020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0018B13D-0C37-45D0-A650-E8CBC32EEA48}"/>
                </a:ext>
              </a:extLst>
            </p:cNvPr>
            <p:cNvSpPr/>
            <p:nvPr/>
          </p:nvSpPr>
          <p:spPr>
            <a:xfrm>
              <a:off x="5251839" y="7906838"/>
              <a:ext cx="32221" cy="322199"/>
            </a:xfrm>
            <a:custGeom>
              <a:avLst/>
              <a:gdLst/>
              <a:ahLst/>
              <a:cxnLst/>
              <a:rect l="0" t="0" r="0" b="0"/>
              <a:pathLst>
                <a:path w="32221" h="322199">
                  <a:moveTo>
                    <a:pt x="32220" y="0"/>
                  </a:moveTo>
                  <a:lnTo>
                    <a:pt x="30629" y="61831"/>
                  </a:lnTo>
                  <a:lnTo>
                    <a:pt x="23060" y="117795"/>
                  </a:lnTo>
                  <a:lnTo>
                    <a:pt x="14293" y="174645"/>
                  </a:lnTo>
                  <a:lnTo>
                    <a:pt x="8202" y="232871"/>
                  </a:lnTo>
                  <a:lnTo>
                    <a:pt x="1230" y="290773"/>
                  </a:lnTo>
                  <a:lnTo>
                    <a:pt x="0" y="32219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9354F46-DF16-4F68-BD66-4A2FFB8BFFEC}"/>
                </a:ext>
              </a:extLst>
            </p:cNvPr>
            <p:cNvSpPr/>
            <p:nvPr/>
          </p:nvSpPr>
          <p:spPr>
            <a:xfrm>
              <a:off x="5506748" y="8100157"/>
              <a:ext cx="7320" cy="85790"/>
            </a:xfrm>
            <a:custGeom>
              <a:avLst/>
              <a:gdLst/>
              <a:ahLst/>
              <a:cxnLst/>
              <a:rect l="0" t="0" r="0" b="0"/>
              <a:pathLst>
                <a:path w="7320" h="85790">
                  <a:moveTo>
                    <a:pt x="2850" y="0"/>
                  </a:moveTo>
                  <a:lnTo>
                    <a:pt x="0" y="8551"/>
                  </a:lnTo>
                  <a:lnTo>
                    <a:pt x="191" y="17523"/>
                  </a:lnTo>
                  <a:lnTo>
                    <a:pt x="7319" y="61258"/>
                  </a:lnTo>
                  <a:lnTo>
                    <a:pt x="3128" y="857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4831E29-BBD4-4382-8DE1-44CEED273B6A}"/>
                </a:ext>
              </a:extLst>
            </p:cNvPr>
            <p:cNvSpPr/>
            <p:nvPr/>
          </p:nvSpPr>
          <p:spPr>
            <a:xfrm>
              <a:off x="5509598" y="793368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ACA0123-684C-4F3A-95AB-9A8CD10AF5D0}"/>
                </a:ext>
              </a:extLst>
            </p:cNvPr>
            <p:cNvSpPr/>
            <p:nvPr/>
          </p:nvSpPr>
          <p:spPr>
            <a:xfrm>
              <a:off x="5654587" y="8078677"/>
              <a:ext cx="2" cy="64668"/>
            </a:xfrm>
            <a:custGeom>
              <a:avLst/>
              <a:gdLst/>
              <a:ahLst/>
              <a:cxnLst/>
              <a:rect l="0" t="0" r="0" b="0"/>
              <a:pathLst>
                <a:path w="2" h="64668">
                  <a:moveTo>
                    <a:pt x="1" y="0"/>
                  </a:moveTo>
                  <a:lnTo>
                    <a:pt x="0" y="62400"/>
                  </a:lnTo>
                  <a:lnTo>
                    <a:pt x="0" y="6466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B033CAC-5D23-489A-AF61-F6666217880D}"/>
                </a:ext>
              </a:extLst>
            </p:cNvPr>
            <p:cNvSpPr/>
            <p:nvPr/>
          </p:nvSpPr>
          <p:spPr>
            <a:xfrm>
              <a:off x="5655605" y="8033709"/>
              <a:ext cx="84361" cy="109524"/>
            </a:xfrm>
            <a:custGeom>
              <a:avLst/>
              <a:gdLst/>
              <a:ahLst/>
              <a:cxnLst/>
              <a:rect l="0" t="0" r="0" b="0"/>
              <a:pathLst>
                <a:path w="84361" h="109524">
                  <a:moveTo>
                    <a:pt x="0" y="109523"/>
                  </a:moveTo>
                  <a:lnTo>
                    <a:pt x="3270" y="64097"/>
                  </a:lnTo>
                  <a:lnTo>
                    <a:pt x="11454" y="31929"/>
                  </a:lnTo>
                  <a:lnTo>
                    <a:pt x="24385" y="7985"/>
                  </a:lnTo>
                  <a:lnTo>
                    <a:pt x="29044" y="4202"/>
                  </a:lnTo>
                  <a:lnTo>
                    <a:pt x="40585" y="0"/>
                  </a:lnTo>
                  <a:lnTo>
                    <a:pt x="52079" y="1315"/>
                  </a:lnTo>
                  <a:lnTo>
                    <a:pt x="57651" y="3336"/>
                  </a:lnTo>
                  <a:lnTo>
                    <a:pt x="65431" y="10355"/>
                  </a:lnTo>
                  <a:lnTo>
                    <a:pt x="73167" y="25961"/>
                  </a:lnTo>
                  <a:lnTo>
                    <a:pt x="77647" y="45701"/>
                  </a:lnTo>
                  <a:lnTo>
                    <a:pt x="84331" y="105967"/>
                  </a:lnTo>
                  <a:lnTo>
                    <a:pt x="84360" y="1086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6796356-D95A-4591-9EFA-771F33870C79}"/>
                </a:ext>
              </a:extLst>
            </p:cNvPr>
            <p:cNvSpPr/>
            <p:nvPr/>
          </p:nvSpPr>
          <p:spPr>
            <a:xfrm>
              <a:off x="5853683" y="7976647"/>
              <a:ext cx="47925" cy="161101"/>
            </a:xfrm>
            <a:custGeom>
              <a:avLst/>
              <a:gdLst/>
              <a:ahLst/>
              <a:cxnLst/>
              <a:rect l="0" t="0" r="0" b="0"/>
              <a:pathLst>
                <a:path w="47925" h="161101">
                  <a:moveTo>
                    <a:pt x="47924" y="0"/>
                  </a:moveTo>
                  <a:lnTo>
                    <a:pt x="12068" y="61257"/>
                  </a:lnTo>
                  <a:lnTo>
                    <a:pt x="2677" y="89578"/>
                  </a:lnTo>
                  <a:lnTo>
                    <a:pt x="0" y="125310"/>
                  </a:lnTo>
                  <a:lnTo>
                    <a:pt x="4547" y="138033"/>
                  </a:lnTo>
                  <a:lnTo>
                    <a:pt x="8267" y="143932"/>
                  </a:lnTo>
                  <a:lnTo>
                    <a:pt x="18763" y="152077"/>
                  </a:lnTo>
                  <a:lnTo>
                    <a:pt x="37184" y="161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2486E03-72FF-4704-A4DC-B7C61AF01871}"/>
                </a:ext>
              </a:extLst>
            </p:cNvPr>
            <p:cNvSpPr/>
            <p:nvPr/>
          </p:nvSpPr>
          <p:spPr>
            <a:xfrm>
              <a:off x="5982157" y="7933687"/>
              <a:ext cx="144990" cy="209431"/>
            </a:xfrm>
            <a:custGeom>
              <a:avLst/>
              <a:gdLst/>
              <a:ahLst/>
              <a:cxnLst/>
              <a:rect l="0" t="0" r="0" b="0"/>
              <a:pathLst>
                <a:path w="144990" h="209431">
                  <a:moveTo>
                    <a:pt x="0" y="0"/>
                  </a:moveTo>
                  <a:lnTo>
                    <a:pt x="4250" y="19115"/>
                  </a:lnTo>
                  <a:lnTo>
                    <a:pt x="10198" y="73519"/>
                  </a:lnTo>
                  <a:lnTo>
                    <a:pt x="10708" y="133524"/>
                  </a:lnTo>
                  <a:lnTo>
                    <a:pt x="10725" y="143473"/>
                  </a:lnTo>
                  <a:lnTo>
                    <a:pt x="10733" y="139941"/>
                  </a:lnTo>
                  <a:lnTo>
                    <a:pt x="19312" y="122512"/>
                  </a:lnTo>
                  <a:lnTo>
                    <a:pt x="25687" y="112327"/>
                  </a:lnTo>
                  <a:lnTo>
                    <a:pt x="41687" y="99379"/>
                  </a:lnTo>
                  <a:lnTo>
                    <a:pt x="64394" y="93687"/>
                  </a:lnTo>
                  <a:lnTo>
                    <a:pt x="87166" y="94851"/>
                  </a:lnTo>
                  <a:lnTo>
                    <a:pt x="98605" y="99037"/>
                  </a:lnTo>
                  <a:lnTo>
                    <a:pt x="115672" y="111449"/>
                  </a:lnTo>
                  <a:lnTo>
                    <a:pt x="133629" y="137658"/>
                  </a:lnTo>
                  <a:lnTo>
                    <a:pt x="141357" y="160452"/>
                  </a:lnTo>
                  <a:lnTo>
                    <a:pt x="144989" y="2094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855456E4-9CE3-4A9B-8D1A-7EF07FF41F33}"/>
              </a:ext>
            </a:extLst>
          </p:cNvPr>
          <p:cNvGrpSpPr/>
          <p:nvPr/>
        </p:nvGrpSpPr>
        <p:grpSpPr>
          <a:xfrm>
            <a:off x="6320465" y="7831658"/>
            <a:ext cx="977337" cy="800128"/>
            <a:chOff x="6320465" y="7831658"/>
            <a:chExt cx="977337" cy="800128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EDB7329-AB18-4A9E-A151-DF6BC1C795BB}"/>
                </a:ext>
              </a:extLst>
            </p:cNvPr>
            <p:cNvSpPr/>
            <p:nvPr/>
          </p:nvSpPr>
          <p:spPr>
            <a:xfrm>
              <a:off x="6567484" y="7831658"/>
              <a:ext cx="16068" cy="273870"/>
            </a:xfrm>
            <a:custGeom>
              <a:avLst/>
              <a:gdLst/>
              <a:ahLst/>
              <a:cxnLst/>
              <a:rect l="0" t="0" r="0" b="0"/>
              <a:pathLst>
                <a:path w="16068" h="273870">
                  <a:moveTo>
                    <a:pt x="10740" y="0"/>
                  </a:moveTo>
                  <a:lnTo>
                    <a:pt x="15613" y="41520"/>
                  </a:lnTo>
                  <a:lnTo>
                    <a:pt x="16067" y="104872"/>
                  </a:lnTo>
                  <a:lnTo>
                    <a:pt x="15510" y="164474"/>
                  </a:lnTo>
                  <a:lnTo>
                    <a:pt x="10641" y="220497"/>
                  </a:lnTo>
                  <a:lnTo>
                    <a:pt x="0" y="2738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AB8768D-B247-4BFE-9C6C-AFA3F734F702}"/>
                </a:ext>
              </a:extLst>
            </p:cNvPr>
            <p:cNvSpPr/>
            <p:nvPr/>
          </p:nvSpPr>
          <p:spPr>
            <a:xfrm>
              <a:off x="6384905" y="8196816"/>
              <a:ext cx="445709" cy="64440"/>
            </a:xfrm>
            <a:custGeom>
              <a:avLst/>
              <a:gdLst/>
              <a:ahLst/>
              <a:cxnLst/>
              <a:rect l="0" t="0" r="0" b="0"/>
              <a:pathLst>
                <a:path w="445709" h="64440">
                  <a:moveTo>
                    <a:pt x="0" y="0"/>
                  </a:moveTo>
                  <a:lnTo>
                    <a:pt x="8552" y="5701"/>
                  </a:lnTo>
                  <a:lnTo>
                    <a:pt x="19115" y="6910"/>
                  </a:lnTo>
                  <a:lnTo>
                    <a:pt x="75652" y="2610"/>
                  </a:lnTo>
                  <a:lnTo>
                    <a:pt x="138084" y="3843"/>
                  </a:lnTo>
                  <a:lnTo>
                    <a:pt x="198861" y="9532"/>
                  </a:lnTo>
                  <a:lnTo>
                    <a:pt x="256725" y="18144"/>
                  </a:lnTo>
                  <a:lnTo>
                    <a:pt x="313194" y="30444"/>
                  </a:lnTo>
                  <a:lnTo>
                    <a:pt x="372246" y="44751"/>
                  </a:lnTo>
                  <a:lnTo>
                    <a:pt x="432032" y="62053"/>
                  </a:lnTo>
                  <a:lnTo>
                    <a:pt x="445708" y="644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6C96A80-45F6-45D4-9B9B-47F56E1BE854}"/>
                </a:ext>
              </a:extLst>
            </p:cNvPr>
            <p:cNvSpPr/>
            <p:nvPr/>
          </p:nvSpPr>
          <p:spPr>
            <a:xfrm>
              <a:off x="6320465" y="8365505"/>
              <a:ext cx="209430" cy="221404"/>
            </a:xfrm>
            <a:custGeom>
              <a:avLst/>
              <a:gdLst/>
              <a:ahLst/>
              <a:cxnLst/>
              <a:rect l="0" t="0" r="0" b="0"/>
              <a:pathLst>
                <a:path w="209430" h="221404">
                  <a:moveTo>
                    <a:pt x="0" y="78330"/>
                  </a:moveTo>
                  <a:lnTo>
                    <a:pt x="7432" y="56557"/>
                  </a:lnTo>
                  <a:lnTo>
                    <a:pt x="22949" y="35313"/>
                  </a:lnTo>
                  <a:lnTo>
                    <a:pt x="51824" y="14476"/>
                  </a:lnTo>
                  <a:lnTo>
                    <a:pt x="77475" y="3258"/>
                  </a:lnTo>
                  <a:lnTo>
                    <a:pt x="103969" y="0"/>
                  </a:lnTo>
                  <a:lnTo>
                    <a:pt x="129520" y="3145"/>
                  </a:lnTo>
                  <a:lnTo>
                    <a:pt x="142888" y="8319"/>
                  </a:lnTo>
                  <a:lnTo>
                    <a:pt x="147765" y="13160"/>
                  </a:lnTo>
                  <a:lnTo>
                    <a:pt x="154776" y="26493"/>
                  </a:lnTo>
                  <a:lnTo>
                    <a:pt x="156698" y="39182"/>
                  </a:lnTo>
                  <a:lnTo>
                    <a:pt x="151569" y="67384"/>
                  </a:lnTo>
                  <a:lnTo>
                    <a:pt x="143284" y="89030"/>
                  </a:lnTo>
                  <a:lnTo>
                    <a:pt x="109160" y="147392"/>
                  </a:lnTo>
                  <a:lnTo>
                    <a:pt x="87707" y="183146"/>
                  </a:lnTo>
                  <a:lnTo>
                    <a:pt x="82670" y="203925"/>
                  </a:lnTo>
                  <a:lnTo>
                    <a:pt x="84350" y="209196"/>
                  </a:lnTo>
                  <a:lnTo>
                    <a:pt x="87857" y="213307"/>
                  </a:lnTo>
                  <a:lnTo>
                    <a:pt x="92581" y="216645"/>
                  </a:lnTo>
                  <a:lnTo>
                    <a:pt x="104195" y="220352"/>
                  </a:lnTo>
                  <a:lnTo>
                    <a:pt x="117312" y="221403"/>
                  </a:lnTo>
                  <a:lnTo>
                    <a:pt x="173667" y="218118"/>
                  </a:lnTo>
                  <a:lnTo>
                    <a:pt x="209429" y="21794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B890DA09-8882-4A26-992D-4482DE66ACBA}"/>
                </a:ext>
              </a:extLst>
            </p:cNvPr>
            <p:cNvSpPr/>
            <p:nvPr/>
          </p:nvSpPr>
          <p:spPr>
            <a:xfrm>
              <a:off x="6621184" y="8508274"/>
              <a:ext cx="10741" cy="10742"/>
            </a:xfrm>
            <a:custGeom>
              <a:avLst/>
              <a:gdLst/>
              <a:ahLst/>
              <a:cxnLst/>
              <a:rect l="0" t="0" r="0" b="0"/>
              <a:pathLst>
                <a:path w="10741" h="10742">
                  <a:moveTo>
                    <a:pt x="10740" y="0"/>
                  </a:moveTo>
                  <a:lnTo>
                    <a:pt x="0" y="107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BAD10E48-C36B-43C7-BCF8-816CCB9C8C26}"/>
                </a:ext>
              </a:extLst>
            </p:cNvPr>
            <p:cNvSpPr/>
            <p:nvPr/>
          </p:nvSpPr>
          <p:spPr>
            <a:xfrm>
              <a:off x="6728584" y="8357916"/>
              <a:ext cx="19987" cy="241650"/>
            </a:xfrm>
            <a:custGeom>
              <a:avLst/>
              <a:gdLst/>
              <a:ahLst/>
              <a:cxnLst/>
              <a:rect l="0" t="0" r="0" b="0"/>
              <a:pathLst>
                <a:path w="19987" h="241650">
                  <a:moveTo>
                    <a:pt x="10740" y="0"/>
                  </a:moveTo>
                  <a:lnTo>
                    <a:pt x="16441" y="11403"/>
                  </a:lnTo>
                  <a:lnTo>
                    <a:pt x="19986" y="35598"/>
                  </a:lnTo>
                  <a:lnTo>
                    <a:pt x="16725" y="90561"/>
                  </a:lnTo>
                  <a:lnTo>
                    <a:pt x="11095" y="153565"/>
                  </a:lnTo>
                  <a:lnTo>
                    <a:pt x="2190" y="213213"/>
                  </a:lnTo>
                  <a:lnTo>
                    <a:pt x="0" y="24164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EA63388-521F-4588-9481-E3EE457CA47A}"/>
                </a:ext>
              </a:extLst>
            </p:cNvPr>
            <p:cNvSpPr/>
            <p:nvPr/>
          </p:nvSpPr>
          <p:spPr>
            <a:xfrm>
              <a:off x="6812920" y="8384766"/>
              <a:ext cx="125094" cy="116453"/>
            </a:xfrm>
            <a:custGeom>
              <a:avLst/>
              <a:gdLst/>
              <a:ahLst/>
              <a:cxnLst/>
              <a:rect l="0" t="0" r="0" b="0"/>
              <a:pathLst>
                <a:path w="125094" h="116453">
                  <a:moveTo>
                    <a:pt x="49913" y="0"/>
                  </a:moveTo>
                  <a:lnTo>
                    <a:pt x="41338" y="9767"/>
                  </a:lnTo>
                  <a:lnTo>
                    <a:pt x="6208" y="70312"/>
                  </a:lnTo>
                  <a:lnTo>
                    <a:pt x="103" y="86068"/>
                  </a:lnTo>
                  <a:lnTo>
                    <a:pt x="0" y="91388"/>
                  </a:lnTo>
                  <a:lnTo>
                    <a:pt x="3067" y="102073"/>
                  </a:lnTo>
                  <a:lnTo>
                    <a:pt x="9999" y="109607"/>
                  </a:lnTo>
                  <a:lnTo>
                    <a:pt x="14354" y="112451"/>
                  </a:lnTo>
                  <a:lnTo>
                    <a:pt x="31885" y="116452"/>
                  </a:lnTo>
                  <a:lnTo>
                    <a:pt x="80803" y="115141"/>
                  </a:lnTo>
                  <a:lnTo>
                    <a:pt x="125093" y="10739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0DBB221-9F63-4854-9701-2DC62FC477F9}"/>
                </a:ext>
              </a:extLst>
            </p:cNvPr>
            <p:cNvSpPr/>
            <p:nvPr/>
          </p:nvSpPr>
          <p:spPr>
            <a:xfrm>
              <a:off x="6959492" y="8320326"/>
              <a:ext cx="26852" cy="311460"/>
            </a:xfrm>
            <a:custGeom>
              <a:avLst/>
              <a:gdLst/>
              <a:ahLst/>
              <a:cxnLst/>
              <a:rect l="0" t="0" r="0" b="0"/>
              <a:pathLst>
                <a:path w="26852" h="311460">
                  <a:moveTo>
                    <a:pt x="26851" y="0"/>
                  </a:moveTo>
                  <a:lnTo>
                    <a:pt x="25259" y="60239"/>
                  </a:lnTo>
                  <a:lnTo>
                    <a:pt x="21977" y="115420"/>
                  </a:lnTo>
                  <a:lnTo>
                    <a:pt x="16875" y="174129"/>
                  </a:lnTo>
                  <a:lnTo>
                    <a:pt x="9511" y="235981"/>
                  </a:lnTo>
                  <a:lnTo>
                    <a:pt x="4936" y="296917"/>
                  </a:lnTo>
                  <a:lnTo>
                    <a:pt x="0" y="3114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5EF30C47-0F2C-4055-8738-1875CEB0A260}"/>
                </a:ext>
              </a:extLst>
            </p:cNvPr>
            <p:cNvSpPr/>
            <p:nvPr/>
          </p:nvSpPr>
          <p:spPr>
            <a:xfrm>
              <a:off x="7104482" y="8481425"/>
              <a:ext cx="16111" cy="102030"/>
            </a:xfrm>
            <a:custGeom>
              <a:avLst/>
              <a:gdLst/>
              <a:ahLst/>
              <a:cxnLst/>
              <a:rect l="0" t="0" r="0" b="0"/>
              <a:pathLst>
                <a:path w="16111" h="102030">
                  <a:moveTo>
                    <a:pt x="16110" y="0"/>
                  </a:moveTo>
                  <a:lnTo>
                    <a:pt x="13260" y="47642"/>
                  </a:lnTo>
                  <a:lnTo>
                    <a:pt x="0" y="10202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C62590DE-C0EA-4ECB-A416-5DE683F3F65F}"/>
                </a:ext>
              </a:extLst>
            </p:cNvPr>
            <p:cNvSpPr/>
            <p:nvPr/>
          </p:nvSpPr>
          <p:spPr>
            <a:xfrm>
              <a:off x="7099112" y="8331066"/>
              <a:ext cx="5371" cy="1"/>
            </a:xfrm>
            <a:custGeom>
              <a:avLst/>
              <a:gdLst/>
              <a:ahLst/>
              <a:cxnLst/>
              <a:rect l="0" t="0" r="0" b="0"/>
              <a:pathLst>
                <a:path w="5371" h="1">
                  <a:moveTo>
                    <a:pt x="537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637F467D-1C76-4052-8A70-10BD0D616AF6}"/>
                </a:ext>
              </a:extLst>
            </p:cNvPr>
            <p:cNvSpPr/>
            <p:nvPr/>
          </p:nvSpPr>
          <p:spPr>
            <a:xfrm>
              <a:off x="7192114" y="8427749"/>
              <a:ext cx="105688" cy="171817"/>
            </a:xfrm>
            <a:custGeom>
              <a:avLst/>
              <a:gdLst/>
              <a:ahLst/>
              <a:cxnLst/>
              <a:rect l="0" t="0" r="0" b="0"/>
              <a:pathLst>
                <a:path w="105688" h="171817">
                  <a:moveTo>
                    <a:pt x="9028" y="32197"/>
                  </a:moveTo>
                  <a:lnTo>
                    <a:pt x="14066" y="79964"/>
                  </a:lnTo>
                  <a:lnTo>
                    <a:pt x="11528" y="132387"/>
                  </a:lnTo>
                  <a:lnTo>
                    <a:pt x="9501" y="135386"/>
                  </a:lnTo>
                  <a:lnTo>
                    <a:pt x="6957" y="136193"/>
                  </a:lnTo>
                  <a:lnTo>
                    <a:pt x="4067" y="135538"/>
                  </a:lnTo>
                  <a:lnTo>
                    <a:pt x="2140" y="132117"/>
                  </a:lnTo>
                  <a:lnTo>
                    <a:pt x="0" y="120361"/>
                  </a:lnTo>
                  <a:lnTo>
                    <a:pt x="2913" y="93389"/>
                  </a:lnTo>
                  <a:lnTo>
                    <a:pt x="23703" y="36292"/>
                  </a:lnTo>
                  <a:lnTo>
                    <a:pt x="38335" y="12122"/>
                  </a:lnTo>
                  <a:lnTo>
                    <a:pt x="47710" y="3186"/>
                  </a:lnTo>
                  <a:lnTo>
                    <a:pt x="61025" y="11"/>
                  </a:lnTo>
                  <a:lnTo>
                    <a:pt x="68752" y="0"/>
                  </a:lnTo>
                  <a:lnTo>
                    <a:pt x="75097" y="1781"/>
                  </a:lnTo>
                  <a:lnTo>
                    <a:pt x="85329" y="8535"/>
                  </a:lnTo>
                  <a:lnTo>
                    <a:pt x="92263" y="19095"/>
                  </a:lnTo>
                  <a:lnTo>
                    <a:pt x="101576" y="42470"/>
                  </a:lnTo>
                  <a:lnTo>
                    <a:pt x="105446" y="99403"/>
                  </a:lnTo>
                  <a:lnTo>
                    <a:pt x="105672" y="155606"/>
                  </a:lnTo>
                  <a:lnTo>
                    <a:pt x="105687" y="17181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0830C835-27C1-4574-9F7A-C66715AF1FAD}"/>
              </a:ext>
            </a:extLst>
          </p:cNvPr>
          <p:cNvGrpSpPr/>
          <p:nvPr/>
        </p:nvGrpSpPr>
        <p:grpSpPr>
          <a:xfrm>
            <a:off x="7158182" y="7885357"/>
            <a:ext cx="1358605" cy="648236"/>
            <a:chOff x="7158182" y="7885357"/>
            <a:chExt cx="1358605" cy="648236"/>
          </a:xfrm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BE3B2FBE-CC81-4C7A-8B98-DE7EDE153113}"/>
                </a:ext>
              </a:extLst>
            </p:cNvPr>
            <p:cNvSpPr/>
            <p:nvPr/>
          </p:nvSpPr>
          <p:spPr>
            <a:xfrm>
              <a:off x="7158182" y="8089416"/>
              <a:ext cx="155730" cy="26852"/>
            </a:xfrm>
            <a:custGeom>
              <a:avLst/>
              <a:gdLst/>
              <a:ahLst/>
              <a:cxnLst/>
              <a:rect l="0" t="0" r="0" b="0"/>
              <a:pathLst>
                <a:path w="155730" h="26852">
                  <a:moveTo>
                    <a:pt x="0" y="26851"/>
                  </a:moveTo>
                  <a:lnTo>
                    <a:pt x="60499" y="12469"/>
                  </a:lnTo>
                  <a:lnTo>
                    <a:pt x="123120" y="1588"/>
                  </a:lnTo>
                  <a:lnTo>
                    <a:pt x="15572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AC8BA92A-B793-472A-968F-B8476A351B2F}"/>
                </a:ext>
              </a:extLst>
            </p:cNvPr>
            <p:cNvSpPr/>
            <p:nvPr/>
          </p:nvSpPr>
          <p:spPr>
            <a:xfrm>
              <a:off x="7238732" y="8180707"/>
              <a:ext cx="128880" cy="16110"/>
            </a:xfrm>
            <a:custGeom>
              <a:avLst/>
              <a:gdLst/>
              <a:ahLst/>
              <a:cxnLst/>
              <a:rect l="0" t="0" r="0" b="0"/>
              <a:pathLst>
                <a:path w="128880" h="16110">
                  <a:moveTo>
                    <a:pt x="0" y="0"/>
                  </a:moveTo>
                  <a:lnTo>
                    <a:pt x="42731" y="9288"/>
                  </a:lnTo>
                  <a:lnTo>
                    <a:pt x="104506" y="11278"/>
                  </a:lnTo>
                  <a:lnTo>
                    <a:pt x="128879" y="1610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C52EC037-9B87-4243-A7FB-453A78931017}"/>
                </a:ext>
              </a:extLst>
            </p:cNvPr>
            <p:cNvSpPr/>
            <p:nvPr/>
          </p:nvSpPr>
          <p:spPr>
            <a:xfrm>
              <a:off x="7587780" y="7885357"/>
              <a:ext cx="204060" cy="247020"/>
            </a:xfrm>
            <a:custGeom>
              <a:avLst/>
              <a:gdLst/>
              <a:ahLst/>
              <a:cxnLst/>
              <a:rect l="0" t="0" r="0" b="0"/>
              <a:pathLst>
                <a:path w="204060" h="247020">
                  <a:moveTo>
                    <a:pt x="0" y="0"/>
                  </a:moveTo>
                  <a:lnTo>
                    <a:pt x="13275" y="21774"/>
                  </a:lnTo>
                  <a:lnTo>
                    <a:pt x="65486" y="81364"/>
                  </a:lnTo>
                  <a:lnTo>
                    <a:pt x="119271" y="139629"/>
                  </a:lnTo>
                  <a:lnTo>
                    <a:pt x="171708" y="199808"/>
                  </a:lnTo>
                  <a:lnTo>
                    <a:pt x="204059" y="24701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BDEDE16-DCE9-46ED-BCF6-19C1CDE6A36E}"/>
                </a:ext>
              </a:extLst>
            </p:cNvPr>
            <p:cNvSpPr/>
            <p:nvPr/>
          </p:nvSpPr>
          <p:spPr>
            <a:xfrm>
              <a:off x="7609260" y="7939057"/>
              <a:ext cx="139621" cy="128881"/>
            </a:xfrm>
            <a:custGeom>
              <a:avLst/>
              <a:gdLst/>
              <a:ahLst/>
              <a:cxnLst/>
              <a:rect l="0" t="0" r="0" b="0"/>
              <a:pathLst>
                <a:path w="139621" h="128881">
                  <a:moveTo>
                    <a:pt x="139620" y="0"/>
                  </a:moveTo>
                  <a:lnTo>
                    <a:pt x="78960" y="53707"/>
                  </a:lnTo>
                  <a:lnTo>
                    <a:pt x="65561" y="66033"/>
                  </a:lnTo>
                  <a:lnTo>
                    <a:pt x="3313" y="125590"/>
                  </a:lnTo>
                  <a:lnTo>
                    <a:pt x="0" y="1288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D421F1F-6D4D-43B2-A482-849C7B2AAEFB}"/>
                </a:ext>
              </a:extLst>
            </p:cNvPr>
            <p:cNvSpPr/>
            <p:nvPr/>
          </p:nvSpPr>
          <p:spPr>
            <a:xfrm>
              <a:off x="7517971" y="8229036"/>
              <a:ext cx="375899" cy="10741"/>
            </a:xfrm>
            <a:custGeom>
              <a:avLst/>
              <a:gdLst/>
              <a:ahLst/>
              <a:cxnLst/>
              <a:rect l="0" t="0" r="0" b="0"/>
              <a:pathLst>
                <a:path w="375899" h="10741">
                  <a:moveTo>
                    <a:pt x="0" y="0"/>
                  </a:moveTo>
                  <a:lnTo>
                    <a:pt x="19115" y="4251"/>
                  </a:lnTo>
                  <a:lnTo>
                    <a:pt x="75652" y="5305"/>
                  </a:lnTo>
                  <a:lnTo>
                    <a:pt x="135790" y="329"/>
                  </a:lnTo>
                  <a:lnTo>
                    <a:pt x="194138" y="19"/>
                  </a:lnTo>
                  <a:lnTo>
                    <a:pt x="256602" y="0"/>
                  </a:lnTo>
                  <a:lnTo>
                    <a:pt x="314992" y="3691"/>
                  </a:lnTo>
                  <a:lnTo>
                    <a:pt x="375898" y="107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6FABFB4-2C9A-42EE-BC73-3054DF4A3544}"/>
                </a:ext>
              </a:extLst>
            </p:cNvPr>
            <p:cNvSpPr/>
            <p:nvPr/>
          </p:nvSpPr>
          <p:spPr>
            <a:xfrm>
              <a:off x="7523753" y="8325696"/>
              <a:ext cx="125189" cy="207897"/>
            </a:xfrm>
            <a:custGeom>
              <a:avLst/>
              <a:gdLst/>
              <a:ahLst/>
              <a:cxnLst/>
              <a:rect l="0" t="0" r="0" b="0"/>
              <a:pathLst>
                <a:path w="125189" h="207897">
                  <a:moveTo>
                    <a:pt x="31808" y="0"/>
                  </a:moveTo>
                  <a:lnTo>
                    <a:pt x="31808" y="11402"/>
                  </a:lnTo>
                  <a:lnTo>
                    <a:pt x="19709" y="43018"/>
                  </a:lnTo>
                  <a:lnTo>
                    <a:pt x="1101" y="70561"/>
                  </a:lnTo>
                  <a:lnTo>
                    <a:pt x="0" y="75084"/>
                  </a:lnTo>
                  <a:lnTo>
                    <a:pt x="459" y="79293"/>
                  </a:lnTo>
                  <a:lnTo>
                    <a:pt x="1958" y="83292"/>
                  </a:lnTo>
                  <a:lnTo>
                    <a:pt x="5345" y="85957"/>
                  </a:lnTo>
                  <a:lnTo>
                    <a:pt x="67306" y="100311"/>
                  </a:lnTo>
                  <a:lnTo>
                    <a:pt x="94596" y="109005"/>
                  </a:lnTo>
                  <a:lnTo>
                    <a:pt x="117401" y="122036"/>
                  </a:lnTo>
                  <a:lnTo>
                    <a:pt x="121089" y="126704"/>
                  </a:lnTo>
                  <a:lnTo>
                    <a:pt x="125188" y="138255"/>
                  </a:lnTo>
                  <a:lnTo>
                    <a:pt x="123827" y="149753"/>
                  </a:lnTo>
                  <a:lnTo>
                    <a:pt x="113230" y="171719"/>
                  </a:lnTo>
                  <a:lnTo>
                    <a:pt x="99049" y="189008"/>
                  </a:lnTo>
                  <a:lnTo>
                    <a:pt x="79630" y="202324"/>
                  </a:lnTo>
                  <a:lnTo>
                    <a:pt x="67978" y="206272"/>
                  </a:lnTo>
                  <a:lnTo>
                    <a:pt x="45839" y="207896"/>
                  </a:lnTo>
                  <a:lnTo>
                    <a:pt x="28605" y="204865"/>
                  </a:lnTo>
                  <a:lnTo>
                    <a:pt x="15698" y="1986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6978656D-ABF8-408E-9670-2AEDE7325F0B}"/>
                </a:ext>
              </a:extLst>
            </p:cNvPr>
            <p:cNvSpPr/>
            <p:nvPr/>
          </p:nvSpPr>
          <p:spPr>
            <a:xfrm>
              <a:off x="7571670" y="8266626"/>
              <a:ext cx="102031" cy="21481"/>
            </a:xfrm>
            <a:custGeom>
              <a:avLst/>
              <a:gdLst/>
              <a:ahLst/>
              <a:cxnLst/>
              <a:rect l="0" t="0" r="0" b="0"/>
              <a:pathLst>
                <a:path w="102031" h="21481">
                  <a:moveTo>
                    <a:pt x="0" y="0"/>
                  </a:moveTo>
                  <a:lnTo>
                    <a:pt x="58491" y="8000"/>
                  </a:lnTo>
                  <a:lnTo>
                    <a:pt x="91575" y="16221"/>
                  </a:lnTo>
                  <a:lnTo>
                    <a:pt x="102030" y="214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09C4969-FDDF-4358-A5F6-BDB2510124DA}"/>
                </a:ext>
              </a:extLst>
            </p:cNvPr>
            <p:cNvSpPr/>
            <p:nvPr/>
          </p:nvSpPr>
          <p:spPr>
            <a:xfrm>
              <a:off x="7723770" y="8314956"/>
              <a:ext cx="122898" cy="195324"/>
            </a:xfrm>
            <a:custGeom>
              <a:avLst/>
              <a:gdLst/>
              <a:ahLst/>
              <a:cxnLst/>
              <a:rect l="0" t="0" r="0" b="0"/>
              <a:pathLst>
                <a:path w="122898" h="195324">
                  <a:moveTo>
                    <a:pt x="30479" y="5370"/>
                  </a:moveTo>
                  <a:lnTo>
                    <a:pt x="12757" y="37137"/>
                  </a:lnTo>
                  <a:lnTo>
                    <a:pt x="819" y="79473"/>
                  </a:lnTo>
                  <a:lnTo>
                    <a:pt x="0" y="139766"/>
                  </a:lnTo>
                  <a:lnTo>
                    <a:pt x="5736" y="163330"/>
                  </a:lnTo>
                  <a:lnTo>
                    <a:pt x="18365" y="187329"/>
                  </a:lnTo>
                  <a:lnTo>
                    <a:pt x="23001" y="191115"/>
                  </a:lnTo>
                  <a:lnTo>
                    <a:pt x="34515" y="195323"/>
                  </a:lnTo>
                  <a:lnTo>
                    <a:pt x="47587" y="194010"/>
                  </a:lnTo>
                  <a:lnTo>
                    <a:pt x="81327" y="180172"/>
                  </a:lnTo>
                  <a:lnTo>
                    <a:pt x="91065" y="173355"/>
                  </a:lnTo>
                  <a:lnTo>
                    <a:pt x="107041" y="150682"/>
                  </a:lnTo>
                  <a:lnTo>
                    <a:pt x="122445" y="116156"/>
                  </a:lnTo>
                  <a:lnTo>
                    <a:pt x="122897" y="94811"/>
                  </a:lnTo>
                  <a:lnTo>
                    <a:pt x="117108" y="70505"/>
                  </a:lnTo>
                  <a:lnTo>
                    <a:pt x="101701" y="43052"/>
                  </a:lnTo>
                  <a:lnTo>
                    <a:pt x="88377" y="29727"/>
                  </a:lnTo>
                  <a:lnTo>
                    <a:pt x="62545" y="16725"/>
                  </a:lnTo>
                  <a:lnTo>
                    <a:pt x="2511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2BF0CBE0-7EA3-4165-A728-C17B0C7D709E}"/>
                </a:ext>
              </a:extLst>
            </p:cNvPr>
            <p:cNvSpPr/>
            <p:nvPr/>
          </p:nvSpPr>
          <p:spPr>
            <a:xfrm>
              <a:off x="7873475" y="8288106"/>
              <a:ext cx="153128" cy="201374"/>
            </a:xfrm>
            <a:custGeom>
              <a:avLst/>
              <a:gdLst/>
              <a:ahLst/>
              <a:cxnLst/>
              <a:rect l="0" t="0" r="0" b="0"/>
              <a:pathLst>
                <a:path w="153128" h="201374">
                  <a:moveTo>
                    <a:pt x="63354" y="0"/>
                  </a:moveTo>
                  <a:lnTo>
                    <a:pt x="48405" y="17799"/>
                  </a:lnTo>
                  <a:lnTo>
                    <a:pt x="16509" y="79448"/>
                  </a:lnTo>
                  <a:lnTo>
                    <a:pt x="1359" y="132626"/>
                  </a:lnTo>
                  <a:lnTo>
                    <a:pt x="0" y="146853"/>
                  </a:lnTo>
                  <a:lnTo>
                    <a:pt x="2579" y="159541"/>
                  </a:lnTo>
                  <a:lnTo>
                    <a:pt x="17296" y="187147"/>
                  </a:lnTo>
                  <a:lnTo>
                    <a:pt x="24189" y="195747"/>
                  </a:lnTo>
                  <a:lnTo>
                    <a:pt x="36003" y="200365"/>
                  </a:lnTo>
                  <a:lnTo>
                    <a:pt x="61017" y="201373"/>
                  </a:lnTo>
                  <a:lnTo>
                    <a:pt x="86330" y="196302"/>
                  </a:lnTo>
                  <a:lnTo>
                    <a:pt x="103575" y="187242"/>
                  </a:lnTo>
                  <a:lnTo>
                    <a:pt x="116242" y="175408"/>
                  </a:lnTo>
                  <a:lnTo>
                    <a:pt x="142066" y="132040"/>
                  </a:lnTo>
                  <a:lnTo>
                    <a:pt x="151541" y="103737"/>
                  </a:lnTo>
                  <a:lnTo>
                    <a:pt x="153127" y="82315"/>
                  </a:lnTo>
                  <a:lnTo>
                    <a:pt x="151383" y="68009"/>
                  </a:lnTo>
                  <a:lnTo>
                    <a:pt x="148294" y="62046"/>
                  </a:lnTo>
                  <a:lnTo>
                    <a:pt x="138495" y="52238"/>
                  </a:lnTo>
                  <a:lnTo>
                    <a:pt x="112759" y="36815"/>
                  </a:lnTo>
                  <a:lnTo>
                    <a:pt x="92378" y="30664"/>
                  </a:lnTo>
                  <a:lnTo>
                    <a:pt x="74739" y="32090"/>
                  </a:lnTo>
                  <a:lnTo>
                    <a:pt x="47244" y="375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67409125-341C-4276-85A7-586F465D0CD6}"/>
                </a:ext>
              </a:extLst>
            </p:cNvPr>
            <p:cNvSpPr/>
            <p:nvPr/>
          </p:nvSpPr>
          <p:spPr>
            <a:xfrm>
              <a:off x="8071078" y="8192104"/>
              <a:ext cx="97125" cy="257102"/>
            </a:xfrm>
            <a:custGeom>
              <a:avLst/>
              <a:gdLst/>
              <a:ahLst/>
              <a:cxnLst/>
              <a:rect l="0" t="0" r="0" b="0"/>
              <a:pathLst>
                <a:path w="97125" h="257102">
                  <a:moveTo>
                    <a:pt x="5370" y="257101"/>
                  </a:moveTo>
                  <a:lnTo>
                    <a:pt x="8221" y="227204"/>
                  </a:lnTo>
                  <a:lnTo>
                    <a:pt x="31494" y="164806"/>
                  </a:lnTo>
                  <a:lnTo>
                    <a:pt x="64713" y="103163"/>
                  </a:lnTo>
                  <a:lnTo>
                    <a:pt x="73670" y="89571"/>
                  </a:lnTo>
                  <a:lnTo>
                    <a:pt x="96809" y="37886"/>
                  </a:lnTo>
                  <a:lnTo>
                    <a:pt x="97124" y="26616"/>
                  </a:lnTo>
                  <a:lnTo>
                    <a:pt x="95179" y="21702"/>
                  </a:lnTo>
                  <a:lnTo>
                    <a:pt x="88246" y="13059"/>
                  </a:lnTo>
                  <a:lnTo>
                    <a:pt x="74278" y="4334"/>
                  </a:lnTo>
                  <a:lnTo>
                    <a:pt x="36528" y="0"/>
                  </a:lnTo>
                  <a:lnTo>
                    <a:pt x="15198" y="1128"/>
                  </a:lnTo>
                  <a:lnTo>
                    <a:pt x="0" y="47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B07D0586-E540-4CDD-82D8-04B386972947}"/>
                </a:ext>
              </a:extLst>
            </p:cNvPr>
            <p:cNvSpPr/>
            <p:nvPr/>
          </p:nvSpPr>
          <p:spPr>
            <a:xfrm>
              <a:off x="8162368" y="8187848"/>
              <a:ext cx="108701" cy="245248"/>
            </a:xfrm>
            <a:custGeom>
              <a:avLst/>
              <a:gdLst/>
              <a:ahLst/>
              <a:cxnLst/>
              <a:rect l="0" t="0" r="0" b="0"/>
              <a:pathLst>
                <a:path w="108701" h="245248">
                  <a:moveTo>
                    <a:pt x="0" y="245247"/>
                  </a:moveTo>
                  <a:lnTo>
                    <a:pt x="13446" y="214675"/>
                  </a:lnTo>
                  <a:lnTo>
                    <a:pt x="51921" y="151827"/>
                  </a:lnTo>
                  <a:lnTo>
                    <a:pt x="92415" y="91274"/>
                  </a:lnTo>
                  <a:lnTo>
                    <a:pt x="108660" y="52829"/>
                  </a:lnTo>
                  <a:lnTo>
                    <a:pt x="108700" y="33235"/>
                  </a:lnTo>
                  <a:lnTo>
                    <a:pt x="103203" y="20946"/>
                  </a:lnTo>
                  <a:lnTo>
                    <a:pt x="99232" y="15163"/>
                  </a:lnTo>
                  <a:lnTo>
                    <a:pt x="88456" y="7147"/>
                  </a:lnTo>
                  <a:lnTo>
                    <a:pt x="75711" y="2192"/>
                  </a:lnTo>
                  <a:lnTo>
                    <a:pt x="55116" y="0"/>
                  </a:lnTo>
                  <a:lnTo>
                    <a:pt x="26850" y="359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F9FEE1-F641-43CC-A8EE-DC896DB2670C}"/>
                </a:ext>
              </a:extLst>
            </p:cNvPr>
            <p:cNvSpPr/>
            <p:nvPr/>
          </p:nvSpPr>
          <p:spPr>
            <a:xfrm>
              <a:off x="8262974" y="8202186"/>
              <a:ext cx="114194" cy="95686"/>
            </a:xfrm>
            <a:custGeom>
              <a:avLst/>
              <a:gdLst/>
              <a:ahLst/>
              <a:cxnLst/>
              <a:rect l="0" t="0" r="0" b="0"/>
              <a:pathLst>
                <a:path w="114194" h="95686">
                  <a:moveTo>
                    <a:pt x="60493" y="0"/>
                  </a:moveTo>
                  <a:lnTo>
                    <a:pt x="9578" y="49847"/>
                  </a:lnTo>
                  <a:lnTo>
                    <a:pt x="184" y="70109"/>
                  </a:lnTo>
                  <a:lnTo>
                    <a:pt x="0" y="74783"/>
                  </a:lnTo>
                  <a:lnTo>
                    <a:pt x="2979" y="83159"/>
                  </a:lnTo>
                  <a:lnTo>
                    <a:pt x="9871" y="89267"/>
                  </a:lnTo>
                  <a:lnTo>
                    <a:pt x="14215" y="91731"/>
                  </a:lnTo>
                  <a:lnTo>
                    <a:pt x="42026" y="95685"/>
                  </a:lnTo>
                  <a:lnTo>
                    <a:pt x="81169" y="93681"/>
                  </a:lnTo>
                  <a:lnTo>
                    <a:pt x="114193" y="859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164FAE72-4D86-4ED9-AC15-9EAF3465DA14}"/>
                </a:ext>
              </a:extLst>
            </p:cNvPr>
            <p:cNvSpPr/>
            <p:nvPr/>
          </p:nvSpPr>
          <p:spPr>
            <a:xfrm>
              <a:off x="8328837" y="8202186"/>
              <a:ext cx="53701" cy="225541"/>
            </a:xfrm>
            <a:custGeom>
              <a:avLst/>
              <a:gdLst/>
              <a:ahLst/>
              <a:cxnLst/>
              <a:rect l="0" t="0" r="0" b="0"/>
              <a:pathLst>
                <a:path w="53701" h="225541">
                  <a:moveTo>
                    <a:pt x="53700" y="0"/>
                  </a:moveTo>
                  <a:lnTo>
                    <a:pt x="48816" y="44616"/>
                  </a:lnTo>
                  <a:lnTo>
                    <a:pt x="28769" y="106977"/>
                  </a:lnTo>
                  <a:lnTo>
                    <a:pt x="23097" y="131978"/>
                  </a:lnTo>
                  <a:lnTo>
                    <a:pt x="18778" y="156649"/>
                  </a:lnTo>
                  <a:lnTo>
                    <a:pt x="1661" y="216400"/>
                  </a:lnTo>
                  <a:lnTo>
                    <a:pt x="0" y="2255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68CD8EF-4FFE-4965-9A77-1EE2569F004E}"/>
                </a:ext>
              </a:extLst>
            </p:cNvPr>
            <p:cNvSpPr/>
            <p:nvPr/>
          </p:nvSpPr>
          <p:spPr>
            <a:xfrm>
              <a:off x="8402897" y="8234406"/>
              <a:ext cx="113890" cy="87822"/>
            </a:xfrm>
            <a:custGeom>
              <a:avLst/>
              <a:gdLst/>
              <a:ahLst/>
              <a:cxnLst/>
              <a:rect l="0" t="0" r="0" b="0"/>
              <a:pathLst>
                <a:path w="113890" h="87822">
                  <a:moveTo>
                    <a:pt x="33340" y="0"/>
                  </a:moveTo>
                  <a:lnTo>
                    <a:pt x="18391" y="17800"/>
                  </a:lnTo>
                  <a:lnTo>
                    <a:pt x="336" y="53101"/>
                  </a:lnTo>
                  <a:lnTo>
                    <a:pt x="0" y="58671"/>
                  </a:lnTo>
                  <a:lnTo>
                    <a:pt x="2810" y="69632"/>
                  </a:lnTo>
                  <a:lnTo>
                    <a:pt x="9627" y="77289"/>
                  </a:lnTo>
                  <a:lnTo>
                    <a:pt x="28588" y="87066"/>
                  </a:lnTo>
                  <a:lnTo>
                    <a:pt x="40576" y="87821"/>
                  </a:lnTo>
                  <a:lnTo>
                    <a:pt x="100017" y="76680"/>
                  </a:lnTo>
                  <a:lnTo>
                    <a:pt x="113889" y="751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0B90C14-D03D-4A79-867D-4FFF4265EF1E}"/>
                </a:ext>
              </a:extLst>
            </p:cNvPr>
            <p:cNvSpPr/>
            <p:nvPr/>
          </p:nvSpPr>
          <p:spPr>
            <a:xfrm>
              <a:off x="8436237" y="8202186"/>
              <a:ext cx="75180" cy="322200"/>
            </a:xfrm>
            <a:custGeom>
              <a:avLst/>
              <a:gdLst/>
              <a:ahLst/>
              <a:cxnLst/>
              <a:rect l="0" t="0" r="0" b="0"/>
              <a:pathLst>
                <a:path w="75180" h="322200">
                  <a:moveTo>
                    <a:pt x="75179" y="0"/>
                  </a:moveTo>
                  <a:lnTo>
                    <a:pt x="67704" y="53343"/>
                  </a:lnTo>
                  <a:lnTo>
                    <a:pt x="50113" y="112671"/>
                  </a:lnTo>
                  <a:lnTo>
                    <a:pt x="35800" y="171752"/>
                  </a:lnTo>
                  <a:lnTo>
                    <a:pt x="21479" y="230958"/>
                  </a:lnTo>
                  <a:lnTo>
                    <a:pt x="7160" y="288787"/>
                  </a:lnTo>
                  <a:lnTo>
                    <a:pt x="0" y="32219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225530F6-355A-42F0-A53B-ACB01CE2A1BC}"/>
              </a:ext>
            </a:extLst>
          </p:cNvPr>
          <p:cNvGrpSpPr/>
          <p:nvPr/>
        </p:nvGrpSpPr>
        <p:grpSpPr>
          <a:xfrm>
            <a:off x="4392643" y="8594195"/>
            <a:ext cx="852500" cy="236279"/>
            <a:chOff x="4392643" y="8594195"/>
            <a:chExt cx="852500" cy="236279"/>
          </a:xfrm>
        </p:grpSpPr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0032408-ABAE-41C8-B96E-5C0E801123E4}"/>
                </a:ext>
              </a:extLst>
            </p:cNvPr>
            <p:cNvSpPr/>
            <p:nvPr/>
          </p:nvSpPr>
          <p:spPr>
            <a:xfrm>
              <a:off x="4392643" y="8656489"/>
              <a:ext cx="225540" cy="173985"/>
            </a:xfrm>
            <a:custGeom>
              <a:avLst/>
              <a:gdLst/>
              <a:ahLst/>
              <a:cxnLst/>
              <a:rect l="0" t="0" r="0" b="0"/>
              <a:pathLst>
                <a:path w="225540" h="173985">
                  <a:moveTo>
                    <a:pt x="0" y="45105"/>
                  </a:moveTo>
                  <a:lnTo>
                    <a:pt x="23799" y="23096"/>
                  </a:lnTo>
                  <a:lnTo>
                    <a:pt x="47094" y="12066"/>
                  </a:lnTo>
                  <a:lnTo>
                    <a:pt x="96094" y="0"/>
                  </a:lnTo>
                  <a:lnTo>
                    <a:pt x="112319" y="794"/>
                  </a:lnTo>
                  <a:lnTo>
                    <a:pt x="135375" y="10297"/>
                  </a:lnTo>
                  <a:lnTo>
                    <a:pt x="145290" y="19493"/>
                  </a:lnTo>
                  <a:lnTo>
                    <a:pt x="148770" y="24450"/>
                  </a:lnTo>
                  <a:lnTo>
                    <a:pt x="149896" y="30142"/>
                  </a:lnTo>
                  <a:lnTo>
                    <a:pt x="147966" y="42830"/>
                  </a:lnTo>
                  <a:lnTo>
                    <a:pt x="130302" y="72502"/>
                  </a:lnTo>
                  <a:lnTo>
                    <a:pt x="80481" y="116155"/>
                  </a:lnTo>
                  <a:lnTo>
                    <a:pt x="45061" y="145323"/>
                  </a:lnTo>
                  <a:lnTo>
                    <a:pt x="44361" y="149508"/>
                  </a:lnTo>
                  <a:lnTo>
                    <a:pt x="48356" y="158930"/>
                  </a:lnTo>
                  <a:lnTo>
                    <a:pt x="52524" y="162159"/>
                  </a:lnTo>
                  <a:lnTo>
                    <a:pt x="63519" y="165745"/>
                  </a:lnTo>
                  <a:lnTo>
                    <a:pt x="123624" y="168363"/>
                  </a:lnTo>
                  <a:lnTo>
                    <a:pt x="184068" y="168600"/>
                  </a:lnTo>
                  <a:lnTo>
                    <a:pt x="211204" y="170203"/>
                  </a:lnTo>
                  <a:lnTo>
                    <a:pt x="225539" y="17398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3A204499-3083-418B-9F78-53647AE0CED9}"/>
                </a:ext>
              </a:extLst>
            </p:cNvPr>
            <p:cNvSpPr/>
            <p:nvPr/>
          </p:nvSpPr>
          <p:spPr>
            <a:xfrm>
              <a:off x="4714841" y="8766034"/>
              <a:ext cx="5371" cy="1"/>
            </a:xfrm>
            <a:custGeom>
              <a:avLst/>
              <a:gdLst/>
              <a:ahLst/>
              <a:cxnLst/>
              <a:rect l="0" t="0" r="0" b="0"/>
              <a:pathLst>
                <a:path w="5371" h="1">
                  <a:moveTo>
                    <a:pt x="537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B9B73CF-7490-40AF-8AE6-9446582BBAB3}"/>
                </a:ext>
              </a:extLst>
            </p:cNvPr>
            <p:cNvSpPr/>
            <p:nvPr/>
          </p:nvSpPr>
          <p:spPr>
            <a:xfrm>
              <a:off x="4838351" y="8615674"/>
              <a:ext cx="10741" cy="187951"/>
            </a:xfrm>
            <a:custGeom>
              <a:avLst/>
              <a:gdLst/>
              <a:ahLst/>
              <a:cxnLst/>
              <a:rect l="0" t="0" r="0" b="0"/>
              <a:pathLst>
                <a:path w="10741" h="187951">
                  <a:moveTo>
                    <a:pt x="0" y="0"/>
                  </a:moveTo>
                  <a:lnTo>
                    <a:pt x="3691" y="15249"/>
                  </a:lnTo>
                  <a:lnTo>
                    <a:pt x="9928" y="77230"/>
                  </a:lnTo>
                  <a:lnTo>
                    <a:pt x="10633" y="130329"/>
                  </a:lnTo>
                  <a:lnTo>
                    <a:pt x="10740" y="1879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6DD1F10-DFAC-4EA9-9421-DB9807B4E8E9}"/>
                </a:ext>
              </a:extLst>
            </p:cNvPr>
            <p:cNvSpPr/>
            <p:nvPr/>
          </p:nvSpPr>
          <p:spPr>
            <a:xfrm>
              <a:off x="4958040" y="8653264"/>
              <a:ext cx="84371" cy="82525"/>
            </a:xfrm>
            <a:custGeom>
              <a:avLst/>
              <a:gdLst/>
              <a:ahLst/>
              <a:cxnLst/>
              <a:rect l="0" t="0" r="0" b="0"/>
              <a:pathLst>
                <a:path w="84371" h="82525">
                  <a:moveTo>
                    <a:pt x="14560" y="0"/>
                  </a:moveTo>
                  <a:lnTo>
                    <a:pt x="0" y="50046"/>
                  </a:lnTo>
                  <a:lnTo>
                    <a:pt x="501" y="68727"/>
                  </a:lnTo>
                  <a:lnTo>
                    <a:pt x="1607" y="74458"/>
                  </a:lnTo>
                  <a:lnTo>
                    <a:pt x="5328" y="78279"/>
                  </a:lnTo>
                  <a:lnTo>
                    <a:pt x="17418" y="82524"/>
                  </a:lnTo>
                  <a:lnTo>
                    <a:pt x="35296" y="82063"/>
                  </a:lnTo>
                  <a:lnTo>
                    <a:pt x="39721" y="78576"/>
                  </a:lnTo>
                  <a:lnTo>
                    <a:pt x="50589" y="61204"/>
                  </a:lnTo>
                  <a:lnTo>
                    <a:pt x="66935" y="48896"/>
                  </a:lnTo>
                  <a:lnTo>
                    <a:pt x="84370" y="429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753A6A83-79E5-4322-A576-8D78E0AA9345}"/>
                </a:ext>
              </a:extLst>
            </p:cNvPr>
            <p:cNvSpPr/>
            <p:nvPr/>
          </p:nvSpPr>
          <p:spPr>
            <a:xfrm>
              <a:off x="5106850" y="8594195"/>
              <a:ext cx="5327" cy="204060"/>
            </a:xfrm>
            <a:custGeom>
              <a:avLst/>
              <a:gdLst/>
              <a:ahLst/>
              <a:cxnLst/>
              <a:rect l="0" t="0" r="0" b="0"/>
              <a:pathLst>
                <a:path w="5327" h="204060">
                  <a:moveTo>
                    <a:pt x="0" y="0"/>
                  </a:moveTo>
                  <a:lnTo>
                    <a:pt x="4872" y="40925"/>
                  </a:lnTo>
                  <a:lnTo>
                    <a:pt x="5326" y="96906"/>
                  </a:lnTo>
                  <a:lnTo>
                    <a:pt x="3776" y="157826"/>
                  </a:lnTo>
                  <a:lnTo>
                    <a:pt x="0" y="2040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CD60943D-7632-4D3B-A1CD-304CBF9C1279}"/>
                </a:ext>
              </a:extLst>
            </p:cNvPr>
            <p:cNvSpPr/>
            <p:nvPr/>
          </p:nvSpPr>
          <p:spPr>
            <a:xfrm>
              <a:off x="5219619" y="8647895"/>
              <a:ext cx="25524" cy="32252"/>
            </a:xfrm>
            <a:custGeom>
              <a:avLst/>
              <a:gdLst/>
              <a:ahLst/>
              <a:cxnLst/>
              <a:rect l="0" t="0" r="0" b="0"/>
              <a:pathLst>
                <a:path w="25524" h="32252">
                  <a:moveTo>
                    <a:pt x="0" y="0"/>
                  </a:moveTo>
                  <a:lnTo>
                    <a:pt x="25523" y="3225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9CCD5769-3136-4B68-A600-03B8F53A044C}"/>
              </a:ext>
            </a:extLst>
          </p:cNvPr>
          <p:cNvGrpSpPr/>
          <p:nvPr/>
        </p:nvGrpSpPr>
        <p:grpSpPr>
          <a:xfrm>
            <a:off x="5208879" y="8502905"/>
            <a:ext cx="1729135" cy="1073997"/>
            <a:chOff x="5208879" y="8502905"/>
            <a:chExt cx="1729135" cy="1073997"/>
          </a:xfrm>
        </p:grpSpPr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94A1C2CC-EF2D-4CAE-B110-F9DE31B29A09}"/>
                </a:ext>
              </a:extLst>
            </p:cNvPr>
            <p:cNvSpPr/>
            <p:nvPr/>
          </p:nvSpPr>
          <p:spPr>
            <a:xfrm>
              <a:off x="5294799" y="8604935"/>
              <a:ext cx="85921" cy="214800"/>
            </a:xfrm>
            <a:custGeom>
              <a:avLst/>
              <a:gdLst/>
              <a:ahLst/>
              <a:cxnLst/>
              <a:rect l="0" t="0" r="0" b="0"/>
              <a:pathLst>
                <a:path w="85921" h="214800">
                  <a:moveTo>
                    <a:pt x="0" y="0"/>
                  </a:moveTo>
                  <a:lnTo>
                    <a:pt x="0" y="11403"/>
                  </a:lnTo>
                  <a:lnTo>
                    <a:pt x="22547" y="66985"/>
                  </a:lnTo>
                  <a:lnTo>
                    <a:pt x="47526" y="128737"/>
                  </a:lnTo>
                  <a:lnTo>
                    <a:pt x="76204" y="191545"/>
                  </a:lnTo>
                  <a:lnTo>
                    <a:pt x="85920" y="21479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09EC98CE-0BAD-442D-A9CA-D294E5179330}"/>
                </a:ext>
              </a:extLst>
            </p:cNvPr>
            <p:cNvSpPr/>
            <p:nvPr/>
          </p:nvSpPr>
          <p:spPr>
            <a:xfrm>
              <a:off x="5289429" y="8588825"/>
              <a:ext cx="123511" cy="198690"/>
            </a:xfrm>
            <a:custGeom>
              <a:avLst/>
              <a:gdLst/>
              <a:ahLst/>
              <a:cxnLst/>
              <a:rect l="0" t="0" r="0" b="0"/>
              <a:pathLst>
                <a:path w="123511" h="198690">
                  <a:moveTo>
                    <a:pt x="123510" y="0"/>
                  </a:moveTo>
                  <a:lnTo>
                    <a:pt x="96628" y="32362"/>
                  </a:lnTo>
                  <a:lnTo>
                    <a:pt x="63447" y="91138"/>
                  </a:lnTo>
                  <a:lnTo>
                    <a:pt x="28070" y="151086"/>
                  </a:lnTo>
                  <a:lnTo>
                    <a:pt x="0" y="1986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43019303-9797-4F7C-827B-DE11794A3603}"/>
                </a:ext>
              </a:extLst>
            </p:cNvPr>
            <p:cNvSpPr/>
            <p:nvPr/>
          </p:nvSpPr>
          <p:spPr>
            <a:xfrm>
              <a:off x="5520338" y="8685484"/>
              <a:ext cx="69811" cy="5371"/>
            </a:xfrm>
            <a:custGeom>
              <a:avLst/>
              <a:gdLst/>
              <a:ahLst/>
              <a:cxnLst/>
              <a:rect l="0" t="0" r="0" b="0"/>
              <a:pathLst>
                <a:path w="69811" h="5371">
                  <a:moveTo>
                    <a:pt x="0" y="5370"/>
                  </a:moveTo>
                  <a:lnTo>
                    <a:pt x="59832" y="332"/>
                  </a:lnTo>
                  <a:lnTo>
                    <a:pt x="6981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90B742B5-A661-41CB-A994-8A51FB39BBA1}"/>
                </a:ext>
              </a:extLst>
            </p:cNvPr>
            <p:cNvSpPr/>
            <p:nvPr/>
          </p:nvSpPr>
          <p:spPr>
            <a:xfrm>
              <a:off x="5536448" y="8739184"/>
              <a:ext cx="37591" cy="1"/>
            </a:xfrm>
            <a:custGeom>
              <a:avLst/>
              <a:gdLst/>
              <a:ahLst/>
              <a:cxnLst/>
              <a:rect l="0" t="0" r="0" b="0"/>
              <a:pathLst>
                <a:path w="37591" h="1">
                  <a:moveTo>
                    <a:pt x="0" y="0"/>
                  </a:moveTo>
                  <a:lnTo>
                    <a:pt x="3759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B188D1B-5AC2-47E5-845C-FFAEE6EFB4F4}"/>
                </a:ext>
              </a:extLst>
            </p:cNvPr>
            <p:cNvSpPr/>
            <p:nvPr/>
          </p:nvSpPr>
          <p:spPr>
            <a:xfrm>
              <a:off x="5728674" y="8567345"/>
              <a:ext cx="106886" cy="192676"/>
            </a:xfrm>
            <a:custGeom>
              <a:avLst/>
              <a:gdLst/>
              <a:ahLst/>
              <a:cxnLst/>
              <a:rect l="0" t="0" r="0" b="0"/>
              <a:pathLst>
                <a:path w="106886" h="192676">
                  <a:moveTo>
                    <a:pt x="44053" y="0"/>
                  </a:moveTo>
                  <a:lnTo>
                    <a:pt x="2660" y="59204"/>
                  </a:lnTo>
                  <a:lnTo>
                    <a:pt x="348" y="64529"/>
                  </a:lnTo>
                  <a:lnTo>
                    <a:pt x="0" y="69272"/>
                  </a:lnTo>
                  <a:lnTo>
                    <a:pt x="2796" y="77725"/>
                  </a:lnTo>
                  <a:lnTo>
                    <a:pt x="9607" y="83869"/>
                  </a:lnTo>
                  <a:lnTo>
                    <a:pt x="19197" y="87991"/>
                  </a:lnTo>
                  <a:lnTo>
                    <a:pt x="71068" y="101486"/>
                  </a:lnTo>
                  <a:lnTo>
                    <a:pt x="90841" y="111349"/>
                  </a:lnTo>
                  <a:lnTo>
                    <a:pt x="100847" y="121486"/>
                  </a:lnTo>
                  <a:lnTo>
                    <a:pt x="105185" y="127530"/>
                  </a:lnTo>
                  <a:lnTo>
                    <a:pt x="106885" y="133947"/>
                  </a:lnTo>
                  <a:lnTo>
                    <a:pt x="105590" y="147440"/>
                  </a:lnTo>
                  <a:lnTo>
                    <a:pt x="99447" y="158211"/>
                  </a:lnTo>
                  <a:lnTo>
                    <a:pt x="78883" y="178619"/>
                  </a:lnTo>
                  <a:lnTo>
                    <a:pt x="60605" y="188433"/>
                  </a:lnTo>
                  <a:lnTo>
                    <a:pt x="23126" y="192675"/>
                  </a:lnTo>
                  <a:lnTo>
                    <a:pt x="12278" y="189851"/>
                  </a:lnTo>
                  <a:lnTo>
                    <a:pt x="1093" y="1825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645AB0FA-0E06-45A7-ACB9-D4C21A521D7C}"/>
                </a:ext>
              </a:extLst>
            </p:cNvPr>
            <p:cNvSpPr/>
            <p:nvPr/>
          </p:nvSpPr>
          <p:spPr>
            <a:xfrm>
              <a:off x="5821057" y="8502905"/>
              <a:ext cx="59071" cy="16111"/>
            </a:xfrm>
            <a:custGeom>
              <a:avLst/>
              <a:gdLst/>
              <a:ahLst/>
              <a:cxnLst/>
              <a:rect l="0" t="0" r="0" b="0"/>
              <a:pathLst>
                <a:path w="59071" h="16111">
                  <a:moveTo>
                    <a:pt x="0" y="0"/>
                  </a:moveTo>
                  <a:lnTo>
                    <a:pt x="21775" y="1591"/>
                  </a:lnTo>
                  <a:lnTo>
                    <a:pt x="47176" y="9159"/>
                  </a:lnTo>
                  <a:lnTo>
                    <a:pt x="59070" y="161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91B537EE-F6F2-4311-9DC0-53088678F35D}"/>
                </a:ext>
              </a:extLst>
            </p:cNvPr>
            <p:cNvSpPr/>
            <p:nvPr/>
          </p:nvSpPr>
          <p:spPr>
            <a:xfrm>
              <a:off x="5940575" y="8604935"/>
              <a:ext cx="116039" cy="137894"/>
            </a:xfrm>
            <a:custGeom>
              <a:avLst/>
              <a:gdLst/>
              <a:ahLst/>
              <a:cxnLst/>
              <a:rect l="0" t="0" r="0" b="0"/>
              <a:pathLst>
                <a:path w="116039" h="137894">
                  <a:moveTo>
                    <a:pt x="41582" y="21480"/>
                  </a:moveTo>
                  <a:lnTo>
                    <a:pt x="22009" y="36428"/>
                  </a:lnTo>
                  <a:lnTo>
                    <a:pt x="8191" y="54530"/>
                  </a:lnTo>
                  <a:lnTo>
                    <a:pt x="3273" y="64809"/>
                  </a:lnTo>
                  <a:lnTo>
                    <a:pt x="0" y="86361"/>
                  </a:lnTo>
                  <a:lnTo>
                    <a:pt x="1880" y="105939"/>
                  </a:lnTo>
                  <a:lnTo>
                    <a:pt x="7827" y="117491"/>
                  </a:lnTo>
                  <a:lnTo>
                    <a:pt x="16436" y="127398"/>
                  </a:lnTo>
                  <a:lnTo>
                    <a:pt x="26229" y="133790"/>
                  </a:lnTo>
                  <a:lnTo>
                    <a:pt x="44657" y="137893"/>
                  </a:lnTo>
                  <a:lnTo>
                    <a:pt x="67978" y="134991"/>
                  </a:lnTo>
                  <a:lnTo>
                    <a:pt x="78970" y="131994"/>
                  </a:lnTo>
                  <a:lnTo>
                    <a:pt x="95221" y="121250"/>
                  </a:lnTo>
                  <a:lnTo>
                    <a:pt x="108522" y="106730"/>
                  </a:lnTo>
                  <a:lnTo>
                    <a:pt x="113100" y="94771"/>
                  </a:lnTo>
                  <a:lnTo>
                    <a:pt x="116038" y="67646"/>
                  </a:lnTo>
                  <a:lnTo>
                    <a:pt x="113697" y="43577"/>
                  </a:lnTo>
                  <a:lnTo>
                    <a:pt x="109234" y="31103"/>
                  </a:lnTo>
                  <a:lnTo>
                    <a:pt x="96645" y="13369"/>
                  </a:lnTo>
                  <a:lnTo>
                    <a:pt x="7917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0D1EF132-5AA2-4A3E-ADB2-63700C427EE5}"/>
                </a:ext>
              </a:extLst>
            </p:cNvPr>
            <p:cNvSpPr/>
            <p:nvPr/>
          </p:nvSpPr>
          <p:spPr>
            <a:xfrm>
              <a:off x="6096346" y="8626415"/>
              <a:ext cx="102284" cy="126456"/>
            </a:xfrm>
            <a:custGeom>
              <a:avLst/>
              <a:gdLst/>
              <a:ahLst/>
              <a:cxnLst/>
              <a:rect l="0" t="0" r="0" b="0"/>
              <a:pathLst>
                <a:path w="102284" h="126456">
                  <a:moveTo>
                    <a:pt x="68390" y="0"/>
                  </a:moveTo>
                  <a:lnTo>
                    <a:pt x="51241" y="5481"/>
                  </a:lnTo>
                  <a:lnTo>
                    <a:pt x="32945" y="17733"/>
                  </a:lnTo>
                  <a:lnTo>
                    <a:pt x="11628" y="43174"/>
                  </a:lnTo>
                  <a:lnTo>
                    <a:pt x="3374" y="61983"/>
                  </a:lnTo>
                  <a:lnTo>
                    <a:pt x="0" y="82673"/>
                  </a:lnTo>
                  <a:lnTo>
                    <a:pt x="4702" y="103918"/>
                  </a:lnTo>
                  <a:lnTo>
                    <a:pt x="12041" y="115001"/>
                  </a:lnTo>
                  <a:lnTo>
                    <a:pt x="16504" y="119627"/>
                  </a:lnTo>
                  <a:lnTo>
                    <a:pt x="27827" y="124766"/>
                  </a:lnTo>
                  <a:lnTo>
                    <a:pt x="40219" y="126455"/>
                  </a:lnTo>
                  <a:lnTo>
                    <a:pt x="51692" y="125215"/>
                  </a:lnTo>
                  <a:lnTo>
                    <a:pt x="62759" y="119495"/>
                  </a:lnTo>
                  <a:lnTo>
                    <a:pt x="81597" y="104087"/>
                  </a:lnTo>
                  <a:lnTo>
                    <a:pt x="93120" y="87457"/>
                  </a:lnTo>
                  <a:lnTo>
                    <a:pt x="101241" y="64563"/>
                  </a:lnTo>
                  <a:lnTo>
                    <a:pt x="102283" y="50772"/>
                  </a:lnTo>
                  <a:lnTo>
                    <a:pt x="100160" y="38675"/>
                  </a:lnTo>
                  <a:lnTo>
                    <a:pt x="84500" y="53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F0873202-FEE6-4116-A157-8A4BBC51D6AC}"/>
                </a:ext>
              </a:extLst>
            </p:cNvPr>
            <p:cNvSpPr/>
            <p:nvPr/>
          </p:nvSpPr>
          <p:spPr>
            <a:xfrm>
              <a:off x="6288245" y="8621044"/>
              <a:ext cx="67672" cy="161101"/>
            </a:xfrm>
            <a:custGeom>
              <a:avLst/>
              <a:gdLst/>
              <a:ahLst/>
              <a:cxnLst/>
              <a:rect l="0" t="0" r="0" b="0"/>
              <a:pathLst>
                <a:path w="67672" h="161101">
                  <a:moveTo>
                    <a:pt x="0" y="161100"/>
                  </a:moveTo>
                  <a:lnTo>
                    <a:pt x="15474" y="115231"/>
                  </a:lnTo>
                  <a:lnTo>
                    <a:pt x="51719" y="54732"/>
                  </a:lnTo>
                  <a:lnTo>
                    <a:pt x="64999" y="31828"/>
                  </a:lnTo>
                  <a:lnTo>
                    <a:pt x="67671" y="18721"/>
                  </a:lnTo>
                  <a:lnTo>
                    <a:pt x="66594" y="13674"/>
                  </a:lnTo>
                  <a:lnTo>
                    <a:pt x="64086" y="9713"/>
                  </a:lnTo>
                  <a:lnTo>
                    <a:pt x="60624" y="6474"/>
                  </a:lnTo>
                  <a:lnTo>
                    <a:pt x="48822" y="2878"/>
                  </a:lnTo>
                  <a:lnTo>
                    <a:pt x="1611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40815C39-BD72-49E6-807B-D380AE67F066}"/>
                </a:ext>
              </a:extLst>
            </p:cNvPr>
            <p:cNvSpPr/>
            <p:nvPr/>
          </p:nvSpPr>
          <p:spPr>
            <a:xfrm>
              <a:off x="6395645" y="8642524"/>
              <a:ext cx="90503" cy="144991"/>
            </a:xfrm>
            <a:custGeom>
              <a:avLst/>
              <a:gdLst/>
              <a:ahLst/>
              <a:cxnLst/>
              <a:rect l="0" t="0" r="0" b="0"/>
              <a:pathLst>
                <a:path w="90503" h="144991">
                  <a:moveTo>
                    <a:pt x="0" y="144990"/>
                  </a:moveTo>
                  <a:lnTo>
                    <a:pt x="49407" y="82280"/>
                  </a:lnTo>
                  <a:lnTo>
                    <a:pt x="89213" y="36889"/>
                  </a:lnTo>
                  <a:lnTo>
                    <a:pt x="90502" y="31753"/>
                  </a:lnTo>
                  <a:lnTo>
                    <a:pt x="88752" y="21273"/>
                  </a:lnTo>
                  <a:lnTo>
                    <a:pt x="86018" y="17165"/>
                  </a:lnTo>
                  <a:lnTo>
                    <a:pt x="78207" y="11010"/>
                  </a:lnTo>
                  <a:lnTo>
                    <a:pt x="59204" y="2794"/>
                  </a:lnTo>
                  <a:lnTo>
                    <a:pt x="4296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30B1EB52-2AB8-42A8-A452-5B29E09F899F}"/>
                </a:ext>
              </a:extLst>
            </p:cNvPr>
            <p:cNvSpPr/>
            <p:nvPr/>
          </p:nvSpPr>
          <p:spPr>
            <a:xfrm>
              <a:off x="6524941" y="8690854"/>
              <a:ext cx="112354" cy="68634"/>
            </a:xfrm>
            <a:custGeom>
              <a:avLst/>
              <a:gdLst/>
              <a:ahLst/>
              <a:cxnLst/>
              <a:rect l="0" t="0" r="0" b="0"/>
              <a:pathLst>
                <a:path w="112354" h="68634">
                  <a:moveTo>
                    <a:pt x="53283" y="0"/>
                  </a:moveTo>
                  <a:lnTo>
                    <a:pt x="4124" y="45783"/>
                  </a:lnTo>
                  <a:lnTo>
                    <a:pt x="1417" y="50212"/>
                  </a:lnTo>
                  <a:lnTo>
                    <a:pt x="0" y="59907"/>
                  </a:lnTo>
                  <a:lnTo>
                    <a:pt x="2845" y="63208"/>
                  </a:lnTo>
                  <a:lnTo>
                    <a:pt x="13961" y="66876"/>
                  </a:lnTo>
                  <a:lnTo>
                    <a:pt x="41715" y="68633"/>
                  </a:lnTo>
                  <a:lnTo>
                    <a:pt x="94342" y="64737"/>
                  </a:lnTo>
                  <a:lnTo>
                    <a:pt x="112353" y="644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8722CEB3-AD8F-447F-B897-A6FB14A3A9E3}"/>
                </a:ext>
              </a:extLst>
            </p:cNvPr>
            <p:cNvSpPr/>
            <p:nvPr/>
          </p:nvSpPr>
          <p:spPr>
            <a:xfrm>
              <a:off x="6615814" y="8690854"/>
              <a:ext cx="64440" cy="134251"/>
            </a:xfrm>
            <a:custGeom>
              <a:avLst/>
              <a:gdLst/>
              <a:ahLst/>
              <a:cxnLst/>
              <a:rect l="0" t="0" r="0" b="0"/>
              <a:pathLst>
                <a:path w="64440" h="134251">
                  <a:moveTo>
                    <a:pt x="64439" y="0"/>
                  </a:moveTo>
                  <a:lnTo>
                    <a:pt x="38357" y="61938"/>
                  </a:lnTo>
                  <a:lnTo>
                    <a:pt x="7849" y="122126"/>
                  </a:lnTo>
                  <a:lnTo>
                    <a:pt x="0" y="1342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16CC0467-246E-4FDC-A24E-E9F440276ACB}"/>
                </a:ext>
              </a:extLst>
            </p:cNvPr>
            <p:cNvSpPr/>
            <p:nvPr/>
          </p:nvSpPr>
          <p:spPr>
            <a:xfrm>
              <a:off x="6722534" y="8701594"/>
              <a:ext cx="97340" cy="85921"/>
            </a:xfrm>
            <a:custGeom>
              <a:avLst/>
              <a:gdLst/>
              <a:ahLst/>
              <a:cxnLst/>
              <a:rect l="0" t="0" r="0" b="0"/>
              <a:pathLst>
                <a:path w="97340" h="85921">
                  <a:moveTo>
                    <a:pt x="27529" y="0"/>
                  </a:moveTo>
                  <a:lnTo>
                    <a:pt x="12580" y="17799"/>
                  </a:lnTo>
                  <a:lnTo>
                    <a:pt x="2283" y="35571"/>
                  </a:lnTo>
                  <a:lnTo>
                    <a:pt x="0" y="47432"/>
                  </a:lnTo>
                  <a:lnTo>
                    <a:pt x="226" y="53102"/>
                  </a:lnTo>
                  <a:lnTo>
                    <a:pt x="3660" y="62583"/>
                  </a:lnTo>
                  <a:lnTo>
                    <a:pt x="6247" y="66782"/>
                  </a:lnTo>
                  <a:lnTo>
                    <a:pt x="10358" y="69581"/>
                  </a:lnTo>
                  <a:lnTo>
                    <a:pt x="65764" y="83598"/>
                  </a:lnTo>
                  <a:lnTo>
                    <a:pt x="97339" y="859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A391EDF6-C5A9-423D-AA00-217E89B1CBEC}"/>
                </a:ext>
              </a:extLst>
            </p:cNvPr>
            <p:cNvSpPr/>
            <p:nvPr/>
          </p:nvSpPr>
          <p:spPr>
            <a:xfrm>
              <a:off x="6798394" y="8728444"/>
              <a:ext cx="48330" cy="134250"/>
            </a:xfrm>
            <a:custGeom>
              <a:avLst/>
              <a:gdLst/>
              <a:ahLst/>
              <a:cxnLst/>
              <a:rect l="0" t="0" r="0" b="0"/>
              <a:pathLst>
                <a:path w="48330" h="134250">
                  <a:moveTo>
                    <a:pt x="48329" y="0"/>
                  </a:moveTo>
                  <a:lnTo>
                    <a:pt x="47136" y="20839"/>
                  </a:lnTo>
                  <a:lnTo>
                    <a:pt x="24438" y="83563"/>
                  </a:lnTo>
                  <a:lnTo>
                    <a:pt x="0" y="13424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5040BD97-FF40-409A-A274-DA60F6BB4297}"/>
                </a:ext>
              </a:extLst>
            </p:cNvPr>
            <p:cNvSpPr/>
            <p:nvPr/>
          </p:nvSpPr>
          <p:spPr>
            <a:xfrm>
              <a:off x="5818737" y="8721660"/>
              <a:ext cx="1119277" cy="173255"/>
            </a:xfrm>
            <a:custGeom>
              <a:avLst/>
              <a:gdLst/>
              <a:ahLst/>
              <a:cxnLst/>
              <a:rect l="0" t="0" r="0" b="0"/>
              <a:pathLst>
                <a:path w="1119277" h="173255">
                  <a:moveTo>
                    <a:pt x="18430" y="6784"/>
                  </a:moveTo>
                  <a:lnTo>
                    <a:pt x="12728" y="1083"/>
                  </a:lnTo>
                  <a:lnTo>
                    <a:pt x="9258" y="0"/>
                  </a:lnTo>
                  <a:lnTo>
                    <a:pt x="630" y="388"/>
                  </a:lnTo>
                  <a:lnTo>
                    <a:pt x="0" y="1923"/>
                  </a:lnTo>
                  <a:lnTo>
                    <a:pt x="5664" y="6812"/>
                  </a:lnTo>
                  <a:lnTo>
                    <a:pt x="50860" y="14536"/>
                  </a:lnTo>
                  <a:lnTo>
                    <a:pt x="111810" y="21040"/>
                  </a:lnTo>
                  <a:lnTo>
                    <a:pt x="165833" y="26422"/>
                  </a:lnTo>
                  <a:lnTo>
                    <a:pt x="227475" y="32389"/>
                  </a:lnTo>
                  <a:lnTo>
                    <a:pt x="288042" y="38940"/>
                  </a:lnTo>
                  <a:lnTo>
                    <a:pt x="345320" y="43541"/>
                  </a:lnTo>
                  <a:lnTo>
                    <a:pt x="403860" y="50105"/>
                  </a:lnTo>
                  <a:lnTo>
                    <a:pt x="462299" y="58741"/>
                  </a:lnTo>
                  <a:lnTo>
                    <a:pt x="520447" y="67649"/>
                  </a:lnTo>
                  <a:lnTo>
                    <a:pt x="580794" y="75003"/>
                  </a:lnTo>
                  <a:lnTo>
                    <a:pt x="640069" y="80672"/>
                  </a:lnTo>
                  <a:lnTo>
                    <a:pt x="699424" y="89190"/>
                  </a:lnTo>
                  <a:lnTo>
                    <a:pt x="753986" y="100743"/>
                  </a:lnTo>
                  <a:lnTo>
                    <a:pt x="812704" y="109047"/>
                  </a:lnTo>
                  <a:lnTo>
                    <a:pt x="875809" y="121358"/>
                  </a:lnTo>
                  <a:lnTo>
                    <a:pt x="934197" y="133875"/>
                  </a:lnTo>
                  <a:lnTo>
                    <a:pt x="996144" y="146403"/>
                  </a:lnTo>
                  <a:lnTo>
                    <a:pt x="1056768" y="162514"/>
                  </a:lnTo>
                  <a:lnTo>
                    <a:pt x="1119276" y="17325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FE324FEA-6424-48FA-8E9A-B6886537CD2C}"/>
                </a:ext>
              </a:extLst>
            </p:cNvPr>
            <p:cNvSpPr/>
            <p:nvPr/>
          </p:nvSpPr>
          <p:spPr>
            <a:xfrm>
              <a:off x="5896237" y="8756457"/>
              <a:ext cx="118140" cy="208267"/>
            </a:xfrm>
            <a:custGeom>
              <a:avLst/>
              <a:gdLst/>
              <a:ahLst/>
              <a:cxnLst/>
              <a:rect l="0" t="0" r="0" b="0"/>
              <a:pathLst>
                <a:path w="118140" h="208267">
                  <a:moveTo>
                    <a:pt x="0" y="25687"/>
                  </a:moveTo>
                  <a:lnTo>
                    <a:pt x="5701" y="17135"/>
                  </a:lnTo>
                  <a:lnTo>
                    <a:pt x="13274" y="11345"/>
                  </a:lnTo>
                  <a:lnTo>
                    <a:pt x="30783" y="4730"/>
                  </a:lnTo>
                  <a:lnTo>
                    <a:pt x="63426" y="0"/>
                  </a:lnTo>
                  <a:lnTo>
                    <a:pt x="84028" y="2032"/>
                  </a:lnTo>
                  <a:lnTo>
                    <a:pt x="104320" y="9265"/>
                  </a:lnTo>
                  <a:lnTo>
                    <a:pt x="108926" y="14142"/>
                  </a:lnTo>
                  <a:lnTo>
                    <a:pt x="114045" y="27517"/>
                  </a:lnTo>
                  <a:lnTo>
                    <a:pt x="114075" y="51820"/>
                  </a:lnTo>
                  <a:lnTo>
                    <a:pt x="104604" y="75064"/>
                  </a:lnTo>
                  <a:lnTo>
                    <a:pt x="68769" y="117832"/>
                  </a:lnTo>
                  <a:lnTo>
                    <a:pt x="37688" y="152273"/>
                  </a:lnTo>
                  <a:lnTo>
                    <a:pt x="34075" y="158407"/>
                  </a:lnTo>
                  <a:lnTo>
                    <a:pt x="31652" y="169997"/>
                  </a:lnTo>
                  <a:lnTo>
                    <a:pt x="31841" y="175593"/>
                  </a:lnTo>
                  <a:lnTo>
                    <a:pt x="34354" y="180518"/>
                  </a:lnTo>
                  <a:lnTo>
                    <a:pt x="43511" y="189171"/>
                  </a:lnTo>
                  <a:lnTo>
                    <a:pt x="87326" y="204267"/>
                  </a:lnTo>
                  <a:lnTo>
                    <a:pt x="118139" y="20826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B56B9B5-B4F3-46A3-9BA1-48D84523211E}"/>
                </a:ext>
              </a:extLst>
            </p:cNvPr>
            <p:cNvSpPr/>
            <p:nvPr/>
          </p:nvSpPr>
          <p:spPr>
            <a:xfrm>
              <a:off x="6153996" y="8911024"/>
              <a:ext cx="10741" cy="1"/>
            </a:xfrm>
            <a:custGeom>
              <a:avLst/>
              <a:gdLst/>
              <a:ahLst/>
              <a:cxnLst/>
              <a:rect l="0" t="0" r="0" b="0"/>
              <a:pathLst>
                <a:path w="10741" h="1">
                  <a:moveTo>
                    <a:pt x="0" y="0"/>
                  </a:moveTo>
                  <a:lnTo>
                    <a:pt x="1074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45E81951-D3E2-451C-8887-22ACC4071858}"/>
                </a:ext>
              </a:extLst>
            </p:cNvPr>
            <p:cNvSpPr/>
            <p:nvPr/>
          </p:nvSpPr>
          <p:spPr>
            <a:xfrm>
              <a:off x="6245285" y="8808994"/>
              <a:ext cx="42961" cy="177210"/>
            </a:xfrm>
            <a:custGeom>
              <a:avLst/>
              <a:gdLst/>
              <a:ahLst/>
              <a:cxnLst/>
              <a:rect l="0" t="0" r="0" b="0"/>
              <a:pathLst>
                <a:path w="42961" h="177210">
                  <a:moveTo>
                    <a:pt x="42960" y="0"/>
                  </a:moveTo>
                  <a:lnTo>
                    <a:pt x="30338" y="57967"/>
                  </a:lnTo>
                  <a:lnTo>
                    <a:pt x="16107" y="120405"/>
                  </a:lnTo>
                  <a:lnTo>
                    <a:pt x="0" y="17720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3B97ECE-DAA7-4BE1-8791-33C582960A83}"/>
                </a:ext>
              </a:extLst>
            </p:cNvPr>
            <p:cNvSpPr/>
            <p:nvPr/>
          </p:nvSpPr>
          <p:spPr>
            <a:xfrm>
              <a:off x="6372807" y="8857324"/>
              <a:ext cx="119498" cy="85920"/>
            </a:xfrm>
            <a:custGeom>
              <a:avLst/>
              <a:gdLst/>
              <a:ahLst/>
              <a:cxnLst/>
              <a:rect l="0" t="0" r="0" b="0"/>
              <a:pathLst>
                <a:path w="119498" h="85920">
                  <a:moveTo>
                    <a:pt x="12098" y="0"/>
                  </a:moveTo>
                  <a:lnTo>
                    <a:pt x="4120" y="9170"/>
                  </a:lnTo>
                  <a:lnTo>
                    <a:pt x="0" y="17799"/>
                  </a:lnTo>
                  <a:lnTo>
                    <a:pt x="452" y="22008"/>
                  </a:lnTo>
                  <a:lnTo>
                    <a:pt x="5729" y="29869"/>
                  </a:lnTo>
                  <a:lnTo>
                    <a:pt x="20011" y="44042"/>
                  </a:lnTo>
                  <a:lnTo>
                    <a:pt x="77054" y="73685"/>
                  </a:lnTo>
                  <a:lnTo>
                    <a:pt x="119497" y="8591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2B0ED9A2-E008-4EC8-9485-EDC2AC80F7AA}"/>
                </a:ext>
              </a:extLst>
            </p:cNvPr>
            <p:cNvSpPr/>
            <p:nvPr/>
          </p:nvSpPr>
          <p:spPr>
            <a:xfrm>
              <a:off x="6460084" y="8846584"/>
              <a:ext cx="80551" cy="252390"/>
            </a:xfrm>
            <a:custGeom>
              <a:avLst/>
              <a:gdLst/>
              <a:ahLst/>
              <a:cxnLst/>
              <a:rect l="0" t="0" r="0" b="0"/>
              <a:pathLst>
                <a:path w="80551" h="252390">
                  <a:moveTo>
                    <a:pt x="80550" y="0"/>
                  </a:moveTo>
                  <a:lnTo>
                    <a:pt x="72573" y="9171"/>
                  </a:lnTo>
                  <a:lnTo>
                    <a:pt x="47298" y="71957"/>
                  </a:lnTo>
                  <a:lnTo>
                    <a:pt x="35073" y="130899"/>
                  </a:lnTo>
                  <a:lnTo>
                    <a:pt x="16820" y="192816"/>
                  </a:lnTo>
                  <a:lnTo>
                    <a:pt x="0" y="2523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7C9BDCEB-1E4A-4F8D-A945-523E457CE567}"/>
                </a:ext>
              </a:extLst>
            </p:cNvPr>
            <p:cNvSpPr/>
            <p:nvPr/>
          </p:nvSpPr>
          <p:spPr>
            <a:xfrm>
              <a:off x="5235729" y="9335252"/>
              <a:ext cx="91291" cy="225540"/>
            </a:xfrm>
            <a:custGeom>
              <a:avLst/>
              <a:gdLst/>
              <a:ahLst/>
              <a:cxnLst/>
              <a:rect l="0" t="0" r="0" b="0"/>
              <a:pathLst>
                <a:path w="91291" h="225540">
                  <a:moveTo>
                    <a:pt x="0" y="0"/>
                  </a:moveTo>
                  <a:lnTo>
                    <a:pt x="34195" y="61500"/>
                  </a:lnTo>
                  <a:lnTo>
                    <a:pt x="62657" y="124473"/>
                  </a:lnTo>
                  <a:lnTo>
                    <a:pt x="84068" y="187387"/>
                  </a:lnTo>
                  <a:lnTo>
                    <a:pt x="91290" y="2255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2CA82BCE-27A5-405F-9D24-7C6A92B8A763}"/>
                </a:ext>
              </a:extLst>
            </p:cNvPr>
            <p:cNvSpPr/>
            <p:nvPr/>
          </p:nvSpPr>
          <p:spPr>
            <a:xfrm>
              <a:off x="5208879" y="9335252"/>
              <a:ext cx="166471" cy="241650"/>
            </a:xfrm>
            <a:custGeom>
              <a:avLst/>
              <a:gdLst/>
              <a:ahLst/>
              <a:cxnLst/>
              <a:rect l="0" t="0" r="0" b="0"/>
              <a:pathLst>
                <a:path w="166471" h="241650">
                  <a:moveTo>
                    <a:pt x="166470" y="0"/>
                  </a:moveTo>
                  <a:lnTo>
                    <a:pt x="111013" y="59744"/>
                  </a:lnTo>
                  <a:lnTo>
                    <a:pt x="71601" y="122771"/>
                  </a:lnTo>
                  <a:lnTo>
                    <a:pt x="36471" y="182570"/>
                  </a:lnTo>
                  <a:lnTo>
                    <a:pt x="0" y="24164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9EACBE71-998C-4624-9BE3-21628663FFF1}"/>
                </a:ext>
              </a:extLst>
            </p:cNvPr>
            <p:cNvSpPr/>
            <p:nvPr/>
          </p:nvSpPr>
          <p:spPr>
            <a:xfrm>
              <a:off x="5563298" y="9372842"/>
              <a:ext cx="80551" cy="5371"/>
            </a:xfrm>
            <a:custGeom>
              <a:avLst/>
              <a:gdLst/>
              <a:ahLst/>
              <a:cxnLst/>
              <a:rect l="0" t="0" r="0" b="0"/>
              <a:pathLst>
                <a:path w="80551" h="5371">
                  <a:moveTo>
                    <a:pt x="0" y="5370"/>
                  </a:moveTo>
                  <a:lnTo>
                    <a:pt x="60265" y="2520"/>
                  </a:lnTo>
                  <a:lnTo>
                    <a:pt x="8055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A60C9A3-E849-439C-85DC-AD506038E09D}"/>
                </a:ext>
              </a:extLst>
            </p:cNvPr>
            <p:cNvSpPr/>
            <p:nvPr/>
          </p:nvSpPr>
          <p:spPr>
            <a:xfrm>
              <a:off x="5461269" y="9507091"/>
              <a:ext cx="193320" cy="21481"/>
            </a:xfrm>
            <a:custGeom>
              <a:avLst/>
              <a:gdLst/>
              <a:ahLst/>
              <a:cxnLst/>
              <a:rect l="0" t="0" r="0" b="0"/>
              <a:pathLst>
                <a:path w="193320" h="21481">
                  <a:moveTo>
                    <a:pt x="0" y="0"/>
                  </a:moveTo>
                  <a:lnTo>
                    <a:pt x="55641" y="4624"/>
                  </a:lnTo>
                  <a:lnTo>
                    <a:pt x="110560" y="8156"/>
                  </a:lnTo>
                  <a:lnTo>
                    <a:pt x="169266" y="17988"/>
                  </a:lnTo>
                  <a:lnTo>
                    <a:pt x="193319" y="214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9AC025F3-A7D1-431F-B289-073DA01E536E}"/>
              </a:ext>
            </a:extLst>
          </p:cNvPr>
          <p:cNvGrpSpPr/>
          <p:nvPr/>
        </p:nvGrpSpPr>
        <p:grpSpPr>
          <a:xfrm>
            <a:off x="5799013" y="9238593"/>
            <a:ext cx="2289724" cy="456449"/>
            <a:chOff x="5799013" y="9238593"/>
            <a:chExt cx="2289724" cy="456449"/>
          </a:xfrm>
        </p:grpSpPr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090E4FF-B355-4B3B-BC13-90BD4B504DB3}"/>
                </a:ext>
              </a:extLst>
            </p:cNvPr>
            <p:cNvSpPr/>
            <p:nvPr/>
          </p:nvSpPr>
          <p:spPr>
            <a:xfrm>
              <a:off x="5799013" y="9266864"/>
              <a:ext cx="172405" cy="283188"/>
            </a:xfrm>
            <a:custGeom>
              <a:avLst/>
              <a:gdLst/>
              <a:ahLst/>
              <a:cxnLst/>
              <a:rect l="0" t="0" r="0" b="0"/>
              <a:pathLst>
                <a:path w="172405" h="283188">
                  <a:moveTo>
                    <a:pt x="11304" y="36168"/>
                  </a:moveTo>
                  <a:lnTo>
                    <a:pt x="17006" y="27616"/>
                  </a:lnTo>
                  <a:lnTo>
                    <a:pt x="56123" y="5773"/>
                  </a:lnTo>
                  <a:lnTo>
                    <a:pt x="88397" y="0"/>
                  </a:lnTo>
                  <a:lnTo>
                    <a:pt x="110454" y="192"/>
                  </a:lnTo>
                  <a:lnTo>
                    <a:pt x="122794" y="4467"/>
                  </a:lnTo>
                  <a:lnTo>
                    <a:pt x="126800" y="8471"/>
                  </a:lnTo>
                  <a:lnTo>
                    <a:pt x="131252" y="19285"/>
                  </a:lnTo>
                  <a:lnTo>
                    <a:pt x="130049" y="33637"/>
                  </a:lnTo>
                  <a:lnTo>
                    <a:pt x="122662" y="55307"/>
                  </a:lnTo>
                  <a:lnTo>
                    <a:pt x="111325" y="73064"/>
                  </a:lnTo>
                  <a:lnTo>
                    <a:pt x="64747" y="135446"/>
                  </a:lnTo>
                  <a:lnTo>
                    <a:pt x="17044" y="198023"/>
                  </a:lnTo>
                  <a:lnTo>
                    <a:pt x="2427" y="218897"/>
                  </a:lnTo>
                  <a:lnTo>
                    <a:pt x="0" y="231145"/>
                  </a:lnTo>
                  <a:lnTo>
                    <a:pt x="1506" y="243351"/>
                  </a:lnTo>
                  <a:lnTo>
                    <a:pt x="6154" y="252753"/>
                  </a:lnTo>
                  <a:lnTo>
                    <a:pt x="10257" y="255738"/>
                  </a:lnTo>
                  <a:lnTo>
                    <a:pt x="40749" y="263771"/>
                  </a:lnTo>
                  <a:lnTo>
                    <a:pt x="99856" y="267480"/>
                  </a:lnTo>
                  <a:lnTo>
                    <a:pt x="159819" y="279692"/>
                  </a:lnTo>
                  <a:lnTo>
                    <a:pt x="172404" y="28318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D31B2CC3-24E1-4C83-9FCF-139C3FDAA1B1}"/>
                </a:ext>
              </a:extLst>
            </p:cNvPr>
            <p:cNvSpPr/>
            <p:nvPr/>
          </p:nvSpPr>
          <p:spPr>
            <a:xfrm>
              <a:off x="6051966" y="9256022"/>
              <a:ext cx="228249" cy="369210"/>
            </a:xfrm>
            <a:custGeom>
              <a:avLst/>
              <a:gdLst/>
              <a:ahLst/>
              <a:cxnLst/>
              <a:rect l="0" t="0" r="0" b="0"/>
              <a:pathLst>
                <a:path w="228249" h="369210">
                  <a:moveTo>
                    <a:pt x="0" y="25530"/>
                  </a:moveTo>
                  <a:lnTo>
                    <a:pt x="5702" y="16977"/>
                  </a:lnTo>
                  <a:lnTo>
                    <a:pt x="20650" y="5958"/>
                  </a:lnTo>
                  <a:lnTo>
                    <a:pt x="43045" y="836"/>
                  </a:lnTo>
                  <a:lnTo>
                    <a:pt x="105112" y="0"/>
                  </a:lnTo>
                  <a:lnTo>
                    <a:pt x="143038" y="10796"/>
                  </a:lnTo>
                  <a:lnTo>
                    <a:pt x="153271" y="17789"/>
                  </a:lnTo>
                  <a:lnTo>
                    <a:pt x="157671" y="22158"/>
                  </a:lnTo>
                  <a:lnTo>
                    <a:pt x="162559" y="36561"/>
                  </a:lnTo>
                  <a:lnTo>
                    <a:pt x="163863" y="45414"/>
                  </a:lnTo>
                  <a:lnTo>
                    <a:pt x="160538" y="60024"/>
                  </a:lnTo>
                  <a:lnTo>
                    <a:pt x="143818" y="83989"/>
                  </a:lnTo>
                  <a:lnTo>
                    <a:pt x="112203" y="112994"/>
                  </a:lnTo>
                  <a:lnTo>
                    <a:pt x="77262" y="141870"/>
                  </a:lnTo>
                  <a:lnTo>
                    <a:pt x="75972" y="146051"/>
                  </a:lnTo>
                  <a:lnTo>
                    <a:pt x="77720" y="155468"/>
                  </a:lnTo>
                  <a:lnTo>
                    <a:pt x="80453" y="159292"/>
                  </a:lnTo>
                  <a:lnTo>
                    <a:pt x="88263" y="165131"/>
                  </a:lnTo>
                  <a:lnTo>
                    <a:pt x="147548" y="192068"/>
                  </a:lnTo>
                  <a:lnTo>
                    <a:pt x="206861" y="222652"/>
                  </a:lnTo>
                  <a:lnTo>
                    <a:pt x="221928" y="236085"/>
                  </a:lnTo>
                  <a:lnTo>
                    <a:pt x="226917" y="247791"/>
                  </a:lnTo>
                  <a:lnTo>
                    <a:pt x="228248" y="254253"/>
                  </a:lnTo>
                  <a:lnTo>
                    <a:pt x="227942" y="259755"/>
                  </a:lnTo>
                  <a:lnTo>
                    <a:pt x="224420" y="269051"/>
                  </a:lnTo>
                  <a:lnTo>
                    <a:pt x="205594" y="292090"/>
                  </a:lnTo>
                  <a:lnTo>
                    <a:pt x="151623" y="336353"/>
                  </a:lnTo>
                  <a:lnTo>
                    <a:pt x="94096" y="365718"/>
                  </a:lnTo>
                  <a:lnTo>
                    <a:pt x="75180" y="36920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F19F157F-0BC8-4F07-A772-D5CEF0E8EBB2}"/>
                </a:ext>
              </a:extLst>
            </p:cNvPr>
            <p:cNvSpPr/>
            <p:nvPr/>
          </p:nvSpPr>
          <p:spPr>
            <a:xfrm>
              <a:off x="6350293" y="9270812"/>
              <a:ext cx="125903" cy="128777"/>
            </a:xfrm>
            <a:custGeom>
              <a:avLst/>
              <a:gdLst/>
              <a:ahLst/>
              <a:cxnLst/>
              <a:rect l="0" t="0" r="0" b="0"/>
              <a:pathLst>
                <a:path w="125903" h="128777">
                  <a:moveTo>
                    <a:pt x="23872" y="0"/>
                  </a:moveTo>
                  <a:lnTo>
                    <a:pt x="5944" y="63030"/>
                  </a:lnTo>
                  <a:lnTo>
                    <a:pt x="0" y="85641"/>
                  </a:lnTo>
                  <a:lnTo>
                    <a:pt x="931" y="96536"/>
                  </a:lnTo>
                  <a:lnTo>
                    <a:pt x="4925" y="105754"/>
                  </a:lnTo>
                  <a:lnTo>
                    <a:pt x="7660" y="109881"/>
                  </a:lnTo>
                  <a:lnTo>
                    <a:pt x="15473" y="116061"/>
                  </a:lnTo>
                  <a:lnTo>
                    <a:pt x="37925" y="124888"/>
                  </a:lnTo>
                  <a:lnTo>
                    <a:pt x="100881" y="128776"/>
                  </a:lnTo>
                  <a:lnTo>
                    <a:pt x="125902" y="12350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F3A37E8-4CDF-4FD7-B329-0FDBCAA1BF0F}"/>
                </a:ext>
              </a:extLst>
            </p:cNvPr>
            <p:cNvSpPr/>
            <p:nvPr/>
          </p:nvSpPr>
          <p:spPr>
            <a:xfrm>
              <a:off x="6460084" y="9238593"/>
              <a:ext cx="53702" cy="354419"/>
            </a:xfrm>
            <a:custGeom>
              <a:avLst/>
              <a:gdLst/>
              <a:ahLst/>
              <a:cxnLst/>
              <a:rect l="0" t="0" r="0" b="0"/>
              <a:pathLst>
                <a:path w="53702" h="354419">
                  <a:moveTo>
                    <a:pt x="53701" y="0"/>
                  </a:moveTo>
                  <a:lnTo>
                    <a:pt x="49414" y="44604"/>
                  </a:lnTo>
                  <a:lnTo>
                    <a:pt x="38623" y="103241"/>
                  </a:lnTo>
                  <a:lnTo>
                    <a:pt x="26916" y="164717"/>
                  </a:lnTo>
                  <a:lnTo>
                    <a:pt x="16009" y="225729"/>
                  </a:lnTo>
                  <a:lnTo>
                    <a:pt x="9613" y="282562"/>
                  </a:lnTo>
                  <a:lnTo>
                    <a:pt x="442" y="340774"/>
                  </a:lnTo>
                  <a:lnTo>
                    <a:pt x="0" y="35441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D793774E-2704-40F8-9F34-9F2B99AE1825}"/>
                </a:ext>
              </a:extLst>
            </p:cNvPr>
            <p:cNvSpPr/>
            <p:nvPr/>
          </p:nvSpPr>
          <p:spPr>
            <a:xfrm>
              <a:off x="6611151" y="9243962"/>
              <a:ext cx="160041" cy="325649"/>
            </a:xfrm>
            <a:custGeom>
              <a:avLst/>
              <a:gdLst/>
              <a:ahLst/>
              <a:cxnLst/>
              <a:rect l="0" t="0" r="0" b="0"/>
              <a:pathLst>
                <a:path w="160041" h="325649">
                  <a:moveTo>
                    <a:pt x="42253" y="16110"/>
                  </a:moveTo>
                  <a:lnTo>
                    <a:pt x="20829" y="79125"/>
                  </a:lnTo>
                  <a:lnTo>
                    <a:pt x="4665" y="135207"/>
                  </a:lnTo>
                  <a:lnTo>
                    <a:pt x="0" y="191766"/>
                  </a:lnTo>
                  <a:lnTo>
                    <a:pt x="5175" y="254066"/>
                  </a:lnTo>
                  <a:lnTo>
                    <a:pt x="9664" y="270438"/>
                  </a:lnTo>
                  <a:lnTo>
                    <a:pt x="27131" y="298804"/>
                  </a:lnTo>
                  <a:lnTo>
                    <a:pt x="37321" y="309415"/>
                  </a:lnTo>
                  <a:lnTo>
                    <a:pt x="53719" y="318743"/>
                  </a:lnTo>
                  <a:lnTo>
                    <a:pt x="80339" y="325648"/>
                  </a:lnTo>
                  <a:lnTo>
                    <a:pt x="94383" y="325521"/>
                  </a:lnTo>
                  <a:lnTo>
                    <a:pt x="108581" y="321488"/>
                  </a:lnTo>
                  <a:lnTo>
                    <a:pt x="127141" y="309657"/>
                  </a:lnTo>
                  <a:lnTo>
                    <a:pt x="141126" y="291965"/>
                  </a:lnTo>
                  <a:lnTo>
                    <a:pt x="156378" y="257933"/>
                  </a:lnTo>
                  <a:lnTo>
                    <a:pt x="160040" y="203131"/>
                  </a:lnTo>
                  <a:lnTo>
                    <a:pt x="158788" y="141453"/>
                  </a:lnTo>
                  <a:lnTo>
                    <a:pt x="149541" y="85415"/>
                  </a:lnTo>
                  <a:lnTo>
                    <a:pt x="129796" y="44134"/>
                  </a:lnTo>
                  <a:lnTo>
                    <a:pt x="108468" y="18318"/>
                  </a:lnTo>
                  <a:lnTo>
                    <a:pt x="94887" y="7284"/>
                  </a:lnTo>
                  <a:lnTo>
                    <a:pt x="86330" y="3238"/>
                  </a:lnTo>
                  <a:lnTo>
                    <a:pt x="7447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1FF8218-40AF-4F3D-888A-FE2FDBE58ABC}"/>
                </a:ext>
              </a:extLst>
            </p:cNvPr>
            <p:cNvSpPr/>
            <p:nvPr/>
          </p:nvSpPr>
          <p:spPr>
            <a:xfrm>
              <a:off x="6844394" y="9276182"/>
              <a:ext cx="186589" cy="323854"/>
            </a:xfrm>
            <a:custGeom>
              <a:avLst/>
              <a:gdLst/>
              <a:ahLst/>
              <a:cxnLst/>
              <a:rect l="0" t="0" r="0" b="0"/>
              <a:pathLst>
                <a:path w="186589" h="323854">
                  <a:moveTo>
                    <a:pt x="50659" y="0"/>
                  </a:moveTo>
                  <a:lnTo>
                    <a:pt x="19952" y="61257"/>
                  </a:lnTo>
                  <a:lnTo>
                    <a:pt x="4313" y="120162"/>
                  </a:lnTo>
                  <a:lnTo>
                    <a:pt x="0" y="146847"/>
                  </a:lnTo>
                  <a:lnTo>
                    <a:pt x="6332" y="201081"/>
                  </a:lnTo>
                  <a:lnTo>
                    <a:pt x="17879" y="251671"/>
                  </a:lnTo>
                  <a:lnTo>
                    <a:pt x="31201" y="275314"/>
                  </a:lnTo>
                  <a:lnTo>
                    <a:pt x="74492" y="314571"/>
                  </a:lnTo>
                  <a:lnTo>
                    <a:pt x="88946" y="322789"/>
                  </a:lnTo>
                  <a:lnTo>
                    <a:pt x="99298" y="323853"/>
                  </a:lnTo>
                  <a:lnTo>
                    <a:pt x="104566" y="323302"/>
                  </a:lnTo>
                  <a:lnTo>
                    <a:pt x="123381" y="313974"/>
                  </a:lnTo>
                  <a:lnTo>
                    <a:pt x="138370" y="297023"/>
                  </a:lnTo>
                  <a:lnTo>
                    <a:pt x="164858" y="236764"/>
                  </a:lnTo>
                  <a:lnTo>
                    <a:pt x="182515" y="175576"/>
                  </a:lnTo>
                  <a:lnTo>
                    <a:pt x="186588" y="113108"/>
                  </a:lnTo>
                  <a:lnTo>
                    <a:pt x="182555" y="90131"/>
                  </a:lnTo>
                  <a:lnTo>
                    <a:pt x="171880" y="71058"/>
                  </a:lnTo>
                  <a:lnTo>
                    <a:pt x="155330" y="52863"/>
                  </a:lnTo>
                  <a:lnTo>
                    <a:pt x="126304" y="36986"/>
                  </a:lnTo>
                  <a:lnTo>
                    <a:pt x="77509" y="268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5C8E3AE8-31FA-49F1-99DB-7BEAE96131F0}"/>
                </a:ext>
              </a:extLst>
            </p:cNvPr>
            <p:cNvSpPr/>
            <p:nvPr/>
          </p:nvSpPr>
          <p:spPr>
            <a:xfrm>
              <a:off x="7138414" y="9238593"/>
              <a:ext cx="197352" cy="369106"/>
            </a:xfrm>
            <a:custGeom>
              <a:avLst/>
              <a:gdLst/>
              <a:ahLst/>
              <a:cxnLst/>
              <a:rect l="0" t="0" r="0" b="0"/>
              <a:pathLst>
                <a:path w="197352" h="369106">
                  <a:moveTo>
                    <a:pt x="68097" y="0"/>
                  </a:moveTo>
                  <a:lnTo>
                    <a:pt x="25587" y="47394"/>
                  </a:lnTo>
                  <a:lnTo>
                    <a:pt x="10288" y="80757"/>
                  </a:lnTo>
                  <a:lnTo>
                    <a:pt x="355" y="139614"/>
                  </a:lnTo>
                  <a:lnTo>
                    <a:pt x="0" y="201242"/>
                  </a:lnTo>
                  <a:lnTo>
                    <a:pt x="12674" y="262698"/>
                  </a:lnTo>
                  <a:lnTo>
                    <a:pt x="26733" y="305696"/>
                  </a:lnTo>
                  <a:lnTo>
                    <a:pt x="54914" y="345427"/>
                  </a:lnTo>
                  <a:lnTo>
                    <a:pt x="70355" y="360619"/>
                  </a:lnTo>
                  <a:lnTo>
                    <a:pt x="79841" y="365726"/>
                  </a:lnTo>
                  <a:lnTo>
                    <a:pt x="98096" y="369105"/>
                  </a:lnTo>
                  <a:lnTo>
                    <a:pt x="115770" y="367255"/>
                  </a:lnTo>
                  <a:lnTo>
                    <a:pt x="157837" y="345769"/>
                  </a:lnTo>
                  <a:lnTo>
                    <a:pt x="184441" y="317516"/>
                  </a:lnTo>
                  <a:lnTo>
                    <a:pt x="192003" y="305797"/>
                  </a:lnTo>
                  <a:lnTo>
                    <a:pt x="197351" y="292634"/>
                  </a:lnTo>
                  <a:lnTo>
                    <a:pt x="196944" y="280418"/>
                  </a:lnTo>
                  <a:lnTo>
                    <a:pt x="192786" y="269619"/>
                  </a:lnTo>
                  <a:lnTo>
                    <a:pt x="186960" y="260842"/>
                  </a:lnTo>
                  <a:lnTo>
                    <a:pt x="171269" y="249191"/>
                  </a:lnTo>
                  <a:lnTo>
                    <a:pt x="148654" y="241033"/>
                  </a:lnTo>
                  <a:lnTo>
                    <a:pt x="123059" y="240538"/>
                  </a:lnTo>
                  <a:lnTo>
                    <a:pt x="70663" y="251339"/>
                  </a:lnTo>
                  <a:lnTo>
                    <a:pt x="41248" y="26849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60545457-2F70-4AE8-9F17-4FA04B2F2E6D}"/>
                </a:ext>
              </a:extLst>
            </p:cNvPr>
            <p:cNvSpPr/>
            <p:nvPr/>
          </p:nvSpPr>
          <p:spPr>
            <a:xfrm>
              <a:off x="7405201" y="9258162"/>
              <a:ext cx="187007" cy="281150"/>
            </a:xfrm>
            <a:custGeom>
              <a:avLst/>
              <a:gdLst/>
              <a:ahLst/>
              <a:cxnLst/>
              <a:rect l="0" t="0" r="0" b="0"/>
              <a:pathLst>
                <a:path w="187007" h="281150">
                  <a:moveTo>
                    <a:pt x="64439" y="281149"/>
                  </a:moveTo>
                  <a:lnTo>
                    <a:pt x="82368" y="222742"/>
                  </a:lnTo>
                  <a:lnTo>
                    <a:pt x="102029" y="163016"/>
                  </a:lnTo>
                  <a:lnTo>
                    <a:pt x="106206" y="152869"/>
                  </a:lnTo>
                  <a:lnTo>
                    <a:pt x="140849" y="92839"/>
                  </a:lnTo>
                  <a:lnTo>
                    <a:pt x="181800" y="34030"/>
                  </a:lnTo>
                  <a:lnTo>
                    <a:pt x="185640" y="28693"/>
                  </a:lnTo>
                  <a:lnTo>
                    <a:pt x="187006" y="23345"/>
                  </a:lnTo>
                  <a:lnTo>
                    <a:pt x="185342" y="12630"/>
                  </a:lnTo>
                  <a:lnTo>
                    <a:pt x="180841" y="9058"/>
                  </a:lnTo>
                  <a:lnTo>
                    <a:pt x="137976" y="0"/>
                  </a:lnTo>
                  <a:lnTo>
                    <a:pt x="115465" y="416"/>
                  </a:lnTo>
                  <a:lnTo>
                    <a:pt x="54737" y="9872"/>
                  </a:lnTo>
                  <a:lnTo>
                    <a:pt x="12492" y="21648"/>
                  </a:lnTo>
                  <a:lnTo>
                    <a:pt x="0" y="287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534C789-7B11-4E8E-9398-CFF490B7A5A2}"/>
                </a:ext>
              </a:extLst>
            </p:cNvPr>
            <p:cNvSpPr/>
            <p:nvPr/>
          </p:nvSpPr>
          <p:spPr>
            <a:xfrm>
              <a:off x="6782283" y="9555421"/>
              <a:ext cx="91291" cy="139621"/>
            </a:xfrm>
            <a:custGeom>
              <a:avLst/>
              <a:gdLst/>
              <a:ahLst/>
              <a:cxnLst/>
              <a:rect l="0" t="0" r="0" b="0"/>
              <a:pathLst>
                <a:path w="91291" h="139621">
                  <a:moveTo>
                    <a:pt x="91290" y="0"/>
                  </a:moveTo>
                  <a:lnTo>
                    <a:pt x="83312" y="13458"/>
                  </a:lnTo>
                  <a:lnTo>
                    <a:pt x="62435" y="59333"/>
                  </a:lnTo>
                  <a:lnTo>
                    <a:pt x="23329" y="115725"/>
                  </a:lnTo>
                  <a:lnTo>
                    <a:pt x="4310" y="132576"/>
                  </a:lnTo>
                  <a:lnTo>
                    <a:pt x="0" y="1396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57FFCFA8-89C2-44DB-8B82-2C94824466C2}"/>
                </a:ext>
              </a:extLst>
            </p:cNvPr>
            <p:cNvSpPr/>
            <p:nvPr/>
          </p:nvSpPr>
          <p:spPr>
            <a:xfrm>
              <a:off x="5982157" y="9544681"/>
              <a:ext cx="112770" cy="134250"/>
            </a:xfrm>
            <a:custGeom>
              <a:avLst/>
              <a:gdLst/>
              <a:ahLst/>
              <a:cxnLst/>
              <a:rect l="0" t="0" r="0" b="0"/>
              <a:pathLst>
                <a:path w="112770" h="134250">
                  <a:moveTo>
                    <a:pt x="112769" y="0"/>
                  </a:moveTo>
                  <a:lnTo>
                    <a:pt x="64790" y="60233"/>
                  </a:lnTo>
                  <a:lnTo>
                    <a:pt x="47160" y="79366"/>
                  </a:lnTo>
                  <a:lnTo>
                    <a:pt x="38263" y="87780"/>
                  </a:lnTo>
                  <a:lnTo>
                    <a:pt x="0" y="13424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498E5CA7-57D0-46CD-BCFA-54F4C19AB5D5}"/>
                </a:ext>
              </a:extLst>
            </p:cNvPr>
            <p:cNvSpPr/>
            <p:nvPr/>
          </p:nvSpPr>
          <p:spPr>
            <a:xfrm>
              <a:off x="7747403" y="9351362"/>
              <a:ext cx="130219" cy="239967"/>
            </a:xfrm>
            <a:custGeom>
              <a:avLst/>
              <a:gdLst/>
              <a:ahLst/>
              <a:cxnLst/>
              <a:rect l="0" t="0" r="0" b="0"/>
              <a:pathLst>
                <a:path w="130219" h="239967">
                  <a:moveTo>
                    <a:pt x="82026" y="0"/>
                  </a:moveTo>
                  <a:lnTo>
                    <a:pt x="72258" y="8574"/>
                  </a:lnTo>
                  <a:lnTo>
                    <a:pt x="14960" y="39538"/>
                  </a:lnTo>
                  <a:lnTo>
                    <a:pt x="6873" y="49196"/>
                  </a:lnTo>
                  <a:lnTo>
                    <a:pt x="1289" y="59453"/>
                  </a:lnTo>
                  <a:lnTo>
                    <a:pt x="0" y="69980"/>
                  </a:lnTo>
                  <a:lnTo>
                    <a:pt x="2013" y="80029"/>
                  </a:lnTo>
                  <a:lnTo>
                    <a:pt x="6886" y="88473"/>
                  </a:lnTo>
                  <a:lnTo>
                    <a:pt x="11050" y="91201"/>
                  </a:lnTo>
                  <a:lnTo>
                    <a:pt x="22041" y="94234"/>
                  </a:lnTo>
                  <a:lnTo>
                    <a:pt x="59776" y="90498"/>
                  </a:lnTo>
                  <a:lnTo>
                    <a:pt x="80207" y="84093"/>
                  </a:lnTo>
                  <a:lnTo>
                    <a:pt x="103146" y="71239"/>
                  </a:lnTo>
                  <a:lnTo>
                    <a:pt x="110904" y="62688"/>
                  </a:lnTo>
                  <a:lnTo>
                    <a:pt x="125850" y="36762"/>
                  </a:lnTo>
                  <a:lnTo>
                    <a:pt x="128424" y="17720"/>
                  </a:lnTo>
                  <a:lnTo>
                    <a:pt x="126911" y="6085"/>
                  </a:lnTo>
                  <a:lnTo>
                    <a:pt x="126270" y="4654"/>
                  </a:lnTo>
                  <a:lnTo>
                    <a:pt x="125557" y="9427"/>
                  </a:lnTo>
                  <a:lnTo>
                    <a:pt x="130218" y="68896"/>
                  </a:lnTo>
                  <a:lnTo>
                    <a:pt x="128757" y="129035"/>
                  </a:lnTo>
                  <a:lnTo>
                    <a:pt x="120845" y="191922"/>
                  </a:lnTo>
                  <a:lnTo>
                    <a:pt x="115273" y="215446"/>
                  </a:lnTo>
                  <a:lnTo>
                    <a:pt x="109531" y="226225"/>
                  </a:lnTo>
                  <a:lnTo>
                    <a:pt x="101411" y="233402"/>
                  </a:lnTo>
                  <a:lnTo>
                    <a:pt x="91239" y="237983"/>
                  </a:lnTo>
                  <a:lnTo>
                    <a:pt x="72690" y="239966"/>
                  </a:lnTo>
                  <a:lnTo>
                    <a:pt x="61169" y="238315"/>
                  </a:lnTo>
                  <a:lnTo>
                    <a:pt x="51674" y="234003"/>
                  </a:lnTo>
                  <a:lnTo>
                    <a:pt x="44073" y="228108"/>
                  </a:lnTo>
                  <a:lnTo>
                    <a:pt x="33696" y="21479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861341E6-8580-4519-BD05-0BAEAF2E08A4}"/>
                </a:ext>
              </a:extLst>
            </p:cNvPr>
            <p:cNvSpPr/>
            <p:nvPr/>
          </p:nvSpPr>
          <p:spPr>
            <a:xfrm>
              <a:off x="7963907" y="9297662"/>
              <a:ext cx="124830" cy="232850"/>
            </a:xfrm>
            <a:custGeom>
              <a:avLst/>
              <a:gdLst/>
              <a:ahLst/>
              <a:cxnLst/>
              <a:rect l="0" t="0" r="0" b="0"/>
              <a:pathLst>
                <a:path w="124830" h="232850">
                  <a:moveTo>
                    <a:pt x="21251" y="0"/>
                  </a:moveTo>
                  <a:lnTo>
                    <a:pt x="15549" y="8552"/>
                  </a:lnTo>
                  <a:lnTo>
                    <a:pt x="7117" y="66934"/>
                  </a:lnTo>
                  <a:lnTo>
                    <a:pt x="4719" y="128501"/>
                  </a:lnTo>
                  <a:lnTo>
                    <a:pt x="113" y="188943"/>
                  </a:lnTo>
                  <a:lnTo>
                    <a:pt x="0" y="197562"/>
                  </a:lnTo>
                  <a:lnTo>
                    <a:pt x="1714" y="201516"/>
                  </a:lnTo>
                  <a:lnTo>
                    <a:pt x="4646" y="202364"/>
                  </a:lnTo>
                  <a:lnTo>
                    <a:pt x="8391" y="201139"/>
                  </a:lnTo>
                  <a:lnTo>
                    <a:pt x="15735" y="195005"/>
                  </a:lnTo>
                  <a:lnTo>
                    <a:pt x="38050" y="172547"/>
                  </a:lnTo>
                  <a:lnTo>
                    <a:pt x="70238" y="154802"/>
                  </a:lnTo>
                  <a:lnTo>
                    <a:pt x="89400" y="152272"/>
                  </a:lnTo>
                  <a:lnTo>
                    <a:pt x="101063" y="153795"/>
                  </a:lnTo>
                  <a:lnTo>
                    <a:pt x="110622" y="158052"/>
                  </a:lnTo>
                  <a:lnTo>
                    <a:pt x="114842" y="160858"/>
                  </a:lnTo>
                  <a:lnTo>
                    <a:pt x="121121" y="168749"/>
                  </a:lnTo>
                  <a:lnTo>
                    <a:pt x="123631" y="173359"/>
                  </a:lnTo>
                  <a:lnTo>
                    <a:pt x="124829" y="183255"/>
                  </a:lnTo>
                  <a:lnTo>
                    <a:pt x="122775" y="193022"/>
                  </a:lnTo>
                  <a:lnTo>
                    <a:pt x="108423" y="215585"/>
                  </a:lnTo>
                  <a:lnTo>
                    <a:pt x="99971" y="222706"/>
                  </a:lnTo>
                  <a:lnTo>
                    <a:pt x="79960" y="232139"/>
                  </a:lnTo>
                  <a:lnTo>
                    <a:pt x="67830" y="232849"/>
                  </a:lnTo>
                  <a:lnTo>
                    <a:pt x="40225" y="228071"/>
                  </a:lnTo>
                  <a:lnTo>
                    <a:pt x="38674" y="228420"/>
                  </a:lnTo>
                  <a:lnTo>
                    <a:pt x="37361" y="23090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6647F1D5-B32B-4FE7-A9F0-1BE797FFDE0E}"/>
              </a:ext>
            </a:extLst>
          </p:cNvPr>
          <p:cNvGrpSpPr/>
          <p:nvPr/>
        </p:nvGrpSpPr>
        <p:grpSpPr>
          <a:xfrm>
            <a:off x="8989344" y="7928318"/>
            <a:ext cx="309711" cy="236279"/>
            <a:chOff x="8989344" y="7928318"/>
            <a:chExt cx="309711" cy="236279"/>
          </a:xfrm>
        </p:grpSpPr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32F73F2-7A55-4A8A-A5A5-0389CCA244BF}"/>
                </a:ext>
              </a:extLst>
            </p:cNvPr>
            <p:cNvSpPr/>
            <p:nvPr/>
          </p:nvSpPr>
          <p:spPr>
            <a:xfrm>
              <a:off x="8989344" y="7928318"/>
              <a:ext cx="16111" cy="236279"/>
            </a:xfrm>
            <a:custGeom>
              <a:avLst/>
              <a:gdLst/>
              <a:ahLst/>
              <a:cxnLst/>
              <a:rect l="0" t="0" r="0" b="0"/>
              <a:pathLst>
                <a:path w="16111" h="236279">
                  <a:moveTo>
                    <a:pt x="16110" y="0"/>
                  </a:moveTo>
                  <a:lnTo>
                    <a:pt x="7547" y="32959"/>
                  </a:lnTo>
                  <a:lnTo>
                    <a:pt x="4965" y="93726"/>
                  </a:lnTo>
                  <a:lnTo>
                    <a:pt x="2749" y="123460"/>
                  </a:lnTo>
                  <a:lnTo>
                    <a:pt x="3002" y="144974"/>
                  </a:lnTo>
                  <a:lnTo>
                    <a:pt x="117" y="205959"/>
                  </a:lnTo>
                  <a:lnTo>
                    <a:pt x="0" y="2362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50F30820-3F5F-4AD2-A526-13DA91C34948}"/>
                </a:ext>
              </a:extLst>
            </p:cNvPr>
            <p:cNvSpPr/>
            <p:nvPr/>
          </p:nvSpPr>
          <p:spPr>
            <a:xfrm>
              <a:off x="9055487" y="7944427"/>
              <a:ext cx="132773" cy="220050"/>
            </a:xfrm>
            <a:custGeom>
              <a:avLst/>
              <a:gdLst/>
              <a:ahLst/>
              <a:cxnLst/>
              <a:rect l="0" t="0" r="0" b="0"/>
              <a:pathLst>
                <a:path w="132773" h="220050">
                  <a:moveTo>
                    <a:pt x="89587" y="0"/>
                  </a:moveTo>
                  <a:lnTo>
                    <a:pt x="81035" y="2851"/>
                  </a:lnTo>
                  <a:lnTo>
                    <a:pt x="67165" y="18877"/>
                  </a:lnTo>
                  <a:lnTo>
                    <a:pt x="29369" y="79422"/>
                  </a:lnTo>
                  <a:lnTo>
                    <a:pt x="6017" y="142620"/>
                  </a:lnTo>
                  <a:lnTo>
                    <a:pt x="0" y="170775"/>
                  </a:lnTo>
                  <a:lnTo>
                    <a:pt x="248" y="188074"/>
                  </a:lnTo>
                  <a:lnTo>
                    <a:pt x="4335" y="201728"/>
                  </a:lnTo>
                  <a:lnTo>
                    <a:pt x="11721" y="212173"/>
                  </a:lnTo>
                  <a:lnTo>
                    <a:pt x="16196" y="216628"/>
                  </a:lnTo>
                  <a:lnTo>
                    <a:pt x="20970" y="219002"/>
                  </a:lnTo>
                  <a:lnTo>
                    <a:pt x="31047" y="220049"/>
                  </a:lnTo>
                  <a:lnTo>
                    <a:pt x="49635" y="214432"/>
                  </a:lnTo>
                  <a:lnTo>
                    <a:pt x="84009" y="194920"/>
                  </a:lnTo>
                  <a:lnTo>
                    <a:pt x="109347" y="167892"/>
                  </a:lnTo>
                  <a:lnTo>
                    <a:pt x="129025" y="135415"/>
                  </a:lnTo>
                  <a:lnTo>
                    <a:pt x="131989" y="127866"/>
                  </a:lnTo>
                  <a:lnTo>
                    <a:pt x="132772" y="121641"/>
                  </a:lnTo>
                  <a:lnTo>
                    <a:pt x="130459" y="111541"/>
                  </a:lnTo>
                  <a:lnTo>
                    <a:pt x="126978" y="108371"/>
                  </a:lnTo>
                  <a:lnTo>
                    <a:pt x="116746" y="104848"/>
                  </a:lnTo>
                  <a:lnTo>
                    <a:pt x="94717" y="108565"/>
                  </a:lnTo>
                  <a:lnTo>
                    <a:pt x="36767" y="128135"/>
                  </a:lnTo>
                  <a:lnTo>
                    <a:pt x="3667" y="1503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8FAF8645-1EEF-41BC-B407-E1C737E414AB}"/>
                </a:ext>
              </a:extLst>
            </p:cNvPr>
            <p:cNvSpPr/>
            <p:nvPr/>
          </p:nvSpPr>
          <p:spPr>
            <a:xfrm>
              <a:off x="9188841" y="7938974"/>
              <a:ext cx="110214" cy="224255"/>
            </a:xfrm>
            <a:custGeom>
              <a:avLst/>
              <a:gdLst/>
              <a:ahLst/>
              <a:cxnLst/>
              <a:rect l="0" t="0" r="0" b="0"/>
              <a:pathLst>
                <a:path w="110214" h="224255">
                  <a:moveTo>
                    <a:pt x="85112" y="107483"/>
                  </a:moveTo>
                  <a:lnTo>
                    <a:pt x="90814" y="101782"/>
                  </a:lnTo>
                  <a:lnTo>
                    <a:pt x="91300" y="98908"/>
                  </a:lnTo>
                  <a:lnTo>
                    <a:pt x="90431" y="95800"/>
                  </a:lnTo>
                  <a:lnTo>
                    <a:pt x="88658" y="92534"/>
                  </a:lnTo>
                  <a:lnTo>
                    <a:pt x="85090" y="90358"/>
                  </a:lnTo>
                  <a:lnTo>
                    <a:pt x="74760" y="87938"/>
                  </a:lnTo>
                  <a:lnTo>
                    <a:pt x="39072" y="92099"/>
                  </a:lnTo>
                  <a:lnTo>
                    <a:pt x="12904" y="101527"/>
                  </a:lnTo>
                  <a:lnTo>
                    <a:pt x="3696" y="109608"/>
                  </a:lnTo>
                  <a:lnTo>
                    <a:pt x="404" y="114270"/>
                  </a:lnTo>
                  <a:lnTo>
                    <a:pt x="0" y="118571"/>
                  </a:lnTo>
                  <a:lnTo>
                    <a:pt x="1522" y="122632"/>
                  </a:lnTo>
                  <a:lnTo>
                    <a:pt x="4326" y="126533"/>
                  </a:lnTo>
                  <a:lnTo>
                    <a:pt x="12214" y="132457"/>
                  </a:lnTo>
                  <a:lnTo>
                    <a:pt x="74390" y="162427"/>
                  </a:lnTo>
                  <a:lnTo>
                    <a:pt x="84523" y="169493"/>
                  </a:lnTo>
                  <a:lnTo>
                    <a:pt x="93005" y="178599"/>
                  </a:lnTo>
                  <a:lnTo>
                    <a:pt x="94550" y="184727"/>
                  </a:lnTo>
                  <a:lnTo>
                    <a:pt x="93086" y="199490"/>
                  </a:lnTo>
                  <a:lnTo>
                    <a:pt x="90427" y="205218"/>
                  </a:lnTo>
                  <a:lnTo>
                    <a:pt x="82701" y="213173"/>
                  </a:lnTo>
                  <a:lnTo>
                    <a:pt x="68288" y="221005"/>
                  </a:lnTo>
                  <a:lnTo>
                    <a:pt x="44129" y="224254"/>
                  </a:lnTo>
                  <a:lnTo>
                    <a:pt x="19998" y="219516"/>
                  </a:lnTo>
                  <a:lnTo>
                    <a:pt x="14257" y="214988"/>
                  </a:lnTo>
                  <a:lnTo>
                    <a:pt x="6286" y="202002"/>
                  </a:lnTo>
                  <a:lnTo>
                    <a:pt x="3937" y="186286"/>
                  </a:lnTo>
                  <a:lnTo>
                    <a:pt x="7290" y="154737"/>
                  </a:lnTo>
                  <a:lnTo>
                    <a:pt x="14851" y="135606"/>
                  </a:lnTo>
                  <a:lnTo>
                    <a:pt x="58845" y="75433"/>
                  </a:lnTo>
                  <a:lnTo>
                    <a:pt x="109340" y="16195"/>
                  </a:lnTo>
                  <a:lnTo>
                    <a:pt x="110213" y="11421"/>
                  </a:lnTo>
                  <a:lnTo>
                    <a:pt x="109006" y="7045"/>
                  </a:lnTo>
                  <a:lnTo>
                    <a:pt x="106412" y="2934"/>
                  </a:lnTo>
                  <a:lnTo>
                    <a:pt x="101698" y="791"/>
                  </a:lnTo>
                  <a:lnTo>
                    <a:pt x="88506" y="0"/>
                  </a:lnTo>
                  <a:lnTo>
                    <a:pt x="52893" y="108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FDFEDD7E-6182-4BF9-B167-B378D628F4D3}"/>
              </a:ext>
            </a:extLst>
          </p:cNvPr>
          <p:cNvGrpSpPr/>
          <p:nvPr/>
        </p:nvGrpSpPr>
        <p:grpSpPr>
          <a:xfrm>
            <a:off x="8865556" y="8250517"/>
            <a:ext cx="425561" cy="252389"/>
            <a:chOff x="8865556" y="8250517"/>
            <a:chExt cx="425561" cy="252389"/>
          </a:xfrm>
        </p:grpSpPr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D74A8E5-7B8A-4C4F-ABC8-DA75697CC419}"/>
                </a:ext>
              </a:extLst>
            </p:cNvPr>
            <p:cNvSpPr/>
            <p:nvPr/>
          </p:nvSpPr>
          <p:spPr>
            <a:xfrm>
              <a:off x="8865556" y="8291697"/>
              <a:ext cx="150640" cy="197370"/>
            </a:xfrm>
            <a:custGeom>
              <a:avLst/>
              <a:gdLst/>
              <a:ahLst/>
              <a:cxnLst/>
              <a:rect l="0" t="0" r="0" b="0"/>
              <a:pathLst>
                <a:path w="150640" h="197370">
                  <a:moveTo>
                    <a:pt x="11019" y="60849"/>
                  </a:moveTo>
                  <a:lnTo>
                    <a:pt x="2467" y="55146"/>
                  </a:lnTo>
                  <a:lnTo>
                    <a:pt x="545" y="51677"/>
                  </a:lnTo>
                  <a:lnTo>
                    <a:pt x="0" y="43049"/>
                  </a:lnTo>
                  <a:lnTo>
                    <a:pt x="5897" y="28128"/>
                  </a:lnTo>
                  <a:lnTo>
                    <a:pt x="13516" y="20848"/>
                  </a:lnTo>
                  <a:lnTo>
                    <a:pt x="58002" y="908"/>
                  </a:lnTo>
                  <a:lnTo>
                    <a:pt x="71081" y="0"/>
                  </a:lnTo>
                  <a:lnTo>
                    <a:pt x="93454" y="4434"/>
                  </a:lnTo>
                  <a:lnTo>
                    <a:pt x="108516" y="10716"/>
                  </a:lnTo>
                  <a:lnTo>
                    <a:pt x="119189" y="19474"/>
                  </a:lnTo>
                  <a:lnTo>
                    <a:pt x="124727" y="32517"/>
                  </a:lnTo>
                  <a:lnTo>
                    <a:pt x="126592" y="47063"/>
                  </a:lnTo>
                  <a:lnTo>
                    <a:pt x="123691" y="65913"/>
                  </a:lnTo>
                  <a:lnTo>
                    <a:pt x="114942" y="85751"/>
                  </a:lnTo>
                  <a:lnTo>
                    <a:pt x="67308" y="149044"/>
                  </a:lnTo>
                  <a:lnTo>
                    <a:pt x="52944" y="165008"/>
                  </a:lnTo>
                  <a:lnTo>
                    <a:pt x="47950" y="174565"/>
                  </a:lnTo>
                  <a:lnTo>
                    <a:pt x="48170" y="179619"/>
                  </a:lnTo>
                  <a:lnTo>
                    <a:pt x="53187" y="190009"/>
                  </a:lnTo>
                  <a:lnTo>
                    <a:pt x="58224" y="193495"/>
                  </a:lnTo>
                  <a:lnTo>
                    <a:pt x="71777" y="197369"/>
                  </a:lnTo>
                  <a:lnTo>
                    <a:pt x="130545" y="195415"/>
                  </a:lnTo>
                  <a:lnTo>
                    <a:pt x="150639" y="19509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7D0DC66B-0FEB-4890-A90B-F7EDA1583439}"/>
                </a:ext>
              </a:extLst>
            </p:cNvPr>
            <p:cNvSpPr/>
            <p:nvPr/>
          </p:nvSpPr>
          <p:spPr>
            <a:xfrm>
              <a:off x="9059154" y="8257305"/>
              <a:ext cx="118339" cy="213381"/>
            </a:xfrm>
            <a:custGeom>
              <a:avLst/>
              <a:gdLst/>
              <a:ahLst/>
              <a:cxnLst/>
              <a:rect l="0" t="0" r="0" b="0"/>
              <a:pathLst>
                <a:path w="118339" h="213381">
                  <a:moveTo>
                    <a:pt x="48330" y="213380"/>
                  </a:moveTo>
                  <a:lnTo>
                    <a:pt x="45237" y="195635"/>
                  </a:lnTo>
                  <a:lnTo>
                    <a:pt x="50724" y="164020"/>
                  </a:lnTo>
                  <a:lnTo>
                    <a:pt x="74399" y="100779"/>
                  </a:lnTo>
                  <a:lnTo>
                    <a:pt x="107675" y="43821"/>
                  </a:lnTo>
                  <a:lnTo>
                    <a:pt x="115677" y="34401"/>
                  </a:lnTo>
                  <a:lnTo>
                    <a:pt x="117691" y="29621"/>
                  </a:lnTo>
                  <a:lnTo>
                    <a:pt x="118338" y="19536"/>
                  </a:lnTo>
                  <a:lnTo>
                    <a:pt x="115885" y="15534"/>
                  </a:lnTo>
                  <a:lnTo>
                    <a:pt x="106795" y="9497"/>
                  </a:lnTo>
                  <a:lnTo>
                    <a:pt x="80917" y="1356"/>
                  </a:lnTo>
                  <a:lnTo>
                    <a:pt x="57521" y="0"/>
                  </a:lnTo>
                  <a:lnTo>
                    <a:pt x="0" y="93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D7367F73-5ECD-49B7-B23B-43682BE4881E}"/>
                </a:ext>
              </a:extLst>
            </p:cNvPr>
            <p:cNvSpPr/>
            <p:nvPr/>
          </p:nvSpPr>
          <p:spPr>
            <a:xfrm>
              <a:off x="9118224" y="8250517"/>
              <a:ext cx="172893" cy="252389"/>
            </a:xfrm>
            <a:custGeom>
              <a:avLst/>
              <a:gdLst/>
              <a:ahLst/>
              <a:cxnLst/>
              <a:rect l="0" t="0" r="0" b="0"/>
              <a:pathLst>
                <a:path w="172893" h="252389">
                  <a:moveTo>
                    <a:pt x="171839" y="0"/>
                  </a:moveTo>
                  <a:lnTo>
                    <a:pt x="137609" y="14061"/>
                  </a:lnTo>
                  <a:lnTo>
                    <a:pt x="125599" y="23552"/>
                  </a:lnTo>
                  <a:lnTo>
                    <a:pt x="90381" y="75346"/>
                  </a:lnTo>
                  <a:lnTo>
                    <a:pt x="77436" y="134241"/>
                  </a:lnTo>
                  <a:lnTo>
                    <a:pt x="78327" y="180434"/>
                  </a:lnTo>
                  <a:lnTo>
                    <a:pt x="82742" y="204682"/>
                  </a:lnTo>
                  <a:lnTo>
                    <a:pt x="89281" y="216468"/>
                  </a:lnTo>
                  <a:lnTo>
                    <a:pt x="98153" y="225087"/>
                  </a:lnTo>
                  <a:lnTo>
                    <a:pt x="108063" y="230906"/>
                  </a:lnTo>
                  <a:lnTo>
                    <a:pt x="126557" y="234686"/>
                  </a:lnTo>
                  <a:lnTo>
                    <a:pt x="136996" y="232388"/>
                  </a:lnTo>
                  <a:lnTo>
                    <a:pt x="145613" y="226793"/>
                  </a:lnTo>
                  <a:lnTo>
                    <a:pt x="164525" y="203516"/>
                  </a:lnTo>
                  <a:lnTo>
                    <a:pt x="172524" y="187788"/>
                  </a:lnTo>
                  <a:lnTo>
                    <a:pt x="172892" y="182471"/>
                  </a:lnTo>
                  <a:lnTo>
                    <a:pt x="170119" y="171791"/>
                  </a:lnTo>
                  <a:lnTo>
                    <a:pt x="166515" y="168226"/>
                  </a:lnTo>
                  <a:lnTo>
                    <a:pt x="156148" y="164266"/>
                  </a:lnTo>
                  <a:lnTo>
                    <a:pt x="136892" y="164889"/>
                  </a:lnTo>
                  <a:lnTo>
                    <a:pt x="109602" y="174732"/>
                  </a:lnTo>
                  <a:lnTo>
                    <a:pt x="55437" y="210163"/>
                  </a:lnTo>
                  <a:lnTo>
                    <a:pt x="0" y="25238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F7BF187F-7CE8-45D2-99D3-19428DE7BA5B}"/>
              </a:ext>
            </a:extLst>
          </p:cNvPr>
          <p:cNvGrpSpPr/>
          <p:nvPr/>
        </p:nvGrpSpPr>
        <p:grpSpPr>
          <a:xfrm>
            <a:off x="2454080" y="10682418"/>
            <a:ext cx="746533" cy="542369"/>
            <a:chOff x="2454080" y="10682418"/>
            <a:chExt cx="746533" cy="542369"/>
          </a:xfrm>
        </p:grpSpPr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5F10258E-F660-4E1C-BEFC-B61AEF7F818B}"/>
                </a:ext>
              </a:extLst>
            </p:cNvPr>
            <p:cNvSpPr/>
            <p:nvPr/>
          </p:nvSpPr>
          <p:spPr>
            <a:xfrm>
              <a:off x="2459450" y="10725378"/>
              <a:ext cx="10741" cy="161100"/>
            </a:xfrm>
            <a:custGeom>
              <a:avLst/>
              <a:gdLst/>
              <a:ahLst/>
              <a:cxnLst/>
              <a:rect l="0" t="0" r="0" b="0"/>
              <a:pathLst>
                <a:path w="10741" h="161100">
                  <a:moveTo>
                    <a:pt x="0" y="0"/>
                  </a:moveTo>
                  <a:lnTo>
                    <a:pt x="8563" y="29268"/>
                  </a:lnTo>
                  <a:lnTo>
                    <a:pt x="10613" y="87024"/>
                  </a:lnTo>
                  <a:lnTo>
                    <a:pt x="10733" y="145783"/>
                  </a:lnTo>
                  <a:lnTo>
                    <a:pt x="10740" y="16109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B3786397-7343-4C6E-ACF2-2229369BA980}"/>
                </a:ext>
              </a:extLst>
            </p:cNvPr>
            <p:cNvSpPr/>
            <p:nvPr/>
          </p:nvSpPr>
          <p:spPr>
            <a:xfrm>
              <a:off x="2454080" y="10699155"/>
              <a:ext cx="138145" cy="219544"/>
            </a:xfrm>
            <a:custGeom>
              <a:avLst/>
              <a:gdLst/>
              <a:ahLst/>
              <a:cxnLst/>
              <a:rect l="0" t="0" r="0" b="0"/>
              <a:pathLst>
                <a:path w="138145" h="219544">
                  <a:moveTo>
                    <a:pt x="0" y="20853"/>
                  </a:moveTo>
                  <a:lnTo>
                    <a:pt x="2851" y="12302"/>
                  </a:lnTo>
                  <a:lnTo>
                    <a:pt x="6077" y="9185"/>
                  </a:lnTo>
                  <a:lnTo>
                    <a:pt x="16027" y="4132"/>
                  </a:lnTo>
                  <a:lnTo>
                    <a:pt x="48790" y="0"/>
                  </a:lnTo>
                  <a:lnTo>
                    <a:pt x="77061" y="2348"/>
                  </a:lnTo>
                  <a:lnTo>
                    <a:pt x="101341" y="9153"/>
                  </a:lnTo>
                  <a:lnTo>
                    <a:pt x="121783" y="21371"/>
                  </a:lnTo>
                  <a:lnTo>
                    <a:pt x="129306" y="28841"/>
                  </a:lnTo>
                  <a:lnTo>
                    <a:pt x="134638" y="38126"/>
                  </a:lnTo>
                  <a:lnTo>
                    <a:pt x="138144" y="59119"/>
                  </a:lnTo>
                  <a:lnTo>
                    <a:pt x="133481" y="84233"/>
                  </a:lnTo>
                  <a:lnTo>
                    <a:pt x="114335" y="117695"/>
                  </a:lnTo>
                  <a:lnTo>
                    <a:pt x="56683" y="178965"/>
                  </a:lnTo>
                  <a:lnTo>
                    <a:pt x="16110" y="21954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3D155B1F-3395-4FA6-B52E-925EF6F30A1B}"/>
                </a:ext>
              </a:extLst>
            </p:cNvPr>
            <p:cNvSpPr/>
            <p:nvPr/>
          </p:nvSpPr>
          <p:spPr>
            <a:xfrm>
              <a:off x="2674250" y="10762968"/>
              <a:ext cx="118140" cy="5371"/>
            </a:xfrm>
            <a:custGeom>
              <a:avLst/>
              <a:gdLst/>
              <a:ahLst/>
              <a:cxnLst/>
              <a:rect l="0" t="0" r="0" b="0"/>
              <a:pathLst>
                <a:path w="118140" h="5371">
                  <a:moveTo>
                    <a:pt x="0" y="5370"/>
                  </a:moveTo>
                  <a:lnTo>
                    <a:pt x="60354" y="1119"/>
                  </a:lnTo>
                  <a:lnTo>
                    <a:pt x="11813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0B913BB5-3B3D-465D-97E7-C754C58226D0}"/>
                </a:ext>
              </a:extLst>
            </p:cNvPr>
            <p:cNvSpPr/>
            <p:nvPr/>
          </p:nvSpPr>
          <p:spPr>
            <a:xfrm>
              <a:off x="2706469" y="10835685"/>
              <a:ext cx="144991" cy="13204"/>
            </a:xfrm>
            <a:custGeom>
              <a:avLst/>
              <a:gdLst/>
              <a:ahLst/>
              <a:cxnLst/>
              <a:rect l="0" t="0" r="0" b="0"/>
              <a:pathLst>
                <a:path w="144991" h="13204">
                  <a:moveTo>
                    <a:pt x="0" y="13203"/>
                  </a:moveTo>
                  <a:lnTo>
                    <a:pt x="21436" y="12010"/>
                  </a:lnTo>
                  <a:lnTo>
                    <a:pt x="80757" y="1536"/>
                  </a:lnTo>
                  <a:lnTo>
                    <a:pt x="105870" y="0"/>
                  </a:lnTo>
                  <a:lnTo>
                    <a:pt x="144990" y="783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91E1CE08-B3C1-4E92-B797-72659E3F088D}"/>
                </a:ext>
              </a:extLst>
            </p:cNvPr>
            <p:cNvSpPr/>
            <p:nvPr/>
          </p:nvSpPr>
          <p:spPr>
            <a:xfrm>
              <a:off x="3012558" y="10682418"/>
              <a:ext cx="188055" cy="171841"/>
            </a:xfrm>
            <a:custGeom>
              <a:avLst/>
              <a:gdLst/>
              <a:ahLst/>
              <a:cxnLst/>
              <a:rect l="0" t="0" r="0" b="0"/>
              <a:pathLst>
                <a:path w="188055" h="171841">
                  <a:moveTo>
                    <a:pt x="0" y="0"/>
                  </a:moveTo>
                  <a:lnTo>
                    <a:pt x="14055" y="3690"/>
                  </a:lnTo>
                  <a:lnTo>
                    <a:pt x="70213" y="5271"/>
                  </a:lnTo>
                  <a:lnTo>
                    <a:pt x="132483" y="5365"/>
                  </a:lnTo>
                  <a:lnTo>
                    <a:pt x="175837" y="12844"/>
                  </a:lnTo>
                  <a:lnTo>
                    <a:pt x="180471" y="15723"/>
                  </a:lnTo>
                  <a:lnTo>
                    <a:pt x="187211" y="23695"/>
                  </a:lnTo>
                  <a:lnTo>
                    <a:pt x="188054" y="28327"/>
                  </a:lnTo>
                  <a:lnTo>
                    <a:pt x="185808" y="38246"/>
                  </a:lnTo>
                  <a:lnTo>
                    <a:pt x="177835" y="51045"/>
                  </a:lnTo>
                  <a:lnTo>
                    <a:pt x="125297" y="110912"/>
                  </a:lnTo>
                  <a:lnTo>
                    <a:pt x="111576" y="129574"/>
                  </a:lnTo>
                  <a:lnTo>
                    <a:pt x="91290" y="17184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1C4757F0-B780-4879-A026-8FC1B25D6C5A}"/>
                </a:ext>
              </a:extLst>
            </p:cNvPr>
            <p:cNvSpPr/>
            <p:nvPr/>
          </p:nvSpPr>
          <p:spPr>
            <a:xfrm>
              <a:off x="2497040" y="11047577"/>
              <a:ext cx="5371" cy="177210"/>
            </a:xfrm>
            <a:custGeom>
              <a:avLst/>
              <a:gdLst/>
              <a:ahLst/>
              <a:cxnLst/>
              <a:rect l="0" t="0" r="0" b="0"/>
              <a:pathLst>
                <a:path w="5371" h="177210">
                  <a:moveTo>
                    <a:pt x="0" y="0"/>
                  </a:moveTo>
                  <a:lnTo>
                    <a:pt x="4624" y="58492"/>
                  </a:lnTo>
                  <a:lnTo>
                    <a:pt x="5305" y="115710"/>
                  </a:lnTo>
                  <a:lnTo>
                    <a:pt x="5370" y="17720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3AA65DA5-F1BB-44EA-B0AF-8073D0B1D31C}"/>
                </a:ext>
              </a:extLst>
            </p:cNvPr>
            <p:cNvSpPr/>
            <p:nvPr/>
          </p:nvSpPr>
          <p:spPr>
            <a:xfrm>
              <a:off x="2513150" y="11000346"/>
              <a:ext cx="132577" cy="197592"/>
            </a:xfrm>
            <a:custGeom>
              <a:avLst/>
              <a:gdLst/>
              <a:ahLst/>
              <a:cxnLst/>
              <a:rect l="0" t="0" r="0" b="0"/>
              <a:pathLst>
                <a:path w="132577" h="197592">
                  <a:moveTo>
                    <a:pt x="0" y="20381"/>
                  </a:moveTo>
                  <a:lnTo>
                    <a:pt x="5702" y="14680"/>
                  </a:lnTo>
                  <a:lnTo>
                    <a:pt x="31181" y="6349"/>
                  </a:lnTo>
                  <a:lnTo>
                    <a:pt x="70874" y="0"/>
                  </a:lnTo>
                  <a:lnTo>
                    <a:pt x="103190" y="4002"/>
                  </a:lnTo>
                  <a:lnTo>
                    <a:pt x="116269" y="9323"/>
                  </a:lnTo>
                  <a:lnTo>
                    <a:pt x="130845" y="21878"/>
                  </a:lnTo>
                  <a:lnTo>
                    <a:pt x="132576" y="26748"/>
                  </a:lnTo>
                  <a:lnTo>
                    <a:pt x="132537" y="31786"/>
                  </a:lnTo>
                  <a:lnTo>
                    <a:pt x="128715" y="42752"/>
                  </a:lnTo>
                  <a:lnTo>
                    <a:pt x="115903" y="61749"/>
                  </a:lnTo>
                  <a:lnTo>
                    <a:pt x="55362" y="122300"/>
                  </a:lnTo>
                  <a:lnTo>
                    <a:pt x="46284" y="130516"/>
                  </a:lnTo>
                  <a:lnTo>
                    <a:pt x="43983" y="135571"/>
                  </a:lnTo>
                  <a:lnTo>
                    <a:pt x="43017" y="147552"/>
                  </a:lnTo>
                  <a:lnTo>
                    <a:pt x="44788" y="152298"/>
                  </a:lnTo>
                  <a:lnTo>
                    <a:pt x="51529" y="159163"/>
                  </a:lnTo>
                  <a:lnTo>
                    <a:pt x="75601" y="174645"/>
                  </a:lnTo>
                  <a:lnTo>
                    <a:pt x="105846" y="188314"/>
                  </a:lnTo>
                  <a:lnTo>
                    <a:pt x="118140" y="19759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FAA7B8D6-5023-40D7-91FB-270FEAC48CC1}"/>
                </a:ext>
              </a:extLst>
            </p:cNvPr>
            <p:cNvSpPr/>
            <p:nvPr/>
          </p:nvSpPr>
          <p:spPr>
            <a:xfrm>
              <a:off x="2749429" y="11047577"/>
              <a:ext cx="107401" cy="10741"/>
            </a:xfrm>
            <a:custGeom>
              <a:avLst/>
              <a:gdLst/>
              <a:ahLst/>
              <a:cxnLst/>
              <a:rect l="0" t="0" r="0" b="0"/>
              <a:pathLst>
                <a:path w="107401" h="10741">
                  <a:moveTo>
                    <a:pt x="0" y="10740"/>
                  </a:moveTo>
                  <a:lnTo>
                    <a:pt x="58492" y="3266"/>
                  </a:lnTo>
                  <a:lnTo>
                    <a:pt x="1074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3DDF9B31-88FE-40B8-83FD-AE2ACCAB889D}"/>
                </a:ext>
              </a:extLst>
            </p:cNvPr>
            <p:cNvSpPr/>
            <p:nvPr/>
          </p:nvSpPr>
          <p:spPr>
            <a:xfrm>
              <a:off x="2781649" y="11138867"/>
              <a:ext cx="150360" cy="21481"/>
            </a:xfrm>
            <a:custGeom>
              <a:avLst/>
              <a:gdLst/>
              <a:ahLst/>
              <a:cxnLst/>
              <a:rect l="0" t="0" r="0" b="0"/>
              <a:pathLst>
                <a:path w="150360" h="21481">
                  <a:moveTo>
                    <a:pt x="0" y="21480"/>
                  </a:moveTo>
                  <a:lnTo>
                    <a:pt x="62781" y="5327"/>
                  </a:lnTo>
                  <a:lnTo>
                    <a:pt x="84831" y="1579"/>
                  </a:lnTo>
                  <a:lnTo>
                    <a:pt x="132091" y="139"/>
                  </a:lnTo>
                  <a:lnTo>
                    <a:pt x="15035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A277AB03-57CF-4315-A870-FC4FFC1A3153}"/>
              </a:ext>
            </a:extLst>
          </p:cNvPr>
          <p:cNvGrpSpPr/>
          <p:nvPr/>
        </p:nvGrpSpPr>
        <p:grpSpPr>
          <a:xfrm>
            <a:off x="3098478" y="10650199"/>
            <a:ext cx="2561460" cy="617548"/>
            <a:chOff x="3098478" y="10650199"/>
            <a:chExt cx="2561460" cy="617548"/>
          </a:xfrm>
        </p:grpSpPr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B8C03469-EBFD-43A8-A602-72B7B6ED6012}"/>
                </a:ext>
              </a:extLst>
            </p:cNvPr>
            <p:cNvSpPr/>
            <p:nvPr/>
          </p:nvSpPr>
          <p:spPr>
            <a:xfrm>
              <a:off x="3098478" y="10946704"/>
              <a:ext cx="135098" cy="229754"/>
            </a:xfrm>
            <a:custGeom>
              <a:avLst/>
              <a:gdLst/>
              <a:ahLst/>
              <a:cxnLst/>
              <a:rect l="0" t="0" r="0" b="0"/>
              <a:pathLst>
                <a:path w="135098" h="229754">
                  <a:moveTo>
                    <a:pt x="0" y="36433"/>
                  </a:moveTo>
                  <a:lnTo>
                    <a:pt x="9170" y="24169"/>
                  </a:lnTo>
                  <a:lnTo>
                    <a:pt x="17799" y="16862"/>
                  </a:lnTo>
                  <a:lnTo>
                    <a:pt x="46498" y="6734"/>
                  </a:lnTo>
                  <a:lnTo>
                    <a:pt x="86879" y="0"/>
                  </a:lnTo>
                  <a:lnTo>
                    <a:pt x="100069" y="2540"/>
                  </a:lnTo>
                  <a:lnTo>
                    <a:pt x="115967" y="10678"/>
                  </a:lnTo>
                  <a:lnTo>
                    <a:pt x="123737" y="17827"/>
                  </a:lnTo>
                  <a:lnTo>
                    <a:pt x="129180" y="26970"/>
                  </a:lnTo>
                  <a:lnTo>
                    <a:pt x="129676" y="31914"/>
                  </a:lnTo>
                  <a:lnTo>
                    <a:pt x="127046" y="42183"/>
                  </a:lnTo>
                  <a:lnTo>
                    <a:pt x="118856" y="55174"/>
                  </a:lnTo>
                  <a:lnTo>
                    <a:pt x="84465" y="80531"/>
                  </a:lnTo>
                  <a:lnTo>
                    <a:pt x="74533" y="85468"/>
                  </a:lnTo>
                  <a:lnTo>
                    <a:pt x="73555" y="87620"/>
                  </a:lnTo>
                  <a:lnTo>
                    <a:pt x="75290" y="89650"/>
                  </a:lnTo>
                  <a:lnTo>
                    <a:pt x="125902" y="110875"/>
                  </a:lnTo>
                  <a:lnTo>
                    <a:pt x="132131" y="119041"/>
                  </a:lnTo>
                  <a:lnTo>
                    <a:pt x="134627" y="123726"/>
                  </a:lnTo>
                  <a:lnTo>
                    <a:pt x="135097" y="128638"/>
                  </a:lnTo>
                  <a:lnTo>
                    <a:pt x="132439" y="138869"/>
                  </a:lnTo>
                  <a:lnTo>
                    <a:pt x="121382" y="154693"/>
                  </a:lnTo>
                  <a:lnTo>
                    <a:pt x="78335" y="198168"/>
                  </a:lnTo>
                  <a:lnTo>
                    <a:pt x="26850" y="22975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8BDE4D18-1CF1-42D1-97F1-D543686A8416}"/>
                </a:ext>
              </a:extLst>
            </p:cNvPr>
            <p:cNvSpPr/>
            <p:nvPr/>
          </p:nvSpPr>
          <p:spPr>
            <a:xfrm>
              <a:off x="3340127" y="11127309"/>
              <a:ext cx="9879" cy="22298"/>
            </a:xfrm>
            <a:custGeom>
              <a:avLst/>
              <a:gdLst/>
              <a:ahLst/>
              <a:cxnLst/>
              <a:rect l="0" t="0" r="0" b="0"/>
              <a:pathLst>
                <a:path w="9879" h="22298">
                  <a:moveTo>
                    <a:pt x="0" y="6188"/>
                  </a:moveTo>
                  <a:lnTo>
                    <a:pt x="8552" y="487"/>
                  </a:lnTo>
                  <a:lnTo>
                    <a:pt x="9878" y="0"/>
                  </a:lnTo>
                  <a:lnTo>
                    <a:pt x="9569" y="871"/>
                  </a:lnTo>
                  <a:lnTo>
                    <a:pt x="8169" y="2643"/>
                  </a:lnTo>
                  <a:lnTo>
                    <a:pt x="5370" y="2229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0EC54F97-819B-488C-9121-AD4CD0BF0A7F}"/>
                </a:ext>
              </a:extLst>
            </p:cNvPr>
            <p:cNvSpPr/>
            <p:nvPr/>
          </p:nvSpPr>
          <p:spPr>
            <a:xfrm>
              <a:off x="3560296" y="10929438"/>
              <a:ext cx="171840" cy="1"/>
            </a:xfrm>
            <a:custGeom>
              <a:avLst/>
              <a:gdLst/>
              <a:ahLst/>
              <a:cxnLst/>
              <a:rect l="0" t="0" r="0" b="0"/>
              <a:pathLst>
                <a:path w="171840" h="1">
                  <a:moveTo>
                    <a:pt x="0" y="0"/>
                  </a:moveTo>
                  <a:lnTo>
                    <a:pt x="59437" y="0"/>
                  </a:lnTo>
                  <a:lnTo>
                    <a:pt x="122121" y="0"/>
                  </a:lnTo>
                  <a:lnTo>
                    <a:pt x="17183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B815BEC2-76F8-458C-8240-D4B18684ACD2}"/>
                </a:ext>
              </a:extLst>
            </p:cNvPr>
            <p:cNvSpPr/>
            <p:nvPr/>
          </p:nvSpPr>
          <p:spPr>
            <a:xfrm>
              <a:off x="3539397" y="10913328"/>
              <a:ext cx="154810" cy="225540"/>
            </a:xfrm>
            <a:custGeom>
              <a:avLst/>
              <a:gdLst/>
              <a:ahLst/>
              <a:cxnLst/>
              <a:rect l="0" t="0" r="0" b="0"/>
              <a:pathLst>
                <a:path w="154810" h="225540">
                  <a:moveTo>
                    <a:pt x="53119" y="0"/>
                  </a:moveTo>
                  <a:lnTo>
                    <a:pt x="45141" y="9170"/>
                  </a:lnTo>
                  <a:lnTo>
                    <a:pt x="15406" y="70015"/>
                  </a:lnTo>
                  <a:lnTo>
                    <a:pt x="0" y="97063"/>
                  </a:lnTo>
                  <a:lnTo>
                    <a:pt x="402" y="101104"/>
                  </a:lnTo>
                  <a:lnTo>
                    <a:pt x="1865" y="104993"/>
                  </a:lnTo>
                  <a:lnTo>
                    <a:pt x="4630" y="106988"/>
                  </a:lnTo>
                  <a:lnTo>
                    <a:pt x="8262" y="107723"/>
                  </a:lnTo>
                  <a:lnTo>
                    <a:pt x="71521" y="102369"/>
                  </a:lnTo>
                  <a:lnTo>
                    <a:pt x="134218" y="109523"/>
                  </a:lnTo>
                  <a:lnTo>
                    <a:pt x="146045" y="116099"/>
                  </a:lnTo>
                  <a:lnTo>
                    <a:pt x="150869" y="120359"/>
                  </a:lnTo>
                  <a:lnTo>
                    <a:pt x="153489" y="125585"/>
                  </a:lnTo>
                  <a:lnTo>
                    <a:pt x="154809" y="137757"/>
                  </a:lnTo>
                  <a:lnTo>
                    <a:pt x="150224" y="149532"/>
                  </a:lnTo>
                  <a:lnTo>
                    <a:pt x="131341" y="179596"/>
                  </a:lnTo>
                  <a:lnTo>
                    <a:pt x="101244" y="200014"/>
                  </a:lnTo>
                  <a:lnTo>
                    <a:pt x="53119" y="22553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5001DDD7-C647-460C-8766-278CFDA5DCA0}"/>
                </a:ext>
              </a:extLst>
            </p:cNvPr>
            <p:cNvSpPr/>
            <p:nvPr/>
          </p:nvSpPr>
          <p:spPr>
            <a:xfrm>
              <a:off x="4285243" y="10698528"/>
              <a:ext cx="5371" cy="204060"/>
            </a:xfrm>
            <a:custGeom>
              <a:avLst/>
              <a:gdLst/>
              <a:ahLst/>
              <a:cxnLst/>
              <a:rect l="0" t="0" r="0" b="0"/>
              <a:pathLst>
                <a:path w="5371" h="204060">
                  <a:moveTo>
                    <a:pt x="0" y="0"/>
                  </a:moveTo>
                  <a:lnTo>
                    <a:pt x="0" y="55116"/>
                  </a:lnTo>
                  <a:lnTo>
                    <a:pt x="0" y="113365"/>
                  </a:lnTo>
                  <a:lnTo>
                    <a:pt x="0" y="174539"/>
                  </a:lnTo>
                  <a:lnTo>
                    <a:pt x="597" y="194251"/>
                  </a:lnTo>
                  <a:lnTo>
                    <a:pt x="1591" y="197521"/>
                  </a:lnTo>
                  <a:lnTo>
                    <a:pt x="5370" y="20405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CF5B8EE8-CC2F-47F9-86EB-44CA0042A249}"/>
                </a:ext>
              </a:extLst>
            </p:cNvPr>
            <p:cNvSpPr/>
            <p:nvPr/>
          </p:nvSpPr>
          <p:spPr>
            <a:xfrm>
              <a:off x="4213980" y="10650199"/>
              <a:ext cx="184034" cy="114314"/>
            </a:xfrm>
            <a:custGeom>
              <a:avLst/>
              <a:gdLst/>
              <a:ahLst/>
              <a:cxnLst/>
              <a:rect l="0" t="0" r="0" b="0"/>
              <a:pathLst>
                <a:path w="184034" h="114314">
                  <a:moveTo>
                    <a:pt x="141073" y="0"/>
                  </a:moveTo>
                  <a:lnTo>
                    <a:pt x="81937" y="48022"/>
                  </a:lnTo>
                  <a:lnTo>
                    <a:pt x="19270" y="92569"/>
                  </a:lnTo>
                  <a:lnTo>
                    <a:pt x="1959" y="104928"/>
                  </a:lnTo>
                  <a:lnTo>
                    <a:pt x="0" y="108139"/>
                  </a:lnTo>
                  <a:lnTo>
                    <a:pt x="484" y="110874"/>
                  </a:lnTo>
                  <a:lnTo>
                    <a:pt x="2597" y="113295"/>
                  </a:lnTo>
                  <a:lnTo>
                    <a:pt x="6393" y="114313"/>
                  </a:lnTo>
                  <a:lnTo>
                    <a:pt x="22541" y="112894"/>
                  </a:lnTo>
                  <a:lnTo>
                    <a:pt x="84103" y="99002"/>
                  </a:lnTo>
                  <a:lnTo>
                    <a:pt x="141458" y="96796"/>
                  </a:lnTo>
                  <a:lnTo>
                    <a:pt x="184033" y="10202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206A0018-444B-4F44-8A3A-F8CB682B2683}"/>
                </a:ext>
              </a:extLst>
            </p:cNvPr>
            <p:cNvSpPr/>
            <p:nvPr/>
          </p:nvSpPr>
          <p:spPr>
            <a:xfrm>
              <a:off x="4177843" y="10983137"/>
              <a:ext cx="295350" cy="5372"/>
            </a:xfrm>
            <a:custGeom>
              <a:avLst/>
              <a:gdLst/>
              <a:ahLst/>
              <a:cxnLst/>
              <a:rect l="0" t="0" r="0" b="0"/>
              <a:pathLst>
                <a:path w="295350" h="5372">
                  <a:moveTo>
                    <a:pt x="0" y="5371"/>
                  </a:moveTo>
                  <a:lnTo>
                    <a:pt x="43519" y="333"/>
                  </a:lnTo>
                  <a:lnTo>
                    <a:pt x="100273" y="1196"/>
                  </a:lnTo>
                  <a:lnTo>
                    <a:pt x="161960" y="70"/>
                  </a:lnTo>
                  <a:lnTo>
                    <a:pt x="219883" y="1185"/>
                  </a:lnTo>
                  <a:lnTo>
                    <a:pt x="281069" y="32"/>
                  </a:lnTo>
                  <a:lnTo>
                    <a:pt x="29534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D1D1CCFB-ABCF-428D-AF77-17D563A13888}"/>
                </a:ext>
              </a:extLst>
            </p:cNvPr>
            <p:cNvSpPr/>
            <p:nvPr/>
          </p:nvSpPr>
          <p:spPr>
            <a:xfrm>
              <a:off x="4290613" y="11049499"/>
              <a:ext cx="145606" cy="218248"/>
            </a:xfrm>
            <a:custGeom>
              <a:avLst/>
              <a:gdLst/>
              <a:ahLst/>
              <a:cxnLst/>
              <a:rect l="0" t="0" r="0" b="0"/>
              <a:pathLst>
                <a:path w="145606" h="218248">
                  <a:moveTo>
                    <a:pt x="16110" y="3448"/>
                  </a:moveTo>
                  <a:lnTo>
                    <a:pt x="79125" y="0"/>
                  </a:lnTo>
                  <a:lnTo>
                    <a:pt x="90059" y="3109"/>
                  </a:lnTo>
                  <a:lnTo>
                    <a:pt x="98897" y="8469"/>
                  </a:lnTo>
                  <a:lnTo>
                    <a:pt x="101135" y="12165"/>
                  </a:lnTo>
                  <a:lnTo>
                    <a:pt x="102030" y="21045"/>
                  </a:lnTo>
                  <a:lnTo>
                    <a:pt x="98847" y="29367"/>
                  </a:lnTo>
                  <a:lnTo>
                    <a:pt x="87081" y="44433"/>
                  </a:lnTo>
                  <a:lnTo>
                    <a:pt x="46603" y="70705"/>
                  </a:lnTo>
                  <a:lnTo>
                    <a:pt x="44792" y="73347"/>
                  </a:lnTo>
                  <a:lnTo>
                    <a:pt x="46568" y="75106"/>
                  </a:lnTo>
                  <a:lnTo>
                    <a:pt x="50735" y="76280"/>
                  </a:lnTo>
                  <a:lnTo>
                    <a:pt x="111552" y="75089"/>
                  </a:lnTo>
                  <a:lnTo>
                    <a:pt x="125355" y="78249"/>
                  </a:lnTo>
                  <a:lnTo>
                    <a:pt x="135468" y="83629"/>
                  </a:lnTo>
                  <a:lnTo>
                    <a:pt x="142349" y="91591"/>
                  </a:lnTo>
                  <a:lnTo>
                    <a:pt x="145019" y="96219"/>
                  </a:lnTo>
                  <a:lnTo>
                    <a:pt x="145605" y="101095"/>
                  </a:lnTo>
                  <a:lnTo>
                    <a:pt x="143076" y="111286"/>
                  </a:lnTo>
                  <a:lnTo>
                    <a:pt x="134942" y="127087"/>
                  </a:lnTo>
                  <a:lnTo>
                    <a:pt x="93493" y="167816"/>
                  </a:lnTo>
                  <a:lnTo>
                    <a:pt x="32721" y="205781"/>
                  </a:lnTo>
                  <a:lnTo>
                    <a:pt x="8618" y="216193"/>
                  </a:lnTo>
                  <a:lnTo>
                    <a:pt x="0" y="21824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6B55E49D-158C-439D-BE2B-B1833DAEF062}"/>
                </a:ext>
              </a:extLst>
            </p:cNvPr>
            <p:cNvSpPr/>
            <p:nvPr/>
          </p:nvSpPr>
          <p:spPr>
            <a:xfrm>
              <a:off x="4704215" y="10801418"/>
              <a:ext cx="102248" cy="434110"/>
            </a:xfrm>
            <a:custGeom>
              <a:avLst/>
              <a:gdLst/>
              <a:ahLst/>
              <a:cxnLst/>
              <a:rect l="0" t="0" r="0" b="0"/>
              <a:pathLst>
                <a:path w="102248" h="434110">
                  <a:moveTo>
                    <a:pt x="96546" y="9880"/>
                  </a:moveTo>
                  <a:lnTo>
                    <a:pt x="102247" y="1326"/>
                  </a:lnTo>
                  <a:lnTo>
                    <a:pt x="102137" y="0"/>
                  </a:lnTo>
                  <a:lnTo>
                    <a:pt x="100274" y="311"/>
                  </a:lnTo>
                  <a:lnTo>
                    <a:pt x="94026" y="3837"/>
                  </a:lnTo>
                  <a:lnTo>
                    <a:pt x="57352" y="39963"/>
                  </a:lnTo>
                  <a:lnTo>
                    <a:pt x="33088" y="72955"/>
                  </a:lnTo>
                  <a:lnTo>
                    <a:pt x="9761" y="125203"/>
                  </a:lnTo>
                  <a:lnTo>
                    <a:pt x="1830" y="183167"/>
                  </a:lnTo>
                  <a:lnTo>
                    <a:pt x="0" y="241136"/>
                  </a:lnTo>
                  <a:lnTo>
                    <a:pt x="3102" y="267740"/>
                  </a:lnTo>
                  <a:lnTo>
                    <a:pt x="23779" y="329486"/>
                  </a:lnTo>
                  <a:lnTo>
                    <a:pt x="57394" y="388269"/>
                  </a:lnTo>
                  <a:lnTo>
                    <a:pt x="91176" y="43410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E2385221-987E-4ED8-8296-9D3A6194875F}"/>
                </a:ext>
              </a:extLst>
            </p:cNvPr>
            <p:cNvSpPr/>
            <p:nvPr/>
          </p:nvSpPr>
          <p:spPr>
            <a:xfrm>
              <a:off x="4897421" y="10872403"/>
              <a:ext cx="94243" cy="207395"/>
            </a:xfrm>
            <a:custGeom>
              <a:avLst/>
              <a:gdLst/>
              <a:ahLst/>
              <a:cxnLst/>
              <a:rect l="0" t="0" r="0" b="0"/>
              <a:pathLst>
                <a:path w="94243" h="207395">
                  <a:moveTo>
                    <a:pt x="16110" y="24815"/>
                  </a:moveTo>
                  <a:lnTo>
                    <a:pt x="25280" y="12550"/>
                  </a:lnTo>
                  <a:lnTo>
                    <a:pt x="33909" y="5242"/>
                  </a:lnTo>
                  <a:lnTo>
                    <a:pt x="45302" y="1200"/>
                  </a:lnTo>
                  <a:lnTo>
                    <a:pt x="58917" y="0"/>
                  </a:lnTo>
                  <a:lnTo>
                    <a:pt x="74913" y="1454"/>
                  </a:lnTo>
                  <a:lnTo>
                    <a:pt x="87193" y="7272"/>
                  </a:lnTo>
                  <a:lnTo>
                    <a:pt x="92138" y="11330"/>
                  </a:lnTo>
                  <a:lnTo>
                    <a:pt x="94242" y="16422"/>
                  </a:lnTo>
                  <a:lnTo>
                    <a:pt x="93397" y="28443"/>
                  </a:lnTo>
                  <a:lnTo>
                    <a:pt x="86822" y="50724"/>
                  </a:lnTo>
                  <a:lnTo>
                    <a:pt x="68396" y="73845"/>
                  </a:lnTo>
                  <a:lnTo>
                    <a:pt x="53280" y="86611"/>
                  </a:lnTo>
                  <a:lnTo>
                    <a:pt x="51034" y="90477"/>
                  </a:lnTo>
                  <a:lnTo>
                    <a:pt x="50729" y="94245"/>
                  </a:lnTo>
                  <a:lnTo>
                    <a:pt x="51719" y="97951"/>
                  </a:lnTo>
                  <a:lnTo>
                    <a:pt x="54766" y="101019"/>
                  </a:lnTo>
                  <a:lnTo>
                    <a:pt x="64516" y="106018"/>
                  </a:lnTo>
                  <a:lnTo>
                    <a:pt x="67474" y="109977"/>
                  </a:lnTo>
                  <a:lnTo>
                    <a:pt x="69169" y="120740"/>
                  </a:lnTo>
                  <a:lnTo>
                    <a:pt x="66769" y="140218"/>
                  </a:lnTo>
                  <a:lnTo>
                    <a:pt x="62293" y="150887"/>
                  </a:lnTo>
                  <a:lnTo>
                    <a:pt x="39254" y="183213"/>
                  </a:lnTo>
                  <a:lnTo>
                    <a:pt x="20748" y="197667"/>
                  </a:lnTo>
                  <a:lnTo>
                    <a:pt x="0" y="20739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9D7A1962-78B7-4C58-9BDB-DDFBDF6AED54}"/>
                </a:ext>
              </a:extLst>
            </p:cNvPr>
            <p:cNvSpPr/>
            <p:nvPr/>
          </p:nvSpPr>
          <p:spPr>
            <a:xfrm>
              <a:off x="5090740" y="11031467"/>
              <a:ext cx="5371" cy="10741"/>
            </a:xfrm>
            <a:custGeom>
              <a:avLst/>
              <a:gdLst/>
              <a:ahLst/>
              <a:cxnLst/>
              <a:rect l="0" t="0" r="0" b="0"/>
              <a:pathLst>
                <a:path w="5371" h="10741">
                  <a:moveTo>
                    <a:pt x="5370" y="0"/>
                  </a:moveTo>
                  <a:lnTo>
                    <a:pt x="0" y="1074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1E53320F-26A3-48FD-8385-9D6BEA7166ED}"/>
                </a:ext>
              </a:extLst>
            </p:cNvPr>
            <p:cNvSpPr/>
            <p:nvPr/>
          </p:nvSpPr>
          <p:spPr>
            <a:xfrm>
              <a:off x="5242088" y="10832778"/>
              <a:ext cx="17973" cy="209430"/>
            </a:xfrm>
            <a:custGeom>
              <a:avLst/>
              <a:gdLst/>
              <a:ahLst/>
              <a:cxnLst/>
              <a:rect l="0" t="0" r="0" b="0"/>
              <a:pathLst>
                <a:path w="17973" h="209430">
                  <a:moveTo>
                    <a:pt x="15121" y="0"/>
                  </a:moveTo>
                  <a:lnTo>
                    <a:pt x="17972" y="8552"/>
                  </a:lnTo>
                  <a:lnTo>
                    <a:pt x="17780" y="17523"/>
                  </a:lnTo>
                  <a:lnTo>
                    <a:pt x="11535" y="72572"/>
                  </a:lnTo>
                  <a:lnTo>
                    <a:pt x="4015" y="132715"/>
                  </a:lnTo>
                  <a:lnTo>
                    <a:pt x="0" y="162586"/>
                  </a:lnTo>
                  <a:lnTo>
                    <a:pt x="4381" y="20942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7213D035-7C6F-43EB-83DE-0DE6809C8FE6}"/>
                </a:ext>
              </a:extLst>
            </p:cNvPr>
            <p:cNvSpPr/>
            <p:nvPr/>
          </p:nvSpPr>
          <p:spPr>
            <a:xfrm>
              <a:off x="5392356" y="10848888"/>
              <a:ext cx="20584" cy="166470"/>
            </a:xfrm>
            <a:custGeom>
              <a:avLst/>
              <a:gdLst/>
              <a:ahLst/>
              <a:cxnLst/>
              <a:rect l="0" t="0" r="0" b="0"/>
              <a:pathLst>
                <a:path w="20584" h="166470">
                  <a:moveTo>
                    <a:pt x="20583" y="0"/>
                  </a:moveTo>
                  <a:lnTo>
                    <a:pt x="17732" y="55117"/>
                  </a:lnTo>
                  <a:lnTo>
                    <a:pt x="3644" y="117793"/>
                  </a:lnTo>
                  <a:lnTo>
                    <a:pt x="0" y="146711"/>
                  </a:lnTo>
                  <a:lnTo>
                    <a:pt x="1093" y="156296"/>
                  </a:lnTo>
                  <a:lnTo>
                    <a:pt x="4473" y="1664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F0507DF5-8A49-479D-B4A3-11566A49B16D}"/>
                </a:ext>
              </a:extLst>
            </p:cNvPr>
            <p:cNvSpPr/>
            <p:nvPr/>
          </p:nvSpPr>
          <p:spPr>
            <a:xfrm>
              <a:off x="5380781" y="10795188"/>
              <a:ext cx="101968" cy="128880"/>
            </a:xfrm>
            <a:custGeom>
              <a:avLst/>
              <a:gdLst/>
              <a:ahLst/>
              <a:cxnLst/>
              <a:rect l="0" t="0" r="0" b="0"/>
              <a:pathLst>
                <a:path w="101968" h="128880">
                  <a:moveTo>
                    <a:pt x="80488" y="0"/>
                  </a:moveTo>
                  <a:lnTo>
                    <a:pt x="34612" y="61835"/>
                  </a:lnTo>
                  <a:lnTo>
                    <a:pt x="3279" y="88682"/>
                  </a:lnTo>
                  <a:lnTo>
                    <a:pt x="972" y="93132"/>
                  </a:lnTo>
                  <a:lnTo>
                    <a:pt x="0" y="102849"/>
                  </a:lnTo>
                  <a:lnTo>
                    <a:pt x="2962" y="106155"/>
                  </a:lnTo>
                  <a:lnTo>
                    <a:pt x="14210" y="109830"/>
                  </a:lnTo>
                  <a:lnTo>
                    <a:pt x="74102" y="115544"/>
                  </a:lnTo>
                  <a:lnTo>
                    <a:pt x="101967" y="12887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C1BD6A92-5FF4-4E37-8EB6-EFA67D142B86}"/>
                </a:ext>
              </a:extLst>
            </p:cNvPr>
            <p:cNvSpPr/>
            <p:nvPr/>
          </p:nvSpPr>
          <p:spPr>
            <a:xfrm>
              <a:off x="5563298" y="10660938"/>
              <a:ext cx="96640" cy="461820"/>
            </a:xfrm>
            <a:custGeom>
              <a:avLst/>
              <a:gdLst/>
              <a:ahLst/>
              <a:cxnLst/>
              <a:rect l="0" t="0" r="0" b="0"/>
              <a:pathLst>
                <a:path w="96640" h="461820">
                  <a:moveTo>
                    <a:pt x="37590" y="0"/>
                  </a:moveTo>
                  <a:lnTo>
                    <a:pt x="81282" y="58191"/>
                  </a:lnTo>
                  <a:lnTo>
                    <a:pt x="94023" y="97226"/>
                  </a:lnTo>
                  <a:lnTo>
                    <a:pt x="96428" y="151431"/>
                  </a:lnTo>
                  <a:lnTo>
                    <a:pt x="96639" y="211801"/>
                  </a:lnTo>
                  <a:lnTo>
                    <a:pt x="92371" y="267826"/>
                  </a:lnTo>
                  <a:lnTo>
                    <a:pt x="76258" y="325310"/>
                  </a:lnTo>
                  <a:lnTo>
                    <a:pt x="49006" y="387523"/>
                  </a:lnTo>
                  <a:lnTo>
                    <a:pt x="30519" y="422334"/>
                  </a:lnTo>
                  <a:lnTo>
                    <a:pt x="0" y="46181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85B9DCA0-4948-40B0-9442-D0DF9B96EAEC}"/>
              </a:ext>
            </a:extLst>
          </p:cNvPr>
          <p:cNvGrpSpPr/>
          <p:nvPr/>
        </p:nvGrpSpPr>
        <p:grpSpPr>
          <a:xfrm>
            <a:off x="5778569" y="10575019"/>
            <a:ext cx="979619" cy="633658"/>
            <a:chOff x="5778569" y="10575019"/>
            <a:chExt cx="979619" cy="633658"/>
          </a:xfrm>
        </p:grpSpPr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DD987E29-CA42-4696-823A-13655F0BC627}"/>
                </a:ext>
              </a:extLst>
            </p:cNvPr>
            <p:cNvSpPr/>
            <p:nvPr/>
          </p:nvSpPr>
          <p:spPr>
            <a:xfrm>
              <a:off x="5778569" y="10609174"/>
              <a:ext cx="144519" cy="599503"/>
            </a:xfrm>
            <a:custGeom>
              <a:avLst/>
              <a:gdLst/>
              <a:ahLst/>
              <a:cxnLst/>
              <a:rect l="0" t="0" r="0" b="0"/>
              <a:pathLst>
                <a:path w="144519" h="599503">
                  <a:moveTo>
                    <a:pt x="144518" y="19545"/>
                  </a:moveTo>
                  <a:lnTo>
                    <a:pt x="138816" y="13843"/>
                  </a:lnTo>
                  <a:lnTo>
                    <a:pt x="138330" y="10971"/>
                  </a:lnTo>
                  <a:lnTo>
                    <a:pt x="139199" y="7862"/>
                  </a:lnTo>
                  <a:lnTo>
                    <a:pt x="140972" y="4597"/>
                  </a:lnTo>
                  <a:lnTo>
                    <a:pt x="139767" y="2419"/>
                  </a:lnTo>
                  <a:lnTo>
                    <a:pt x="132065" y="0"/>
                  </a:lnTo>
                  <a:lnTo>
                    <a:pt x="127863" y="549"/>
                  </a:lnTo>
                  <a:lnTo>
                    <a:pt x="120011" y="4340"/>
                  </a:lnTo>
                  <a:lnTo>
                    <a:pt x="65524" y="62478"/>
                  </a:lnTo>
                  <a:lnTo>
                    <a:pt x="38999" y="107567"/>
                  </a:lnTo>
                  <a:lnTo>
                    <a:pt x="19314" y="167078"/>
                  </a:lnTo>
                  <a:lnTo>
                    <a:pt x="4902" y="226012"/>
                  </a:lnTo>
                  <a:lnTo>
                    <a:pt x="0" y="283356"/>
                  </a:lnTo>
                  <a:lnTo>
                    <a:pt x="1161" y="341331"/>
                  </a:lnTo>
                  <a:lnTo>
                    <a:pt x="12154" y="394044"/>
                  </a:lnTo>
                  <a:lnTo>
                    <a:pt x="38612" y="454496"/>
                  </a:lnTo>
                  <a:lnTo>
                    <a:pt x="63536" y="504433"/>
                  </a:lnTo>
                  <a:lnTo>
                    <a:pt x="81860" y="566472"/>
                  </a:lnTo>
                  <a:lnTo>
                    <a:pt x="101558" y="59950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37B57D41-B897-4335-819A-FAF82CD1E232}"/>
                </a:ext>
              </a:extLst>
            </p:cNvPr>
            <p:cNvSpPr/>
            <p:nvPr/>
          </p:nvSpPr>
          <p:spPr>
            <a:xfrm>
              <a:off x="5966046" y="10732988"/>
              <a:ext cx="76905" cy="260890"/>
            </a:xfrm>
            <a:custGeom>
              <a:avLst/>
              <a:gdLst/>
              <a:ahLst/>
              <a:cxnLst/>
              <a:rect l="0" t="0" r="0" b="0"/>
              <a:pathLst>
                <a:path w="76905" h="260890">
                  <a:moveTo>
                    <a:pt x="5371" y="8501"/>
                  </a:moveTo>
                  <a:lnTo>
                    <a:pt x="11072" y="2799"/>
                  </a:lnTo>
                  <a:lnTo>
                    <a:pt x="20236" y="0"/>
                  </a:lnTo>
                  <a:lnTo>
                    <a:pt x="40404" y="15"/>
                  </a:lnTo>
                  <a:lnTo>
                    <a:pt x="55547" y="2939"/>
                  </a:lnTo>
                  <a:lnTo>
                    <a:pt x="68245" y="8217"/>
                  </a:lnTo>
                  <a:lnTo>
                    <a:pt x="72347" y="13085"/>
                  </a:lnTo>
                  <a:lnTo>
                    <a:pt x="76904" y="26448"/>
                  </a:lnTo>
                  <a:lnTo>
                    <a:pt x="76619" y="50745"/>
                  </a:lnTo>
                  <a:lnTo>
                    <a:pt x="72637" y="63274"/>
                  </a:lnTo>
                  <a:lnTo>
                    <a:pt x="57507" y="83893"/>
                  </a:lnTo>
                  <a:lnTo>
                    <a:pt x="18422" y="123001"/>
                  </a:lnTo>
                  <a:lnTo>
                    <a:pt x="18248" y="126600"/>
                  </a:lnTo>
                  <a:lnTo>
                    <a:pt x="19325" y="130194"/>
                  </a:lnTo>
                  <a:lnTo>
                    <a:pt x="22430" y="133186"/>
                  </a:lnTo>
                  <a:lnTo>
                    <a:pt x="57483" y="151162"/>
                  </a:lnTo>
                  <a:lnTo>
                    <a:pt x="61592" y="155519"/>
                  </a:lnTo>
                  <a:lnTo>
                    <a:pt x="63735" y="160211"/>
                  </a:lnTo>
                  <a:lnTo>
                    <a:pt x="64524" y="170201"/>
                  </a:lnTo>
                  <a:lnTo>
                    <a:pt x="55912" y="188738"/>
                  </a:lnTo>
                  <a:lnTo>
                    <a:pt x="7229" y="251033"/>
                  </a:lnTo>
                  <a:lnTo>
                    <a:pt x="0" y="26088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62727437-8162-4C2B-B493-9BAC01697081}"/>
                </a:ext>
              </a:extLst>
            </p:cNvPr>
            <p:cNvSpPr/>
            <p:nvPr/>
          </p:nvSpPr>
          <p:spPr>
            <a:xfrm>
              <a:off x="6111036" y="10967888"/>
              <a:ext cx="3095" cy="9880"/>
            </a:xfrm>
            <a:custGeom>
              <a:avLst/>
              <a:gdLst/>
              <a:ahLst/>
              <a:cxnLst/>
              <a:rect l="0" t="0" r="0" b="0"/>
              <a:pathLst>
                <a:path w="3095" h="9880">
                  <a:moveTo>
                    <a:pt x="0" y="9879"/>
                  </a:moveTo>
                  <a:lnTo>
                    <a:pt x="3094" y="0"/>
                  </a:lnTo>
                  <a:lnTo>
                    <a:pt x="2659" y="310"/>
                  </a:lnTo>
                  <a:lnTo>
                    <a:pt x="0" y="450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2F9C5AEB-5247-4FC6-90AF-BE61E659BCA4}"/>
                </a:ext>
              </a:extLst>
            </p:cNvPr>
            <p:cNvSpPr/>
            <p:nvPr/>
          </p:nvSpPr>
          <p:spPr>
            <a:xfrm>
              <a:off x="6261395" y="10709268"/>
              <a:ext cx="91291" cy="5371"/>
            </a:xfrm>
            <a:custGeom>
              <a:avLst/>
              <a:gdLst/>
              <a:ahLst/>
              <a:cxnLst/>
              <a:rect l="0" t="0" r="0" b="0"/>
              <a:pathLst>
                <a:path w="91291" h="5371">
                  <a:moveTo>
                    <a:pt x="0" y="5370"/>
                  </a:moveTo>
                  <a:lnTo>
                    <a:pt x="21775" y="3780"/>
                  </a:lnTo>
                  <a:lnTo>
                    <a:pt x="72418" y="148"/>
                  </a:lnTo>
                  <a:lnTo>
                    <a:pt x="9129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243B3AF2-AEB8-4ABF-898B-517B7735E7CE}"/>
                </a:ext>
              </a:extLst>
            </p:cNvPr>
            <p:cNvSpPr/>
            <p:nvPr/>
          </p:nvSpPr>
          <p:spPr>
            <a:xfrm>
              <a:off x="6250040" y="10687788"/>
              <a:ext cx="90316" cy="300721"/>
            </a:xfrm>
            <a:custGeom>
              <a:avLst/>
              <a:gdLst/>
              <a:ahLst/>
              <a:cxnLst/>
              <a:rect l="0" t="0" r="0" b="0"/>
              <a:pathLst>
                <a:path w="90316" h="300721">
                  <a:moveTo>
                    <a:pt x="38205" y="0"/>
                  </a:moveTo>
                  <a:lnTo>
                    <a:pt x="29653" y="2850"/>
                  </a:lnTo>
                  <a:lnTo>
                    <a:pt x="22272" y="10614"/>
                  </a:lnTo>
                  <a:lnTo>
                    <a:pt x="12999" y="28404"/>
                  </a:lnTo>
                  <a:lnTo>
                    <a:pt x="125" y="59165"/>
                  </a:lnTo>
                  <a:lnTo>
                    <a:pt x="0" y="72437"/>
                  </a:lnTo>
                  <a:lnTo>
                    <a:pt x="5115" y="83110"/>
                  </a:lnTo>
                  <a:lnTo>
                    <a:pt x="8985" y="87626"/>
                  </a:lnTo>
                  <a:lnTo>
                    <a:pt x="19649" y="94236"/>
                  </a:lnTo>
                  <a:lnTo>
                    <a:pt x="73809" y="114297"/>
                  </a:lnTo>
                  <a:lnTo>
                    <a:pt x="78051" y="117368"/>
                  </a:lnTo>
                  <a:lnTo>
                    <a:pt x="84356" y="127145"/>
                  </a:lnTo>
                  <a:lnTo>
                    <a:pt x="88551" y="139445"/>
                  </a:lnTo>
                  <a:lnTo>
                    <a:pt x="90315" y="159192"/>
                  </a:lnTo>
                  <a:lnTo>
                    <a:pt x="84300" y="190550"/>
                  </a:lnTo>
                  <a:lnTo>
                    <a:pt x="66492" y="225297"/>
                  </a:lnTo>
                  <a:lnTo>
                    <a:pt x="13144" y="287959"/>
                  </a:lnTo>
                  <a:lnTo>
                    <a:pt x="615" y="30072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C91D1231-70F3-414C-8B66-6DCA260E30A6}"/>
                </a:ext>
              </a:extLst>
            </p:cNvPr>
            <p:cNvSpPr/>
            <p:nvPr/>
          </p:nvSpPr>
          <p:spPr>
            <a:xfrm>
              <a:off x="6358055" y="10575019"/>
              <a:ext cx="134038" cy="553109"/>
            </a:xfrm>
            <a:custGeom>
              <a:avLst/>
              <a:gdLst/>
              <a:ahLst/>
              <a:cxnLst/>
              <a:rect l="0" t="0" r="0" b="0"/>
              <a:pathLst>
                <a:path w="134038" h="553109">
                  <a:moveTo>
                    <a:pt x="48330" y="0"/>
                  </a:moveTo>
                  <a:lnTo>
                    <a:pt x="102112" y="48478"/>
                  </a:lnTo>
                  <a:lnTo>
                    <a:pt x="112463" y="67334"/>
                  </a:lnTo>
                  <a:lnTo>
                    <a:pt x="130615" y="127322"/>
                  </a:lnTo>
                  <a:lnTo>
                    <a:pt x="134037" y="188388"/>
                  </a:lnTo>
                  <a:lnTo>
                    <a:pt x="133634" y="245817"/>
                  </a:lnTo>
                  <a:lnTo>
                    <a:pt x="123368" y="302868"/>
                  </a:lnTo>
                  <a:lnTo>
                    <a:pt x="107396" y="364795"/>
                  </a:lnTo>
                  <a:lnTo>
                    <a:pt x="89699" y="421700"/>
                  </a:lnTo>
                  <a:lnTo>
                    <a:pt x="80078" y="441777"/>
                  </a:lnTo>
                  <a:lnTo>
                    <a:pt x="41164" y="503465"/>
                  </a:lnTo>
                  <a:lnTo>
                    <a:pt x="12530" y="544836"/>
                  </a:lnTo>
                  <a:lnTo>
                    <a:pt x="6961" y="549431"/>
                  </a:lnTo>
                  <a:lnTo>
                    <a:pt x="0" y="55310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B2891355-5700-45E5-90A0-FF3DDC8C46B0}"/>
                </a:ext>
              </a:extLst>
            </p:cNvPr>
            <p:cNvSpPr/>
            <p:nvPr/>
          </p:nvSpPr>
          <p:spPr>
            <a:xfrm>
              <a:off x="6637294" y="10580722"/>
              <a:ext cx="120894" cy="133917"/>
            </a:xfrm>
            <a:custGeom>
              <a:avLst/>
              <a:gdLst/>
              <a:ahLst/>
              <a:cxnLst/>
              <a:rect l="0" t="0" r="0" b="0"/>
              <a:pathLst>
                <a:path w="120894" h="133917">
                  <a:moveTo>
                    <a:pt x="0" y="5037"/>
                  </a:moveTo>
                  <a:lnTo>
                    <a:pt x="43518" y="0"/>
                  </a:lnTo>
                  <a:lnTo>
                    <a:pt x="74561" y="2583"/>
                  </a:lnTo>
                  <a:lnTo>
                    <a:pt x="87037" y="7129"/>
                  </a:lnTo>
                  <a:lnTo>
                    <a:pt x="92035" y="10011"/>
                  </a:lnTo>
                  <a:lnTo>
                    <a:pt x="94770" y="13724"/>
                  </a:lnTo>
                  <a:lnTo>
                    <a:pt x="95997" y="17988"/>
                  </a:lnTo>
                  <a:lnTo>
                    <a:pt x="96217" y="22621"/>
                  </a:lnTo>
                  <a:lnTo>
                    <a:pt x="93281" y="30951"/>
                  </a:lnTo>
                  <a:lnTo>
                    <a:pt x="87401" y="38631"/>
                  </a:lnTo>
                  <a:lnTo>
                    <a:pt x="78821" y="46022"/>
                  </a:lnTo>
                  <a:lnTo>
                    <a:pt x="59214" y="55606"/>
                  </a:lnTo>
                  <a:lnTo>
                    <a:pt x="60359" y="56649"/>
                  </a:lnTo>
                  <a:lnTo>
                    <a:pt x="114938" y="66902"/>
                  </a:lnTo>
                  <a:lnTo>
                    <a:pt x="119585" y="69550"/>
                  </a:lnTo>
                  <a:lnTo>
                    <a:pt x="120893" y="72509"/>
                  </a:lnTo>
                  <a:lnTo>
                    <a:pt x="119975" y="75674"/>
                  </a:lnTo>
                  <a:lnTo>
                    <a:pt x="117573" y="78979"/>
                  </a:lnTo>
                  <a:lnTo>
                    <a:pt x="102790" y="89331"/>
                  </a:lnTo>
                  <a:lnTo>
                    <a:pt x="44773" y="116222"/>
                  </a:lnTo>
                  <a:lnTo>
                    <a:pt x="10740" y="13391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9F8DE00C-9C72-421E-A012-884048F8DB02}"/>
              </a:ext>
            </a:extLst>
          </p:cNvPr>
          <p:cNvGrpSpPr/>
          <p:nvPr/>
        </p:nvGrpSpPr>
        <p:grpSpPr>
          <a:xfrm>
            <a:off x="6921903" y="10655568"/>
            <a:ext cx="1471375" cy="359790"/>
            <a:chOff x="6921903" y="10655568"/>
            <a:chExt cx="1471375" cy="359790"/>
          </a:xfrm>
        </p:grpSpPr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530FEDF2-03D8-4255-87CD-683768CB080B}"/>
                </a:ext>
              </a:extLst>
            </p:cNvPr>
            <p:cNvSpPr/>
            <p:nvPr/>
          </p:nvSpPr>
          <p:spPr>
            <a:xfrm>
              <a:off x="6921903" y="10811298"/>
              <a:ext cx="177210" cy="21481"/>
            </a:xfrm>
            <a:custGeom>
              <a:avLst/>
              <a:gdLst/>
              <a:ahLst/>
              <a:cxnLst/>
              <a:rect l="0" t="0" r="0" b="0"/>
              <a:pathLst>
                <a:path w="177210" h="21481">
                  <a:moveTo>
                    <a:pt x="0" y="21480"/>
                  </a:moveTo>
                  <a:lnTo>
                    <a:pt x="57976" y="9579"/>
                  </a:lnTo>
                  <a:lnTo>
                    <a:pt x="119053" y="441"/>
                  </a:lnTo>
                  <a:lnTo>
                    <a:pt x="17720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47B6D25E-8D15-4B59-B5AE-F0DC46EB5FEA}"/>
                </a:ext>
              </a:extLst>
            </p:cNvPr>
            <p:cNvSpPr/>
            <p:nvPr/>
          </p:nvSpPr>
          <p:spPr>
            <a:xfrm>
              <a:off x="6932643" y="10940991"/>
              <a:ext cx="166470" cy="20667"/>
            </a:xfrm>
            <a:custGeom>
              <a:avLst/>
              <a:gdLst/>
              <a:ahLst/>
              <a:cxnLst/>
              <a:rect l="0" t="0" r="0" b="0"/>
              <a:pathLst>
                <a:path w="166470" h="20667">
                  <a:moveTo>
                    <a:pt x="0" y="20666"/>
                  </a:moveTo>
                  <a:lnTo>
                    <a:pt x="13458" y="12688"/>
                  </a:lnTo>
                  <a:lnTo>
                    <a:pt x="56592" y="1657"/>
                  </a:lnTo>
                  <a:lnTo>
                    <a:pt x="108093" y="0"/>
                  </a:lnTo>
                  <a:lnTo>
                    <a:pt x="166469" y="992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D7416003-9342-4BC8-90E8-13CAA37EE4B5}"/>
                </a:ext>
              </a:extLst>
            </p:cNvPr>
            <p:cNvSpPr/>
            <p:nvPr/>
          </p:nvSpPr>
          <p:spPr>
            <a:xfrm>
              <a:off x="7415941" y="10725378"/>
              <a:ext cx="26851" cy="289980"/>
            </a:xfrm>
            <a:custGeom>
              <a:avLst/>
              <a:gdLst/>
              <a:ahLst/>
              <a:cxnLst/>
              <a:rect l="0" t="0" r="0" b="0"/>
              <a:pathLst>
                <a:path w="26851" h="289980">
                  <a:moveTo>
                    <a:pt x="0" y="0"/>
                  </a:moveTo>
                  <a:lnTo>
                    <a:pt x="4287" y="58710"/>
                  </a:lnTo>
                  <a:lnTo>
                    <a:pt x="10548" y="121757"/>
                  </a:lnTo>
                  <a:lnTo>
                    <a:pt x="15356" y="181852"/>
                  </a:lnTo>
                  <a:lnTo>
                    <a:pt x="21117" y="243142"/>
                  </a:lnTo>
                  <a:lnTo>
                    <a:pt x="26850" y="28997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71E9636A-2704-4CE5-B464-C45D132BDD53}"/>
                </a:ext>
              </a:extLst>
            </p:cNvPr>
            <p:cNvSpPr/>
            <p:nvPr/>
          </p:nvSpPr>
          <p:spPr>
            <a:xfrm>
              <a:off x="7587780" y="10709268"/>
              <a:ext cx="127400" cy="268500"/>
            </a:xfrm>
            <a:custGeom>
              <a:avLst/>
              <a:gdLst/>
              <a:ahLst/>
              <a:cxnLst/>
              <a:rect l="0" t="0" r="0" b="0"/>
              <a:pathLst>
                <a:path w="127400" h="268500">
                  <a:moveTo>
                    <a:pt x="0" y="0"/>
                  </a:moveTo>
                  <a:lnTo>
                    <a:pt x="55887" y="16152"/>
                  </a:lnTo>
                  <a:lnTo>
                    <a:pt x="101529" y="28642"/>
                  </a:lnTo>
                  <a:lnTo>
                    <a:pt x="115141" y="36862"/>
                  </a:lnTo>
                  <a:lnTo>
                    <a:pt x="121380" y="45024"/>
                  </a:lnTo>
                  <a:lnTo>
                    <a:pt x="125547" y="55811"/>
                  </a:lnTo>
                  <a:lnTo>
                    <a:pt x="127399" y="70548"/>
                  </a:lnTo>
                  <a:lnTo>
                    <a:pt x="111069" y="131388"/>
                  </a:lnTo>
                  <a:lnTo>
                    <a:pt x="100913" y="187979"/>
                  </a:lnTo>
                  <a:lnTo>
                    <a:pt x="96909" y="240922"/>
                  </a:lnTo>
                  <a:lnTo>
                    <a:pt x="102030" y="26849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D3CA4E96-9CF8-4B4B-806F-9D415C0CED15}"/>
                </a:ext>
              </a:extLst>
            </p:cNvPr>
            <p:cNvSpPr/>
            <p:nvPr/>
          </p:nvSpPr>
          <p:spPr>
            <a:xfrm>
              <a:off x="7969048" y="10730748"/>
              <a:ext cx="21482" cy="241650"/>
            </a:xfrm>
            <a:custGeom>
              <a:avLst/>
              <a:gdLst/>
              <a:ahLst/>
              <a:cxnLst/>
              <a:rect l="0" t="0" r="0" b="0"/>
              <a:pathLst>
                <a:path w="21482" h="241650">
                  <a:moveTo>
                    <a:pt x="21481" y="0"/>
                  </a:moveTo>
                  <a:lnTo>
                    <a:pt x="11386" y="56943"/>
                  </a:lnTo>
                  <a:lnTo>
                    <a:pt x="7107" y="113008"/>
                  </a:lnTo>
                  <a:lnTo>
                    <a:pt x="815" y="174003"/>
                  </a:lnTo>
                  <a:lnTo>
                    <a:pt x="31" y="227742"/>
                  </a:lnTo>
                  <a:lnTo>
                    <a:pt x="0" y="24164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32782422-DAC6-4721-A16B-E2B257D9FA00}"/>
                </a:ext>
              </a:extLst>
            </p:cNvPr>
            <p:cNvSpPr/>
            <p:nvPr/>
          </p:nvSpPr>
          <p:spPr>
            <a:xfrm>
              <a:off x="7852377" y="10673566"/>
              <a:ext cx="122043" cy="109129"/>
            </a:xfrm>
            <a:custGeom>
              <a:avLst/>
              <a:gdLst/>
              <a:ahLst/>
              <a:cxnLst/>
              <a:rect l="0" t="0" r="0" b="0"/>
              <a:pathLst>
                <a:path w="122043" h="109129">
                  <a:moveTo>
                    <a:pt x="122042" y="19592"/>
                  </a:moveTo>
                  <a:lnTo>
                    <a:pt x="107094" y="4644"/>
                  </a:lnTo>
                  <a:lnTo>
                    <a:pt x="97101" y="1017"/>
                  </a:lnTo>
                  <a:lnTo>
                    <a:pt x="85300" y="0"/>
                  </a:lnTo>
                  <a:lnTo>
                    <a:pt x="68593" y="3378"/>
                  </a:lnTo>
                  <a:lnTo>
                    <a:pt x="30767" y="22506"/>
                  </a:lnTo>
                  <a:lnTo>
                    <a:pt x="12126" y="41647"/>
                  </a:lnTo>
                  <a:lnTo>
                    <a:pt x="3488" y="57353"/>
                  </a:lnTo>
                  <a:lnTo>
                    <a:pt x="0" y="76193"/>
                  </a:lnTo>
                  <a:lnTo>
                    <a:pt x="2367" y="88304"/>
                  </a:lnTo>
                  <a:lnTo>
                    <a:pt x="4668" y="94040"/>
                  </a:lnTo>
                  <a:lnTo>
                    <a:pt x="12000" y="102004"/>
                  </a:lnTo>
                  <a:lnTo>
                    <a:pt x="16460" y="104964"/>
                  </a:lnTo>
                  <a:lnTo>
                    <a:pt x="34141" y="109128"/>
                  </a:lnTo>
                  <a:lnTo>
                    <a:pt x="44391" y="106920"/>
                  </a:lnTo>
                  <a:lnTo>
                    <a:pt x="76401" y="90213"/>
                  </a:lnTo>
                  <a:lnTo>
                    <a:pt x="101703" y="66075"/>
                  </a:lnTo>
                  <a:lnTo>
                    <a:pt x="111301" y="5181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1194FA79-8EAF-4266-B15B-6792FF6BE947}"/>
                </a:ext>
              </a:extLst>
            </p:cNvPr>
            <p:cNvSpPr/>
            <p:nvPr/>
          </p:nvSpPr>
          <p:spPr>
            <a:xfrm>
              <a:off x="8119408" y="10881108"/>
              <a:ext cx="1" cy="5370"/>
            </a:xfrm>
            <a:custGeom>
              <a:avLst/>
              <a:gdLst/>
              <a:ahLst/>
              <a:cxnLst/>
              <a:rect l="0" t="0" r="0" b="0"/>
              <a:pathLst>
                <a:path w="1" h="5370">
                  <a:moveTo>
                    <a:pt x="0" y="5369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62571F37-0B76-4E0D-A8F0-4F0BD78FE719}"/>
                </a:ext>
              </a:extLst>
            </p:cNvPr>
            <p:cNvSpPr/>
            <p:nvPr/>
          </p:nvSpPr>
          <p:spPr>
            <a:xfrm>
              <a:off x="8253657" y="10660938"/>
              <a:ext cx="139621" cy="5372"/>
            </a:xfrm>
            <a:custGeom>
              <a:avLst/>
              <a:gdLst/>
              <a:ahLst/>
              <a:cxnLst/>
              <a:rect l="0" t="0" r="0" b="0"/>
              <a:pathLst>
                <a:path w="139621" h="5372">
                  <a:moveTo>
                    <a:pt x="0" y="5371"/>
                  </a:moveTo>
                  <a:lnTo>
                    <a:pt x="61946" y="1121"/>
                  </a:lnTo>
                  <a:lnTo>
                    <a:pt x="120430" y="43"/>
                  </a:lnTo>
                  <a:lnTo>
                    <a:pt x="13962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42A4A7BB-FED6-455F-90F0-54A377BAB007}"/>
                </a:ext>
              </a:extLst>
            </p:cNvPr>
            <p:cNvSpPr/>
            <p:nvPr/>
          </p:nvSpPr>
          <p:spPr>
            <a:xfrm>
              <a:off x="8208486" y="10655568"/>
              <a:ext cx="177239" cy="316830"/>
            </a:xfrm>
            <a:custGeom>
              <a:avLst/>
              <a:gdLst/>
              <a:ahLst/>
              <a:cxnLst/>
              <a:rect l="0" t="0" r="0" b="0"/>
              <a:pathLst>
                <a:path w="177239" h="316830">
                  <a:moveTo>
                    <a:pt x="23691" y="0"/>
                  </a:moveTo>
                  <a:lnTo>
                    <a:pt x="17990" y="5701"/>
                  </a:lnTo>
                  <a:lnTo>
                    <a:pt x="15191" y="14866"/>
                  </a:lnTo>
                  <a:lnTo>
                    <a:pt x="367" y="74938"/>
                  </a:lnTo>
                  <a:lnTo>
                    <a:pt x="0" y="85814"/>
                  </a:lnTo>
                  <a:lnTo>
                    <a:pt x="738" y="91219"/>
                  </a:lnTo>
                  <a:lnTo>
                    <a:pt x="3615" y="94822"/>
                  </a:lnTo>
                  <a:lnTo>
                    <a:pt x="13177" y="98826"/>
                  </a:lnTo>
                  <a:lnTo>
                    <a:pt x="71968" y="102438"/>
                  </a:lnTo>
                  <a:lnTo>
                    <a:pt x="129889" y="114646"/>
                  </a:lnTo>
                  <a:lnTo>
                    <a:pt x="143995" y="122807"/>
                  </a:lnTo>
                  <a:lnTo>
                    <a:pt x="171390" y="150769"/>
                  </a:lnTo>
                  <a:lnTo>
                    <a:pt x="175851" y="162873"/>
                  </a:lnTo>
                  <a:lnTo>
                    <a:pt x="177238" y="176208"/>
                  </a:lnTo>
                  <a:lnTo>
                    <a:pt x="174067" y="197133"/>
                  </a:lnTo>
                  <a:lnTo>
                    <a:pt x="165239" y="217853"/>
                  </a:lnTo>
                  <a:lnTo>
                    <a:pt x="113127" y="280551"/>
                  </a:lnTo>
                  <a:lnTo>
                    <a:pt x="72022" y="31682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5F2DC514-DB07-4CFF-88B2-4A1732C26B7A}"/>
              </a:ext>
            </a:extLst>
          </p:cNvPr>
          <p:cNvGrpSpPr/>
          <p:nvPr/>
        </p:nvGrpSpPr>
        <p:grpSpPr>
          <a:xfrm>
            <a:off x="1648583" y="11385886"/>
            <a:ext cx="2029854" cy="262407"/>
            <a:chOff x="1648583" y="11385886"/>
            <a:chExt cx="2029854" cy="262407"/>
          </a:xfrm>
        </p:grpSpPr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26787EAD-2F14-4750-A4E5-D0D53C820D12}"/>
                </a:ext>
              </a:extLst>
            </p:cNvPr>
            <p:cNvSpPr/>
            <p:nvPr/>
          </p:nvSpPr>
          <p:spPr>
            <a:xfrm>
              <a:off x="1648583" y="11418105"/>
              <a:ext cx="10742" cy="193321"/>
            </a:xfrm>
            <a:custGeom>
              <a:avLst/>
              <a:gdLst/>
              <a:ahLst/>
              <a:cxnLst/>
              <a:rect l="0" t="0" r="0" b="0"/>
              <a:pathLst>
                <a:path w="10742" h="193321">
                  <a:moveTo>
                    <a:pt x="0" y="0"/>
                  </a:moveTo>
                  <a:lnTo>
                    <a:pt x="5842" y="48558"/>
                  </a:lnTo>
                  <a:lnTo>
                    <a:pt x="7967" y="62752"/>
                  </a:lnTo>
                  <a:lnTo>
                    <a:pt x="5507" y="119934"/>
                  </a:lnTo>
                  <a:lnTo>
                    <a:pt x="10414" y="175618"/>
                  </a:lnTo>
                  <a:lnTo>
                    <a:pt x="10741" y="19332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FB1ECFD5-BBCD-4D66-913E-AEE06F569EC1}"/>
                </a:ext>
              </a:extLst>
            </p:cNvPr>
            <p:cNvSpPr/>
            <p:nvPr/>
          </p:nvSpPr>
          <p:spPr>
            <a:xfrm>
              <a:off x="1763429" y="11428845"/>
              <a:ext cx="94168" cy="178297"/>
            </a:xfrm>
            <a:custGeom>
              <a:avLst/>
              <a:gdLst/>
              <a:ahLst/>
              <a:cxnLst/>
              <a:rect l="0" t="0" r="0" b="0"/>
              <a:pathLst>
                <a:path w="94168" h="178297">
                  <a:moveTo>
                    <a:pt x="73104" y="10740"/>
                  </a:moveTo>
                  <a:lnTo>
                    <a:pt x="51329" y="18173"/>
                  </a:lnTo>
                  <a:lnTo>
                    <a:pt x="32936" y="30838"/>
                  </a:lnTo>
                  <a:lnTo>
                    <a:pt x="18409" y="56498"/>
                  </a:lnTo>
                  <a:lnTo>
                    <a:pt x="378" y="108527"/>
                  </a:lnTo>
                  <a:lnTo>
                    <a:pt x="0" y="138959"/>
                  </a:lnTo>
                  <a:lnTo>
                    <a:pt x="3023" y="153050"/>
                  </a:lnTo>
                  <a:lnTo>
                    <a:pt x="8345" y="165278"/>
                  </a:lnTo>
                  <a:lnTo>
                    <a:pt x="16279" y="173498"/>
                  </a:lnTo>
                  <a:lnTo>
                    <a:pt x="20901" y="176525"/>
                  </a:lnTo>
                  <a:lnTo>
                    <a:pt x="32400" y="178296"/>
                  </a:lnTo>
                  <a:lnTo>
                    <a:pt x="38808" y="177933"/>
                  </a:lnTo>
                  <a:lnTo>
                    <a:pt x="50701" y="172758"/>
                  </a:lnTo>
                  <a:lnTo>
                    <a:pt x="56379" y="168871"/>
                  </a:lnTo>
                  <a:lnTo>
                    <a:pt x="70071" y="149149"/>
                  </a:lnTo>
                  <a:lnTo>
                    <a:pt x="87459" y="105413"/>
                  </a:lnTo>
                  <a:lnTo>
                    <a:pt x="94167" y="42429"/>
                  </a:lnTo>
                  <a:lnTo>
                    <a:pt x="91216" y="29001"/>
                  </a:lnTo>
                  <a:lnTo>
                    <a:pt x="85330" y="17663"/>
                  </a:lnTo>
                  <a:lnTo>
                    <a:pt x="67734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063831CC-0E53-4D4B-88A3-FCA958AD6D37}"/>
                </a:ext>
              </a:extLst>
            </p:cNvPr>
            <p:cNvSpPr/>
            <p:nvPr/>
          </p:nvSpPr>
          <p:spPr>
            <a:xfrm>
              <a:off x="2013742" y="1153624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60E031FF-F8E6-4A29-80DA-93C825A32487}"/>
                </a:ext>
              </a:extLst>
            </p:cNvPr>
            <p:cNvSpPr/>
            <p:nvPr/>
          </p:nvSpPr>
          <p:spPr>
            <a:xfrm>
              <a:off x="1990459" y="11515627"/>
              <a:ext cx="23284" cy="25989"/>
            </a:xfrm>
            <a:custGeom>
              <a:avLst/>
              <a:gdLst/>
              <a:ahLst/>
              <a:cxnLst/>
              <a:rect l="0" t="0" r="0" b="0"/>
              <a:pathLst>
                <a:path w="23284" h="25989">
                  <a:moveTo>
                    <a:pt x="23283" y="9878"/>
                  </a:moveTo>
                  <a:lnTo>
                    <a:pt x="17581" y="1325"/>
                  </a:lnTo>
                  <a:lnTo>
                    <a:pt x="14709" y="0"/>
                  </a:lnTo>
                  <a:lnTo>
                    <a:pt x="11600" y="310"/>
                  </a:lnTo>
                  <a:lnTo>
                    <a:pt x="8334" y="1710"/>
                  </a:lnTo>
                  <a:lnTo>
                    <a:pt x="3115" y="8037"/>
                  </a:lnTo>
                  <a:lnTo>
                    <a:pt x="887" y="12231"/>
                  </a:lnTo>
                  <a:lnTo>
                    <a:pt x="0" y="15623"/>
                  </a:lnTo>
                  <a:lnTo>
                    <a:pt x="4" y="18481"/>
                  </a:lnTo>
                  <a:lnTo>
                    <a:pt x="1803" y="2598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FC12637D-FA2D-4E84-AD29-F7AC74EB3954}"/>
                </a:ext>
              </a:extLst>
            </p:cNvPr>
            <p:cNvSpPr/>
            <p:nvPr/>
          </p:nvSpPr>
          <p:spPr>
            <a:xfrm>
              <a:off x="2174841" y="11444956"/>
              <a:ext cx="16111" cy="171840"/>
            </a:xfrm>
            <a:custGeom>
              <a:avLst/>
              <a:gdLst/>
              <a:ahLst/>
              <a:cxnLst/>
              <a:rect l="0" t="0" r="0" b="0"/>
              <a:pathLst>
                <a:path w="16111" h="171840">
                  <a:moveTo>
                    <a:pt x="16110" y="0"/>
                  </a:moveTo>
                  <a:lnTo>
                    <a:pt x="11072" y="47768"/>
                  </a:lnTo>
                  <a:lnTo>
                    <a:pt x="2190" y="110459"/>
                  </a:lnTo>
                  <a:lnTo>
                    <a:pt x="0" y="17183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D2F1B5E7-C7C0-4B33-BC67-6D48FA68593F}"/>
                </a:ext>
              </a:extLst>
            </p:cNvPr>
            <p:cNvSpPr/>
            <p:nvPr/>
          </p:nvSpPr>
          <p:spPr>
            <a:xfrm>
              <a:off x="2303721" y="11434404"/>
              <a:ext cx="112544" cy="213889"/>
            </a:xfrm>
            <a:custGeom>
              <a:avLst/>
              <a:gdLst/>
              <a:ahLst/>
              <a:cxnLst/>
              <a:rect l="0" t="0" r="0" b="0"/>
              <a:pathLst>
                <a:path w="112544" h="213889">
                  <a:moveTo>
                    <a:pt x="0" y="26661"/>
                  </a:moveTo>
                  <a:lnTo>
                    <a:pt x="2851" y="18109"/>
                  </a:lnTo>
                  <a:lnTo>
                    <a:pt x="9024" y="10728"/>
                  </a:lnTo>
                  <a:lnTo>
                    <a:pt x="13176" y="7089"/>
                  </a:lnTo>
                  <a:lnTo>
                    <a:pt x="24154" y="3046"/>
                  </a:lnTo>
                  <a:lnTo>
                    <a:pt x="71756" y="0"/>
                  </a:lnTo>
                  <a:lnTo>
                    <a:pt x="93126" y="5569"/>
                  </a:lnTo>
                  <a:lnTo>
                    <a:pt x="104238" y="13111"/>
                  </a:lnTo>
                  <a:lnTo>
                    <a:pt x="108872" y="17628"/>
                  </a:lnTo>
                  <a:lnTo>
                    <a:pt x="111364" y="24219"/>
                  </a:lnTo>
                  <a:lnTo>
                    <a:pt x="112543" y="41089"/>
                  </a:lnTo>
                  <a:lnTo>
                    <a:pt x="104150" y="67863"/>
                  </a:lnTo>
                  <a:lnTo>
                    <a:pt x="76232" y="115136"/>
                  </a:lnTo>
                  <a:lnTo>
                    <a:pt x="23268" y="178014"/>
                  </a:lnTo>
                  <a:lnTo>
                    <a:pt x="12529" y="193424"/>
                  </a:lnTo>
                  <a:lnTo>
                    <a:pt x="10143" y="204001"/>
                  </a:lnTo>
                  <a:lnTo>
                    <a:pt x="10342" y="209328"/>
                  </a:lnTo>
                  <a:lnTo>
                    <a:pt x="12861" y="212283"/>
                  </a:lnTo>
                  <a:lnTo>
                    <a:pt x="16927" y="213654"/>
                  </a:lnTo>
                  <a:lnTo>
                    <a:pt x="49852" y="213888"/>
                  </a:lnTo>
                  <a:lnTo>
                    <a:pt x="69810" y="20924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6B9870D6-9DC7-4428-A3F0-0F8BCE9CFAFC}"/>
                </a:ext>
              </a:extLst>
            </p:cNvPr>
            <p:cNvSpPr/>
            <p:nvPr/>
          </p:nvSpPr>
          <p:spPr>
            <a:xfrm>
              <a:off x="2572220" y="11477860"/>
              <a:ext cx="112770" cy="10056"/>
            </a:xfrm>
            <a:custGeom>
              <a:avLst/>
              <a:gdLst/>
              <a:ahLst/>
              <a:cxnLst/>
              <a:rect l="0" t="0" r="0" b="0"/>
              <a:pathLst>
                <a:path w="112770" h="10056">
                  <a:moveTo>
                    <a:pt x="0" y="10055"/>
                  </a:moveTo>
                  <a:lnTo>
                    <a:pt x="5701" y="4354"/>
                  </a:lnTo>
                  <a:lnTo>
                    <a:pt x="14865" y="1555"/>
                  </a:lnTo>
                  <a:lnTo>
                    <a:pt x="67584" y="0"/>
                  </a:lnTo>
                  <a:lnTo>
                    <a:pt x="112769" y="468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8CF62427-2EF2-4869-AE22-F9A5E1136B97}"/>
                </a:ext>
              </a:extLst>
            </p:cNvPr>
            <p:cNvSpPr/>
            <p:nvPr/>
          </p:nvSpPr>
          <p:spPr>
            <a:xfrm>
              <a:off x="2566850" y="11569118"/>
              <a:ext cx="134250" cy="20828"/>
            </a:xfrm>
            <a:custGeom>
              <a:avLst/>
              <a:gdLst/>
              <a:ahLst/>
              <a:cxnLst/>
              <a:rect l="0" t="0" r="0" b="0"/>
              <a:pathLst>
                <a:path w="134250" h="20828">
                  <a:moveTo>
                    <a:pt x="0" y="10087"/>
                  </a:moveTo>
                  <a:lnTo>
                    <a:pt x="34230" y="797"/>
                  </a:lnTo>
                  <a:lnTo>
                    <a:pt x="88981" y="0"/>
                  </a:lnTo>
                  <a:lnTo>
                    <a:pt x="106715" y="4247"/>
                  </a:lnTo>
                  <a:lnTo>
                    <a:pt x="134249" y="2082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4BE3616D-A9E0-409E-8CE3-6558A00E8333}"/>
                </a:ext>
              </a:extLst>
            </p:cNvPr>
            <p:cNvSpPr/>
            <p:nvPr/>
          </p:nvSpPr>
          <p:spPr>
            <a:xfrm>
              <a:off x="2899789" y="11418105"/>
              <a:ext cx="10724" cy="220170"/>
            </a:xfrm>
            <a:custGeom>
              <a:avLst/>
              <a:gdLst/>
              <a:ahLst/>
              <a:cxnLst/>
              <a:rect l="0" t="0" r="0" b="0"/>
              <a:pathLst>
                <a:path w="10724" h="220170">
                  <a:moveTo>
                    <a:pt x="0" y="0"/>
                  </a:moveTo>
                  <a:lnTo>
                    <a:pt x="4286" y="56933"/>
                  </a:lnTo>
                  <a:lnTo>
                    <a:pt x="10310" y="103968"/>
                  </a:lnTo>
                  <a:lnTo>
                    <a:pt x="10723" y="164546"/>
                  </a:lnTo>
                  <a:lnTo>
                    <a:pt x="5370" y="2201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C1028498-61D1-4CCF-9384-99951C2F9822}"/>
                </a:ext>
              </a:extLst>
            </p:cNvPr>
            <p:cNvSpPr/>
            <p:nvPr/>
          </p:nvSpPr>
          <p:spPr>
            <a:xfrm>
              <a:off x="3028668" y="11418769"/>
              <a:ext cx="102194" cy="188855"/>
            </a:xfrm>
            <a:custGeom>
              <a:avLst/>
              <a:gdLst/>
              <a:ahLst/>
              <a:cxnLst/>
              <a:rect l="0" t="0" r="0" b="0"/>
              <a:pathLst>
                <a:path w="102194" h="188855">
                  <a:moveTo>
                    <a:pt x="0" y="15446"/>
                  </a:moveTo>
                  <a:lnTo>
                    <a:pt x="8552" y="6895"/>
                  </a:lnTo>
                  <a:lnTo>
                    <a:pt x="20706" y="2695"/>
                  </a:lnTo>
                  <a:lnTo>
                    <a:pt x="49967" y="0"/>
                  </a:lnTo>
                  <a:lnTo>
                    <a:pt x="71555" y="5234"/>
                  </a:lnTo>
                  <a:lnTo>
                    <a:pt x="90215" y="17194"/>
                  </a:lnTo>
                  <a:lnTo>
                    <a:pt x="98370" y="26964"/>
                  </a:lnTo>
                  <a:lnTo>
                    <a:pt x="101380" y="32074"/>
                  </a:lnTo>
                  <a:lnTo>
                    <a:pt x="102193" y="37868"/>
                  </a:lnTo>
                  <a:lnTo>
                    <a:pt x="97636" y="57427"/>
                  </a:lnTo>
                  <a:lnTo>
                    <a:pt x="85405" y="82234"/>
                  </a:lnTo>
                  <a:lnTo>
                    <a:pt x="30486" y="143323"/>
                  </a:lnTo>
                  <a:lnTo>
                    <a:pt x="18919" y="154621"/>
                  </a:lnTo>
                  <a:lnTo>
                    <a:pt x="11790" y="165608"/>
                  </a:lnTo>
                  <a:lnTo>
                    <a:pt x="10843" y="170448"/>
                  </a:lnTo>
                  <a:lnTo>
                    <a:pt x="11406" y="174866"/>
                  </a:lnTo>
                  <a:lnTo>
                    <a:pt x="12974" y="179006"/>
                  </a:lnTo>
                  <a:lnTo>
                    <a:pt x="19489" y="185197"/>
                  </a:lnTo>
                  <a:lnTo>
                    <a:pt x="23733" y="187683"/>
                  </a:lnTo>
                  <a:lnTo>
                    <a:pt x="33221" y="188854"/>
                  </a:lnTo>
                  <a:lnTo>
                    <a:pt x="42212" y="187386"/>
                  </a:lnTo>
                  <a:lnTo>
                    <a:pt x="53700" y="18191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D07CCC2E-1815-44CD-83FD-1CEE6CD891A2}"/>
                </a:ext>
              </a:extLst>
            </p:cNvPr>
            <p:cNvSpPr/>
            <p:nvPr/>
          </p:nvSpPr>
          <p:spPr>
            <a:xfrm>
              <a:off x="3210014" y="11385886"/>
              <a:ext cx="144912" cy="248036"/>
            </a:xfrm>
            <a:custGeom>
              <a:avLst/>
              <a:gdLst/>
              <a:ahLst/>
              <a:cxnLst/>
              <a:rect l="0" t="0" r="0" b="0"/>
              <a:pathLst>
                <a:path w="144912" h="248036">
                  <a:moveTo>
                    <a:pt x="81783" y="37590"/>
                  </a:moveTo>
                  <a:lnTo>
                    <a:pt x="69518" y="46761"/>
                  </a:lnTo>
                  <a:lnTo>
                    <a:pt x="33947" y="90207"/>
                  </a:lnTo>
                  <a:lnTo>
                    <a:pt x="10453" y="148153"/>
                  </a:lnTo>
                  <a:lnTo>
                    <a:pt x="204" y="181414"/>
                  </a:lnTo>
                  <a:lnTo>
                    <a:pt x="0" y="204973"/>
                  </a:lnTo>
                  <a:lnTo>
                    <a:pt x="3719" y="224218"/>
                  </a:lnTo>
                  <a:lnTo>
                    <a:pt x="10095" y="234102"/>
                  </a:lnTo>
                  <a:lnTo>
                    <a:pt x="19492" y="241874"/>
                  </a:lnTo>
                  <a:lnTo>
                    <a:pt x="31624" y="247318"/>
                  </a:lnTo>
                  <a:lnTo>
                    <a:pt x="54723" y="248035"/>
                  </a:lnTo>
                  <a:lnTo>
                    <a:pt x="80461" y="244470"/>
                  </a:lnTo>
                  <a:lnTo>
                    <a:pt x="94919" y="236538"/>
                  </a:lnTo>
                  <a:lnTo>
                    <a:pt x="115935" y="217701"/>
                  </a:lnTo>
                  <a:lnTo>
                    <a:pt x="124984" y="197626"/>
                  </a:lnTo>
                  <a:lnTo>
                    <a:pt x="142602" y="136548"/>
                  </a:lnTo>
                  <a:lnTo>
                    <a:pt x="144911" y="100937"/>
                  </a:lnTo>
                  <a:lnTo>
                    <a:pt x="141127" y="77707"/>
                  </a:lnTo>
                  <a:lnTo>
                    <a:pt x="132117" y="56305"/>
                  </a:lnTo>
                  <a:lnTo>
                    <a:pt x="106197" y="17854"/>
                  </a:lnTo>
                  <a:lnTo>
                    <a:pt x="87153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17D038B9-829D-42E5-B631-E929DC777057}"/>
                </a:ext>
              </a:extLst>
            </p:cNvPr>
            <p:cNvSpPr/>
            <p:nvPr/>
          </p:nvSpPr>
          <p:spPr>
            <a:xfrm>
              <a:off x="3447526" y="11525505"/>
              <a:ext cx="10741" cy="69811"/>
            </a:xfrm>
            <a:custGeom>
              <a:avLst/>
              <a:gdLst/>
              <a:ahLst/>
              <a:cxnLst/>
              <a:rect l="0" t="0" r="0" b="0"/>
              <a:pathLst>
                <a:path w="10741" h="69811">
                  <a:moveTo>
                    <a:pt x="10740" y="0"/>
                  </a:moveTo>
                  <a:lnTo>
                    <a:pt x="1452" y="38481"/>
                  </a:lnTo>
                  <a:lnTo>
                    <a:pt x="0" y="6981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D745356E-D91F-4854-9324-6BFF710DF5E8}"/>
                </a:ext>
              </a:extLst>
            </p:cNvPr>
            <p:cNvSpPr/>
            <p:nvPr/>
          </p:nvSpPr>
          <p:spPr>
            <a:xfrm>
              <a:off x="3479746" y="11412736"/>
              <a:ext cx="1" cy="10741"/>
            </a:xfrm>
            <a:custGeom>
              <a:avLst/>
              <a:gdLst/>
              <a:ahLst/>
              <a:cxnLst/>
              <a:rect l="0" t="0" r="0" b="0"/>
              <a:pathLst>
                <a:path w="1" h="10741">
                  <a:moveTo>
                    <a:pt x="0" y="1074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26A0A210-3D6C-4F53-AC41-AA422525CD13}"/>
                </a:ext>
              </a:extLst>
            </p:cNvPr>
            <p:cNvSpPr/>
            <p:nvPr/>
          </p:nvSpPr>
          <p:spPr>
            <a:xfrm>
              <a:off x="3555893" y="11475940"/>
              <a:ext cx="122544" cy="119376"/>
            </a:xfrm>
            <a:custGeom>
              <a:avLst/>
              <a:gdLst/>
              <a:ahLst/>
              <a:cxnLst/>
              <a:rect l="0" t="0" r="0" b="0"/>
              <a:pathLst>
                <a:path w="122544" h="119376">
                  <a:moveTo>
                    <a:pt x="9773" y="65675"/>
                  </a:moveTo>
                  <a:lnTo>
                    <a:pt x="1210" y="101229"/>
                  </a:lnTo>
                  <a:lnTo>
                    <a:pt x="484" y="100715"/>
                  </a:lnTo>
                  <a:lnTo>
                    <a:pt x="0" y="97984"/>
                  </a:lnTo>
                  <a:lnTo>
                    <a:pt x="5156" y="56803"/>
                  </a:lnTo>
                  <a:lnTo>
                    <a:pt x="19293" y="28331"/>
                  </a:lnTo>
                  <a:lnTo>
                    <a:pt x="32483" y="12048"/>
                  </a:lnTo>
                  <a:lnTo>
                    <a:pt x="47727" y="1589"/>
                  </a:lnTo>
                  <a:lnTo>
                    <a:pt x="59856" y="0"/>
                  </a:lnTo>
                  <a:lnTo>
                    <a:pt x="72605" y="1880"/>
                  </a:lnTo>
                  <a:lnTo>
                    <a:pt x="84238" y="6692"/>
                  </a:lnTo>
                  <a:lnTo>
                    <a:pt x="92193" y="14401"/>
                  </a:lnTo>
                  <a:lnTo>
                    <a:pt x="106125" y="44409"/>
                  </a:lnTo>
                  <a:lnTo>
                    <a:pt x="120944" y="99159"/>
                  </a:lnTo>
                  <a:lnTo>
                    <a:pt x="122543" y="11937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ABED1C6A-69F3-49DE-9585-CE72DD889FA2}"/>
              </a:ext>
            </a:extLst>
          </p:cNvPr>
          <p:cNvGrpSpPr/>
          <p:nvPr/>
        </p:nvGrpSpPr>
        <p:grpSpPr>
          <a:xfrm>
            <a:off x="1616364" y="11847704"/>
            <a:ext cx="1025667" cy="255989"/>
            <a:chOff x="1616364" y="11847704"/>
            <a:chExt cx="1025667" cy="255989"/>
          </a:xfrm>
        </p:grpSpPr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38D1A718-04B0-4F09-A833-797EDBF6FC93}"/>
                </a:ext>
              </a:extLst>
            </p:cNvPr>
            <p:cNvSpPr/>
            <p:nvPr/>
          </p:nvSpPr>
          <p:spPr>
            <a:xfrm>
              <a:off x="1616364" y="11855585"/>
              <a:ext cx="128710" cy="233769"/>
            </a:xfrm>
            <a:custGeom>
              <a:avLst/>
              <a:gdLst/>
              <a:ahLst/>
              <a:cxnLst/>
              <a:rect l="0" t="0" r="0" b="0"/>
              <a:pathLst>
                <a:path w="128710" h="233769">
                  <a:moveTo>
                    <a:pt x="0" y="18969"/>
                  </a:moveTo>
                  <a:lnTo>
                    <a:pt x="9171" y="10992"/>
                  </a:lnTo>
                  <a:lnTo>
                    <a:pt x="17799" y="6871"/>
                  </a:lnTo>
                  <a:lnTo>
                    <a:pt x="62958" y="0"/>
                  </a:lnTo>
                  <a:lnTo>
                    <a:pt x="83624" y="2939"/>
                  </a:lnTo>
                  <a:lnTo>
                    <a:pt x="100753" y="11102"/>
                  </a:lnTo>
                  <a:lnTo>
                    <a:pt x="109616" y="17661"/>
                  </a:lnTo>
                  <a:lnTo>
                    <a:pt x="114351" y="27736"/>
                  </a:lnTo>
                  <a:lnTo>
                    <a:pt x="115614" y="33763"/>
                  </a:lnTo>
                  <a:lnTo>
                    <a:pt x="111689" y="56500"/>
                  </a:lnTo>
                  <a:lnTo>
                    <a:pt x="95982" y="89120"/>
                  </a:lnTo>
                  <a:lnTo>
                    <a:pt x="77116" y="112941"/>
                  </a:lnTo>
                  <a:lnTo>
                    <a:pt x="61971" y="125595"/>
                  </a:lnTo>
                  <a:lnTo>
                    <a:pt x="65132" y="123837"/>
                  </a:lnTo>
                  <a:lnTo>
                    <a:pt x="78653" y="113582"/>
                  </a:lnTo>
                  <a:lnTo>
                    <a:pt x="109882" y="103299"/>
                  </a:lnTo>
                  <a:lnTo>
                    <a:pt x="115618" y="103829"/>
                  </a:lnTo>
                  <a:lnTo>
                    <a:pt x="125173" y="109190"/>
                  </a:lnTo>
                  <a:lnTo>
                    <a:pt x="127602" y="113126"/>
                  </a:lnTo>
                  <a:lnTo>
                    <a:pt x="128709" y="122272"/>
                  </a:lnTo>
                  <a:lnTo>
                    <a:pt x="123127" y="137485"/>
                  </a:lnTo>
                  <a:lnTo>
                    <a:pt x="75172" y="200319"/>
                  </a:lnTo>
                  <a:lnTo>
                    <a:pt x="37590" y="23376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29429AA3-66EF-4D00-9A46-18A10FAC0BFC}"/>
                </a:ext>
              </a:extLst>
            </p:cNvPr>
            <p:cNvSpPr/>
            <p:nvPr/>
          </p:nvSpPr>
          <p:spPr>
            <a:xfrm>
              <a:off x="1855684" y="11847704"/>
              <a:ext cx="84153" cy="255989"/>
            </a:xfrm>
            <a:custGeom>
              <a:avLst/>
              <a:gdLst/>
              <a:ahLst/>
              <a:cxnLst/>
              <a:rect l="0" t="0" r="0" b="0"/>
              <a:pathLst>
                <a:path w="84153" h="255989">
                  <a:moveTo>
                    <a:pt x="23809" y="171839"/>
                  </a:moveTo>
                  <a:lnTo>
                    <a:pt x="40361" y="168746"/>
                  </a:lnTo>
                  <a:lnTo>
                    <a:pt x="66827" y="174165"/>
                  </a:lnTo>
                  <a:lnTo>
                    <a:pt x="70984" y="176969"/>
                  </a:lnTo>
                  <a:lnTo>
                    <a:pt x="77194" y="184858"/>
                  </a:lnTo>
                  <a:lnTo>
                    <a:pt x="84045" y="202216"/>
                  </a:lnTo>
                  <a:lnTo>
                    <a:pt x="84152" y="222474"/>
                  </a:lnTo>
                  <a:lnTo>
                    <a:pt x="77554" y="240741"/>
                  </a:lnTo>
                  <a:lnTo>
                    <a:pt x="68181" y="248802"/>
                  </a:lnTo>
                  <a:lnTo>
                    <a:pt x="56060" y="253777"/>
                  </a:lnTo>
                  <a:lnTo>
                    <a:pt x="42717" y="255988"/>
                  </a:lnTo>
                  <a:lnTo>
                    <a:pt x="30422" y="253789"/>
                  </a:lnTo>
                  <a:lnTo>
                    <a:pt x="19588" y="248239"/>
                  </a:lnTo>
                  <a:lnTo>
                    <a:pt x="10795" y="239804"/>
                  </a:lnTo>
                  <a:lnTo>
                    <a:pt x="6092" y="226906"/>
                  </a:lnTo>
                  <a:lnTo>
                    <a:pt x="0" y="183767"/>
                  </a:lnTo>
                  <a:lnTo>
                    <a:pt x="5928" y="123875"/>
                  </a:lnTo>
                  <a:lnTo>
                    <a:pt x="15104" y="66887"/>
                  </a:lnTo>
                  <a:lnTo>
                    <a:pt x="29188" y="12966"/>
                  </a:lnTo>
                  <a:lnTo>
                    <a:pt x="34548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8166FFC8-3A1F-4850-85ED-819CA400C36F}"/>
                </a:ext>
              </a:extLst>
            </p:cNvPr>
            <p:cNvSpPr/>
            <p:nvPr/>
          </p:nvSpPr>
          <p:spPr>
            <a:xfrm>
              <a:off x="2013618" y="11972386"/>
              <a:ext cx="26975" cy="41789"/>
            </a:xfrm>
            <a:custGeom>
              <a:avLst/>
              <a:gdLst/>
              <a:ahLst/>
              <a:cxnLst/>
              <a:rect l="0" t="0" r="0" b="0"/>
              <a:pathLst>
                <a:path w="26975" h="41789">
                  <a:moveTo>
                    <a:pt x="26974" y="25677"/>
                  </a:moveTo>
                  <a:lnTo>
                    <a:pt x="26974" y="14275"/>
                  </a:lnTo>
                  <a:lnTo>
                    <a:pt x="23792" y="5495"/>
                  </a:lnTo>
                  <a:lnTo>
                    <a:pt x="21273" y="1482"/>
                  </a:lnTo>
                  <a:lnTo>
                    <a:pt x="18400" y="0"/>
                  </a:lnTo>
                  <a:lnTo>
                    <a:pt x="15291" y="207"/>
                  </a:lnTo>
                  <a:lnTo>
                    <a:pt x="12025" y="1537"/>
                  </a:lnTo>
                  <a:lnTo>
                    <a:pt x="1728" y="11962"/>
                  </a:lnTo>
                  <a:lnTo>
                    <a:pt x="0" y="16534"/>
                  </a:lnTo>
                  <a:lnTo>
                    <a:pt x="124" y="4178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0990EAB2-830F-4588-8252-33156C646AD0}"/>
                </a:ext>
              </a:extLst>
            </p:cNvPr>
            <p:cNvSpPr/>
            <p:nvPr/>
          </p:nvSpPr>
          <p:spPr>
            <a:xfrm>
              <a:off x="2158731" y="11853073"/>
              <a:ext cx="16111" cy="214801"/>
            </a:xfrm>
            <a:custGeom>
              <a:avLst/>
              <a:gdLst/>
              <a:ahLst/>
              <a:cxnLst/>
              <a:rect l="0" t="0" r="0" b="0"/>
              <a:pathLst>
                <a:path w="16111" h="214801">
                  <a:moveTo>
                    <a:pt x="0" y="0"/>
                  </a:moveTo>
                  <a:lnTo>
                    <a:pt x="1773" y="56194"/>
                  </a:lnTo>
                  <a:lnTo>
                    <a:pt x="3007" y="113735"/>
                  </a:lnTo>
                  <a:lnTo>
                    <a:pt x="6425" y="174560"/>
                  </a:lnTo>
                  <a:lnTo>
                    <a:pt x="16110" y="214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7C254322-2BE3-42E4-8BC8-2C928B6533AC}"/>
                </a:ext>
              </a:extLst>
            </p:cNvPr>
            <p:cNvSpPr/>
            <p:nvPr/>
          </p:nvSpPr>
          <p:spPr>
            <a:xfrm>
              <a:off x="2287611" y="11879924"/>
              <a:ext cx="26851" cy="26851"/>
            </a:xfrm>
            <a:custGeom>
              <a:avLst/>
              <a:gdLst/>
              <a:ahLst/>
              <a:cxnLst/>
              <a:rect l="0" t="0" r="0" b="0"/>
              <a:pathLst>
                <a:path w="26851" h="26851">
                  <a:moveTo>
                    <a:pt x="26850" y="0"/>
                  </a:moveTo>
                  <a:lnTo>
                    <a:pt x="14585" y="9170"/>
                  </a:lnTo>
                  <a:lnTo>
                    <a:pt x="0" y="268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DC04B1C5-6F1F-4D31-BC13-2B36BC159BAE}"/>
                </a:ext>
              </a:extLst>
            </p:cNvPr>
            <p:cNvSpPr/>
            <p:nvPr/>
          </p:nvSpPr>
          <p:spPr>
            <a:xfrm>
              <a:off x="2271501" y="11847704"/>
              <a:ext cx="86945" cy="163125"/>
            </a:xfrm>
            <a:custGeom>
              <a:avLst/>
              <a:gdLst/>
              <a:ahLst/>
              <a:cxnLst/>
              <a:rect l="0" t="0" r="0" b="0"/>
              <a:pathLst>
                <a:path w="86945" h="163125">
                  <a:moveTo>
                    <a:pt x="0" y="123509"/>
                  </a:moveTo>
                  <a:lnTo>
                    <a:pt x="1193" y="143752"/>
                  </a:lnTo>
                  <a:lnTo>
                    <a:pt x="5701" y="155180"/>
                  </a:lnTo>
                  <a:lnTo>
                    <a:pt x="10364" y="158943"/>
                  </a:lnTo>
                  <a:lnTo>
                    <a:pt x="23501" y="163124"/>
                  </a:lnTo>
                  <a:lnTo>
                    <a:pt x="37692" y="161801"/>
                  </a:lnTo>
                  <a:lnTo>
                    <a:pt x="51359" y="156638"/>
                  </a:lnTo>
                  <a:lnTo>
                    <a:pt x="63399" y="148375"/>
                  </a:lnTo>
                  <a:lnTo>
                    <a:pt x="77391" y="127960"/>
                  </a:lnTo>
                  <a:lnTo>
                    <a:pt x="86243" y="103017"/>
                  </a:lnTo>
                  <a:lnTo>
                    <a:pt x="86944" y="73881"/>
                  </a:lnTo>
                  <a:lnTo>
                    <a:pt x="81238" y="44824"/>
                  </a:lnTo>
                  <a:lnTo>
                    <a:pt x="65849" y="16354"/>
                  </a:lnTo>
                  <a:lnTo>
                    <a:pt x="57310" y="8661"/>
                  </a:lnTo>
                  <a:lnTo>
                    <a:pt x="4296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2CE2608C-30F9-466D-9636-FEEBA64A882B}"/>
                </a:ext>
              </a:extLst>
            </p:cNvPr>
            <p:cNvSpPr/>
            <p:nvPr/>
          </p:nvSpPr>
          <p:spPr>
            <a:xfrm>
              <a:off x="2470190" y="11882347"/>
              <a:ext cx="112771" cy="8317"/>
            </a:xfrm>
            <a:custGeom>
              <a:avLst/>
              <a:gdLst/>
              <a:ahLst/>
              <a:cxnLst/>
              <a:rect l="0" t="0" r="0" b="0"/>
              <a:pathLst>
                <a:path w="112771" h="8317">
                  <a:moveTo>
                    <a:pt x="0" y="8316"/>
                  </a:moveTo>
                  <a:lnTo>
                    <a:pt x="58125" y="0"/>
                  </a:lnTo>
                  <a:lnTo>
                    <a:pt x="112770" y="294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CF8B5AA9-658F-47C5-8629-0AA8CD151AC9}"/>
                </a:ext>
              </a:extLst>
            </p:cNvPr>
            <p:cNvSpPr/>
            <p:nvPr/>
          </p:nvSpPr>
          <p:spPr>
            <a:xfrm>
              <a:off x="2529260" y="11976584"/>
              <a:ext cx="112771" cy="21480"/>
            </a:xfrm>
            <a:custGeom>
              <a:avLst/>
              <a:gdLst/>
              <a:ahLst/>
              <a:cxnLst/>
              <a:rect l="0" t="0" r="0" b="0"/>
              <a:pathLst>
                <a:path w="112771" h="21480">
                  <a:moveTo>
                    <a:pt x="0" y="0"/>
                  </a:moveTo>
                  <a:lnTo>
                    <a:pt x="56932" y="4285"/>
                  </a:lnTo>
                  <a:lnTo>
                    <a:pt x="112770" y="2147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3F3A53BB-244D-4729-A5C9-B662C221155D}"/>
              </a:ext>
            </a:extLst>
          </p:cNvPr>
          <p:cNvGrpSpPr/>
          <p:nvPr/>
        </p:nvGrpSpPr>
        <p:grpSpPr>
          <a:xfrm>
            <a:off x="2776279" y="11810114"/>
            <a:ext cx="1031037" cy="256265"/>
            <a:chOff x="2776279" y="11810114"/>
            <a:chExt cx="1031037" cy="256265"/>
          </a:xfrm>
        </p:grpSpPr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05EF307A-87B7-46F8-BE29-FD44B8C501E1}"/>
                </a:ext>
              </a:extLst>
            </p:cNvPr>
            <p:cNvSpPr/>
            <p:nvPr/>
          </p:nvSpPr>
          <p:spPr>
            <a:xfrm>
              <a:off x="2776279" y="11811888"/>
              <a:ext cx="184024" cy="218396"/>
            </a:xfrm>
            <a:custGeom>
              <a:avLst/>
              <a:gdLst/>
              <a:ahLst/>
              <a:cxnLst/>
              <a:rect l="0" t="0" r="0" b="0"/>
              <a:pathLst>
                <a:path w="184024" h="218396">
                  <a:moveTo>
                    <a:pt x="0" y="30446"/>
                  </a:moveTo>
                  <a:lnTo>
                    <a:pt x="4884" y="18183"/>
                  </a:lnTo>
                  <a:lnTo>
                    <a:pt x="10325" y="10874"/>
                  </a:lnTo>
                  <a:lnTo>
                    <a:pt x="19903" y="5239"/>
                  </a:lnTo>
                  <a:lnTo>
                    <a:pt x="38714" y="304"/>
                  </a:lnTo>
                  <a:lnTo>
                    <a:pt x="84899" y="0"/>
                  </a:lnTo>
                  <a:lnTo>
                    <a:pt x="99786" y="3788"/>
                  </a:lnTo>
                  <a:lnTo>
                    <a:pt x="120392" y="15983"/>
                  </a:lnTo>
                  <a:lnTo>
                    <a:pt x="130278" y="25809"/>
                  </a:lnTo>
                  <a:lnTo>
                    <a:pt x="139703" y="44253"/>
                  </a:lnTo>
                  <a:lnTo>
                    <a:pt x="140272" y="50391"/>
                  </a:lnTo>
                  <a:lnTo>
                    <a:pt x="137721" y="61983"/>
                  </a:lnTo>
                  <a:lnTo>
                    <a:pt x="129428" y="73101"/>
                  </a:lnTo>
                  <a:lnTo>
                    <a:pt x="112932" y="86242"/>
                  </a:lnTo>
                  <a:lnTo>
                    <a:pt x="94173" y="98880"/>
                  </a:lnTo>
                  <a:lnTo>
                    <a:pt x="93808" y="100532"/>
                  </a:lnTo>
                  <a:lnTo>
                    <a:pt x="95952" y="101038"/>
                  </a:lnTo>
                  <a:lnTo>
                    <a:pt x="116541" y="100409"/>
                  </a:lnTo>
                  <a:lnTo>
                    <a:pt x="143591" y="108860"/>
                  </a:lnTo>
                  <a:lnTo>
                    <a:pt x="168735" y="122021"/>
                  </a:lnTo>
                  <a:lnTo>
                    <a:pt x="177023" y="129618"/>
                  </a:lnTo>
                  <a:lnTo>
                    <a:pt x="182695" y="138962"/>
                  </a:lnTo>
                  <a:lnTo>
                    <a:pt x="184023" y="149081"/>
                  </a:lnTo>
                  <a:lnTo>
                    <a:pt x="182028" y="159546"/>
                  </a:lnTo>
                  <a:lnTo>
                    <a:pt x="177163" y="170164"/>
                  </a:lnTo>
                  <a:lnTo>
                    <a:pt x="167841" y="179258"/>
                  </a:lnTo>
                  <a:lnTo>
                    <a:pt x="135513" y="197906"/>
                  </a:lnTo>
                  <a:lnTo>
                    <a:pt x="75045" y="216759"/>
                  </a:lnTo>
                  <a:lnTo>
                    <a:pt x="69810" y="21839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69C1A0AB-A40E-48AA-B77E-D143AEEE7E7E}"/>
                </a:ext>
              </a:extLst>
            </p:cNvPr>
            <p:cNvSpPr/>
            <p:nvPr/>
          </p:nvSpPr>
          <p:spPr>
            <a:xfrm>
              <a:off x="3050148" y="11847704"/>
              <a:ext cx="144990" cy="206048"/>
            </a:xfrm>
            <a:custGeom>
              <a:avLst/>
              <a:gdLst/>
              <a:ahLst/>
              <a:cxnLst/>
              <a:rect l="0" t="0" r="0" b="0"/>
              <a:pathLst>
                <a:path w="144990" h="206048">
                  <a:moveTo>
                    <a:pt x="0" y="139619"/>
                  </a:moveTo>
                  <a:lnTo>
                    <a:pt x="45343" y="126997"/>
                  </a:lnTo>
                  <a:lnTo>
                    <a:pt x="66406" y="127393"/>
                  </a:lnTo>
                  <a:lnTo>
                    <a:pt x="87762" y="134141"/>
                  </a:lnTo>
                  <a:lnTo>
                    <a:pt x="98870" y="141957"/>
                  </a:lnTo>
                  <a:lnTo>
                    <a:pt x="115726" y="158711"/>
                  </a:lnTo>
                  <a:lnTo>
                    <a:pt x="120050" y="169386"/>
                  </a:lnTo>
                  <a:lnTo>
                    <a:pt x="121203" y="175574"/>
                  </a:lnTo>
                  <a:lnTo>
                    <a:pt x="120182" y="180891"/>
                  </a:lnTo>
                  <a:lnTo>
                    <a:pt x="114274" y="189984"/>
                  </a:lnTo>
                  <a:lnTo>
                    <a:pt x="104090" y="196412"/>
                  </a:lnTo>
                  <a:lnTo>
                    <a:pt x="78106" y="205399"/>
                  </a:lnTo>
                  <a:lnTo>
                    <a:pt x="65740" y="206047"/>
                  </a:lnTo>
                  <a:lnTo>
                    <a:pt x="54875" y="203750"/>
                  </a:lnTo>
                  <a:lnTo>
                    <a:pt x="42048" y="195747"/>
                  </a:lnTo>
                  <a:lnTo>
                    <a:pt x="34400" y="189226"/>
                  </a:lnTo>
                  <a:lnTo>
                    <a:pt x="30206" y="177578"/>
                  </a:lnTo>
                  <a:lnTo>
                    <a:pt x="28938" y="163650"/>
                  </a:lnTo>
                  <a:lnTo>
                    <a:pt x="32176" y="145148"/>
                  </a:lnTo>
                  <a:lnTo>
                    <a:pt x="51792" y="86585"/>
                  </a:lnTo>
                  <a:lnTo>
                    <a:pt x="63695" y="59157"/>
                  </a:lnTo>
                  <a:lnTo>
                    <a:pt x="104287" y="19753"/>
                  </a:lnTo>
                  <a:lnTo>
                    <a:pt x="123955" y="6973"/>
                  </a:lnTo>
                  <a:lnTo>
                    <a:pt x="14498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D0A371D8-55A4-4C6D-A872-C8A36A76FFE5}"/>
                </a:ext>
              </a:extLst>
            </p:cNvPr>
            <p:cNvSpPr/>
            <p:nvPr/>
          </p:nvSpPr>
          <p:spPr>
            <a:xfrm>
              <a:off x="3265264" y="11820854"/>
              <a:ext cx="160460" cy="245525"/>
            </a:xfrm>
            <a:custGeom>
              <a:avLst/>
              <a:gdLst/>
              <a:ahLst/>
              <a:cxnLst/>
              <a:rect l="0" t="0" r="0" b="0"/>
              <a:pathLst>
                <a:path w="160460" h="245525">
                  <a:moveTo>
                    <a:pt x="85603" y="10740"/>
                  </a:moveTo>
                  <a:lnTo>
                    <a:pt x="74200" y="10739"/>
                  </a:lnTo>
                  <a:lnTo>
                    <a:pt x="65420" y="13921"/>
                  </a:lnTo>
                  <a:lnTo>
                    <a:pt x="57539" y="19912"/>
                  </a:lnTo>
                  <a:lnTo>
                    <a:pt x="42757" y="39931"/>
                  </a:lnTo>
                  <a:lnTo>
                    <a:pt x="18295" y="82122"/>
                  </a:lnTo>
                  <a:lnTo>
                    <a:pt x="2089" y="143621"/>
                  </a:lnTo>
                  <a:lnTo>
                    <a:pt x="0" y="179055"/>
                  </a:lnTo>
                  <a:lnTo>
                    <a:pt x="5479" y="200496"/>
                  </a:lnTo>
                  <a:lnTo>
                    <a:pt x="14659" y="219113"/>
                  </a:lnTo>
                  <a:lnTo>
                    <a:pt x="27788" y="233115"/>
                  </a:lnTo>
                  <a:lnTo>
                    <a:pt x="43015" y="241970"/>
                  </a:lnTo>
                  <a:lnTo>
                    <a:pt x="61714" y="245524"/>
                  </a:lnTo>
                  <a:lnTo>
                    <a:pt x="82370" y="243725"/>
                  </a:lnTo>
                  <a:lnTo>
                    <a:pt x="100755" y="236562"/>
                  </a:lnTo>
                  <a:lnTo>
                    <a:pt x="114688" y="226882"/>
                  </a:lnTo>
                  <a:lnTo>
                    <a:pt x="140417" y="191305"/>
                  </a:lnTo>
                  <a:lnTo>
                    <a:pt x="157106" y="137680"/>
                  </a:lnTo>
                  <a:lnTo>
                    <a:pt x="160459" y="94857"/>
                  </a:lnTo>
                  <a:lnTo>
                    <a:pt x="153280" y="59382"/>
                  </a:lnTo>
                  <a:lnTo>
                    <a:pt x="142108" y="38248"/>
                  </a:lnTo>
                  <a:lnTo>
                    <a:pt x="124881" y="18222"/>
                  </a:lnTo>
                  <a:lnTo>
                    <a:pt x="111362" y="10107"/>
                  </a:lnTo>
                  <a:lnTo>
                    <a:pt x="85603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A96154FD-3D3A-4170-A4C8-B6DBF70B16B8}"/>
                </a:ext>
              </a:extLst>
            </p:cNvPr>
            <p:cNvSpPr/>
            <p:nvPr/>
          </p:nvSpPr>
          <p:spPr>
            <a:xfrm>
              <a:off x="3526081" y="11971213"/>
              <a:ext cx="12736" cy="80551"/>
            </a:xfrm>
            <a:custGeom>
              <a:avLst/>
              <a:gdLst/>
              <a:ahLst/>
              <a:cxnLst/>
              <a:rect l="0" t="0" r="0" b="0"/>
              <a:pathLst>
                <a:path w="12736" h="80551">
                  <a:moveTo>
                    <a:pt x="12735" y="0"/>
                  </a:moveTo>
                  <a:lnTo>
                    <a:pt x="4758" y="13459"/>
                  </a:lnTo>
                  <a:lnTo>
                    <a:pt x="637" y="25273"/>
                  </a:lnTo>
                  <a:lnTo>
                    <a:pt x="0" y="36890"/>
                  </a:lnTo>
                  <a:lnTo>
                    <a:pt x="1995" y="805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60E6BB8B-313C-4B2E-AA21-063B7C8F333B}"/>
                </a:ext>
              </a:extLst>
            </p:cNvPr>
            <p:cNvSpPr/>
            <p:nvPr/>
          </p:nvSpPr>
          <p:spPr>
            <a:xfrm>
              <a:off x="3549556" y="11810114"/>
              <a:ext cx="1" cy="10741"/>
            </a:xfrm>
            <a:custGeom>
              <a:avLst/>
              <a:gdLst/>
              <a:ahLst/>
              <a:cxnLst/>
              <a:rect l="0" t="0" r="0" b="0"/>
              <a:pathLst>
                <a:path w="1" h="10741">
                  <a:moveTo>
                    <a:pt x="0" y="1074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4929CB85-7E24-4B79-A741-685986A83497}"/>
                </a:ext>
              </a:extLst>
            </p:cNvPr>
            <p:cNvSpPr/>
            <p:nvPr/>
          </p:nvSpPr>
          <p:spPr>
            <a:xfrm>
              <a:off x="3641138" y="11856351"/>
              <a:ext cx="166178" cy="153013"/>
            </a:xfrm>
            <a:custGeom>
              <a:avLst/>
              <a:gdLst/>
              <a:ahLst/>
              <a:cxnLst/>
              <a:rect l="0" t="0" r="0" b="0"/>
              <a:pathLst>
                <a:path w="166178" h="153013">
                  <a:moveTo>
                    <a:pt x="15817" y="82643"/>
                  </a:moveTo>
                  <a:lnTo>
                    <a:pt x="9188" y="145657"/>
                  </a:lnTo>
                  <a:lnTo>
                    <a:pt x="7818" y="151503"/>
                  </a:lnTo>
                  <a:lnTo>
                    <a:pt x="6308" y="153012"/>
                  </a:lnTo>
                  <a:lnTo>
                    <a:pt x="4704" y="151632"/>
                  </a:lnTo>
                  <a:lnTo>
                    <a:pt x="3038" y="148326"/>
                  </a:lnTo>
                  <a:lnTo>
                    <a:pt x="0" y="102072"/>
                  </a:lnTo>
                  <a:lnTo>
                    <a:pt x="8346" y="74145"/>
                  </a:lnTo>
                  <a:lnTo>
                    <a:pt x="30110" y="30357"/>
                  </a:lnTo>
                  <a:lnTo>
                    <a:pt x="46571" y="16102"/>
                  </a:lnTo>
                  <a:lnTo>
                    <a:pt x="76286" y="2758"/>
                  </a:lnTo>
                  <a:lnTo>
                    <a:pt x="89829" y="0"/>
                  </a:lnTo>
                  <a:lnTo>
                    <a:pt x="103804" y="766"/>
                  </a:lnTo>
                  <a:lnTo>
                    <a:pt x="114788" y="4684"/>
                  </a:lnTo>
                  <a:lnTo>
                    <a:pt x="131563" y="16924"/>
                  </a:lnTo>
                  <a:lnTo>
                    <a:pt x="139877" y="30154"/>
                  </a:lnTo>
                  <a:lnTo>
                    <a:pt x="140964" y="41813"/>
                  </a:lnTo>
                  <a:lnTo>
                    <a:pt x="141403" y="61794"/>
                  </a:lnTo>
                  <a:lnTo>
                    <a:pt x="149452" y="114180"/>
                  </a:lnTo>
                  <a:lnTo>
                    <a:pt x="166177" y="15245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CA3EEF6E-7E93-4C58-B3BB-F3F6A7ACF5D7}"/>
              </a:ext>
            </a:extLst>
          </p:cNvPr>
          <p:cNvGrpSpPr/>
          <p:nvPr/>
        </p:nvGrpSpPr>
        <p:grpSpPr>
          <a:xfrm>
            <a:off x="4543002" y="11341562"/>
            <a:ext cx="853828" cy="280604"/>
            <a:chOff x="4543002" y="11341562"/>
            <a:chExt cx="853828" cy="280604"/>
          </a:xfrm>
        </p:grpSpPr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1B6CF19C-8949-48D6-915C-92BBC25166A9}"/>
                </a:ext>
              </a:extLst>
            </p:cNvPr>
            <p:cNvSpPr/>
            <p:nvPr/>
          </p:nvSpPr>
          <p:spPr>
            <a:xfrm>
              <a:off x="4543002" y="11444956"/>
              <a:ext cx="21481" cy="177210"/>
            </a:xfrm>
            <a:custGeom>
              <a:avLst/>
              <a:gdLst/>
              <a:ahLst/>
              <a:cxnLst/>
              <a:rect l="0" t="0" r="0" b="0"/>
              <a:pathLst>
                <a:path w="21481" h="177210">
                  <a:moveTo>
                    <a:pt x="0" y="0"/>
                  </a:moveTo>
                  <a:lnTo>
                    <a:pt x="14560" y="50045"/>
                  </a:lnTo>
                  <a:lnTo>
                    <a:pt x="20922" y="109367"/>
                  </a:lnTo>
                  <a:lnTo>
                    <a:pt x="21447" y="162071"/>
                  </a:lnTo>
                  <a:lnTo>
                    <a:pt x="21480" y="17720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210D323F-2556-4A10-8328-E3C16078D479}"/>
                </a:ext>
              </a:extLst>
            </p:cNvPr>
            <p:cNvSpPr/>
            <p:nvPr/>
          </p:nvSpPr>
          <p:spPr>
            <a:xfrm>
              <a:off x="4763171" y="11370439"/>
              <a:ext cx="107401" cy="161412"/>
            </a:xfrm>
            <a:custGeom>
              <a:avLst/>
              <a:gdLst/>
              <a:ahLst/>
              <a:cxnLst/>
              <a:rect l="0" t="0" r="0" b="0"/>
              <a:pathLst>
                <a:path w="107401" h="161412">
                  <a:moveTo>
                    <a:pt x="0" y="15447"/>
                  </a:moveTo>
                  <a:lnTo>
                    <a:pt x="8552" y="6894"/>
                  </a:lnTo>
                  <a:lnTo>
                    <a:pt x="19115" y="2695"/>
                  </a:lnTo>
                  <a:lnTo>
                    <a:pt x="45344" y="0"/>
                  </a:lnTo>
                  <a:lnTo>
                    <a:pt x="69257" y="2385"/>
                  </a:lnTo>
                  <a:lnTo>
                    <a:pt x="81696" y="6856"/>
                  </a:lnTo>
                  <a:lnTo>
                    <a:pt x="86684" y="9720"/>
                  </a:lnTo>
                  <a:lnTo>
                    <a:pt x="93817" y="17675"/>
                  </a:lnTo>
                  <a:lnTo>
                    <a:pt x="96554" y="22303"/>
                  </a:lnTo>
                  <a:lnTo>
                    <a:pt x="98006" y="32217"/>
                  </a:lnTo>
                  <a:lnTo>
                    <a:pt x="94075" y="53167"/>
                  </a:lnTo>
                  <a:lnTo>
                    <a:pt x="79575" y="77636"/>
                  </a:lnTo>
                  <a:lnTo>
                    <a:pt x="22268" y="138987"/>
                  </a:lnTo>
                  <a:lnTo>
                    <a:pt x="16261" y="149710"/>
                  </a:lnTo>
                  <a:lnTo>
                    <a:pt x="16211" y="153882"/>
                  </a:lnTo>
                  <a:lnTo>
                    <a:pt x="17967" y="157259"/>
                  </a:lnTo>
                  <a:lnTo>
                    <a:pt x="20928" y="160108"/>
                  </a:lnTo>
                  <a:lnTo>
                    <a:pt x="24692" y="161411"/>
                  </a:lnTo>
                  <a:lnTo>
                    <a:pt x="33648" y="161266"/>
                  </a:lnTo>
                  <a:lnTo>
                    <a:pt x="67416" y="155885"/>
                  </a:lnTo>
                  <a:lnTo>
                    <a:pt x="107400" y="16043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3A6CCE04-2705-4553-991F-1485D6EB767B}"/>
                </a:ext>
              </a:extLst>
            </p:cNvPr>
            <p:cNvSpPr/>
            <p:nvPr/>
          </p:nvSpPr>
          <p:spPr>
            <a:xfrm>
              <a:off x="5050931" y="11341562"/>
              <a:ext cx="118608" cy="173142"/>
            </a:xfrm>
            <a:custGeom>
              <a:avLst/>
              <a:gdLst/>
              <a:ahLst/>
              <a:cxnLst/>
              <a:rect l="0" t="0" r="0" b="0"/>
              <a:pathLst>
                <a:path w="118608" h="173142">
                  <a:moveTo>
                    <a:pt x="39809" y="38954"/>
                  </a:moveTo>
                  <a:lnTo>
                    <a:pt x="31257" y="41804"/>
                  </a:lnTo>
                  <a:lnTo>
                    <a:pt x="25467" y="47978"/>
                  </a:lnTo>
                  <a:lnTo>
                    <a:pt x="6649" y="86751"/>
                  </a:lnTo>
                  <a:lnTo>
                    <a:pt x="0" y="120325"/>
                  </a:lnTo>
                  <a:lnTo>
                    <a:pt x="2490" y="143149"/>
                  </a:lnTo>
                  <a:lnTo>
                    <a:pt x="7511" y="155670"/>
                  </a:lnTo>
                  <a:lnTo>
                    <a:pt x="16902" y="165609"/>
                  </a:lnTo>
                  <a:lnTo>
                    <a:pt x="22747" y="169931"/>
                  </a:lnTo>
                  <a:lnTo>
                    <a:pt x="34016" y="173141"/>
                  </a:lnTo>
                  <a:lnTo>
                    <a:pt x="50424" y="171593"/>
                  </a:lnTo>
                  <a:lnTo>
                    <a:pt x="61830" y="167715"/>
                  </a:lnTo>
                  <a:lnTo>
                    <a:pt x="80476" y="155467"/>
                  </a:lnTo>
                  <a:lnTo>
                    <a:pt x="94089" y="139905"/>
                  </a:lnTo>
                  <a:lnTo>
                    <a:pt x="110188" y="109447"/>
                  </a:lnTo>
                  <a:lnTo>
                    <a:pt x="118607" y="64480"/>
                  </a:lnTo>
                  <a:lnTo>
                    <a:pt x="118387" y="44929"/>
                  </a:lnTo>
                  <a:lnTo>
                    <a:pt x="111554" y="21697"/>
                  </a:lnTo>
                  <a:lnTo>
                    <a:pt x="105308" y="11196"/>
                  </a:lnTo>
                  <a:lnTo>
                    <a:pt x="95372" y="4142"/>
                  </a:lnTo>
                  <a:lnTo>
                    <a:pt x="89381" y="1427"/>
                  </a:lnTo>
                  <a:lnTo>
                    <a:pt x="76360" y="0"/>
                  </a:lnTo>
                  <a:lnTo>
                    <a:pt x="50549" y="136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A19E620E-037D-4FA5-A3A8-65E711F21297}"/>
                </a:ext>
              </a:extLst>
            </p:cNvPr>
            <p:cNvSpPr/>
            <p:nvPr/>
          </p:nvSpPr>
          <p:spPr>
            <a:xfrm>
              <a:off x="5376024" y="11409884"/>
              <a:ext cx="20806" cy="14567"/>
            </a:xfrm>
            <a:custGeom>
              <a:avLst/>
              <a:gdLst/>
              <a:ahLst/>
              <a:cxnLst/>
              <a:rect l="0" t="0" r="0" b="0"/>
              <a:pathLst>
                <a:path w="20806" h="14567">
                  <a:moveTo>
                    <a:pt x="20805" y="2852"/>
                  </a:moveTo>
                  <a:lnTo>
                    <a:pt x="12253" y="0"/>
                  </a:lnTo>
                  <a:lnTo>
                    <a:pt x="8540" y="354"/>
                  </a:lnTo>
                  <a:lnTo>
                    <a:pt x="1233" y="3929"/>
                  </a:lnTo>
                  <a:lnTo>
                    <a:pt x="0" y="6554"/>
                  </a:lnTo>
                  <a:lnTo>
                    <a:pt x="371" y="9496"/>
                  </a:lnTo>
                  <a:lnTo>
                    <a:pt x="1812" y="12651"/>
                  </a:lnTo>
                  <a:lnTo>
                    <a:pt x="3967" y="14158"/>
                  </a:lnTo>
                  <a:lnTo>
                    <a:pt x="6596" y="14566"/>
                  </a:lnTo>
                  <a:lnTo>
                    <a:pt x="15435" y="1359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C23A2394-382B-4B03-8F9C-0534DEE07267}"/>
              </a:ext>
            </a:extLst>
          </p:cNvPr>
          <p:cNvGrpSpPr/>
          <p:nvPr/>
        </p:nvGrpSpPr>
        <p:grpSpPr>
          <a:xfrm>
            <a:off x="5616998" y="11165717"/>
            <a:ext cx="843087" cy="278051"/>
            <a:chOff x="5616998" y="11165717"/>
            <a:chExt cx="843087" cy="278051"/>
          </a:xfrm>
        </p:grpSpPr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168EB6D8-4B08-4221-B0AC-4B52B9BE3A0E}"/>
                </a:ext>
              </a:extLst>
            </p:cNvPr>
            <p:cNvSpPr/>
            <p:nvPr/>
          </p:nvSpPr>
          <p:spPr>
            <a:xfrm>
              <a:off x="5616998" y="11286095"/>
              <a:ext cx="127957" cy="153491"/>
            </a:xfrm>
            <a:custGeom>
              <a:avLst/>
              <a:gdLst/>
              <a:ahLst/>
              <a:cxnLst/>
              <a:rect l="0" t="0" r="0" b="0"/>
              <a:pathLst>
                <a:path w="127957" h="153491">
                  <a:moveTo>
                    <a:pt x="0" y="8501"/>
                  </a:moveTo>
                  <a:lnTo>
                    <a:pt x="5701" y="2800"/>
                  </a:lnTo>
                  <a:lnTo>
                    <a:pt x="16456" y="0"/>
                  </a:lnTo>
                  <a:lnTo>
                    <a:pt x="39283" y="16"/>
                  </a:lnTo>
                  <a:lnTo>
                    <a:pt x="63351" y="5390"/>
                  </a:lnTo>
                  <a:lnTo>
                    <a:pt x="82414" y="14540"/>
                  </a:lnTo>
                  <a:lnTo>
                    <a:pt x="90925" y="21925"/>
                  </a:lnTo>
                  <a:lnTo>
                    <a:pt x="96697" y="31174"/>
                  </a:lnTo>
                  <a:lnTo>
                    <a:pt x="97280" y="36146"/>
                  </a:lnTo>
                  <a:lnTo>
                    <a:pt x="94748" y="46444"/>
                  </a:lnTo>
                  <a:lnTo>
                    <a:pt x="83399" y="63354"/>
                  </a:lnTo>
                  <a:lnTo>
                    <a:pt x="72576" y="73945"/>
                  </a:lnTo>
                  <a:lnTo>
                    <a:pt x="63282" y="78955"/>
                  </a:lnTo>
                  <a:lnTo>
                    <a:pt x="62475" y="80531"/>
                  </a:lnTo>
                  <a:lnTo>
                    <a:pt x="64323" y="81581"/>
                  </a:lnTo>
                  <a:lnTo>
                    <a:pt x="122633" y="89346"/>
                  </a:lnTo>
                  <a:lnTo>
                    <a:pt x="125908" y="92828"/>
                  </a:lnTo>
                  <a:lnTo>
                    <a:pt x="127495" y="96938"/>
                  </a:lnTo>
                  <a:lnTo>
                    <a:pt x="127956" y="101469"/>
                  </a:lnTo>
                  <a:lnTo>
                    <a:pt x="125287" y="109685"/>
                  </a:lnTo>
                  <a:lnTo>
                    <a:pt x="110999" y="127535"/>
                  </a:lnTo>
                  <a:lnTo>
                    <a:pt x="90940" y="143413"/>
                  </a:lnTo>
                  <a:lnTo>
                    <a:pt x="69810" y="15349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80E4566F-F4CB-49B7-973F-FFD3CB458565}"/>
                </a:ext>
              </a:extLst>
            </p:cNvPr>
            <p:cNvSpPr/>
            <p:nvPr/>
          </p:nvSpPr>
          <p:spPr>
            <a:xfrm>
              <a:off x="5874757" y="11396625"/>
              <a:ext cx="37591" cy="16112"/>
            </a:xfrm>
            <a:custGeom>
              <a:avLst/>
              <a:gdLst/>
              <a:ahLst/>
              <a:cxnLst/>
              <a:rect l="0" t="0" r="0" b="0"/>
              <a:pathLst>
                <a:path w="37591" h="16112">
                  <a:moveTo>
                    <a:pt x="0" y="16111"/>
                  </a:moveTo>
                  <a:lnTo>
                    <a:pt x="5701" y="10410"/>
                  </a:lnTo>
                  <a:lnTo>
                    <a:pt x="25103" y="2675"/>
                  </a:lnTo>
                  <a:lnTo>
                    <a:pt x="3759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AC05A1EF-4965-49CD-9737-D7034890F6F6}"/>
                </a:ext>
              </a:extLst>
            </p:cNvPr>
            <p:cNvSpPr/>
            <p:nvPr/>
          </p:nvSpPr>
          <p:spPr>
            <a:xfrm>
              <a:off x="5908480" y="11251636"/>
              <a:ext cx="95157" cy="192132"/>
            </a:xfrm>
            <a:custGeom>
              <a:avLst/>
              <a:gdLst/>
              <a:ahLst/>
              <a:cxnLst/>
              <a:rect l="0" t="0" r="0" b="0"/>
              <a:pathLst>
                <a:path w="95157" h="192132">
                  <a:moveTo>
                    <a:pt x="84416" y="177209"/>
                  </a:moveTo>
                  <a:lnTo>
                    <a:pt x="75245" y="185188"/>
                  </a:lnTo>
                  <a:lnTo>
                    <a:pt x="66617" y="189308"/>
                  </a:lnTo>
                  <a:lnTo>
                    <a:pt x="45995" y="192131"/>
                  </a:lnTo>
                  <a:lnTo>
                    <a:pt x="32733" y="189609"/>
                  </a:lnTo>
                  <a:lnTo>
                    <a:pt x="16795" y="181480"/>
                  </a:lnTo>
                  <a:lnTo>
                    <a:pt x="9016" y="174334"/>
                  </a:lnTo>
                  <a:lnTo>
                    <a:pt x="3570" y="165192"/>
                  </a:lnTo>
                  <a:lnTo>
                    <a:pt x="0" y="147130"/>
                  </a:lnTo>
                  <a:lnTo>
                    <a:pt x="1793" y="126664"/>
                  </a:lnTo>
                  <a:lnTo>
                    <a:pt x="18633" y="79468"/>
                  </a:lnTo>
                  <a:lnTo>
                    <a:pt x="37736" y="53145"/>
                  </a:lnTo>
                  <a:lnTo>
                    <a:pt x="95156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7C9697A8-EF08-429D-B465-772C5A09F4AF}"/>
                </a:ext>
              </a:extLst>
            </p:cNvPr>
            <p:cNvSpPr/>
            <p:nvPr/>
          </p:nvSpPr>
          <p:spPr>
            <a:xfrm>
              <a:off x="6160112" y="11230156"/>
              <a:ext cx="113750" cy="179664"/>
            </a:xfrm>
            <a:custGeom>
              <a:avLst/>
              <a:gdLst/>
              <a:ahLst/>
              <a:cxnLst/>
              <a:rect l="0" t="0" r="0" b="0"/>
              <a:pathLst>
                <a:path w="113750" h="179664">
                  <a:moveTo>
                    <a:pt x="4624" y="85920"/>
                  </a:moveTo>
                  <a:lnTo>
                    <a:pt x="0" y="115817"/>
                  </a:lnTo>
                  <a:lnTo>
                    <a:pt x="4285" y="146542"/>
                  </a:lnTo>
                  <a:lnTo>
                    <a:pt x="9644" y="159403"/>
                  </a:lnTo>
                  <a:lnTo>
                    <a:pt x="22221" y="173856"/>
                  </a:lnTo>
                  <a:lnTo>
                    <a:pt x="35317" y="178703"/>
                  </a:lnTo>
                  <a:lnTo>
                    <a:pt x="50485" y="179663"/>
                  </a:lnTo>
                  <a:lnTo>
                    <a:pt x="65182" y="176112"/>
                  </a:lnTo>
                  <a:lnTo>
                    <a:pt x="78078" y="167374"/>
                  </a:lnTo>
                  <a:lnTo>
                    <a:pt x="88583" y="155535"/>
                  </a:lnTo>
                  <a:lnTo>
                    <a:pt x="97852" y="134854"/>
                  </a:lnTo>
                  <a:lnTo>
                    <a:pt x="113749" y="73588"/>
                  </a:lnTo>
                  <a:lnTo>
                    <a:pt x="113463" y="51969"/>
                  </a:lnTo>
                  <a:lnTo>
                    <a:pt x="107423" y="27568"/>
                  </a:lnTo>
                  <a:lnTo>
                    <a:pt x="95358" y="7103"/>
                  </a:lnTo>
                  <a:lnTo>
                    <a:pt x="91963" y="2945"/>
                  </a:lnTo>
                  <a:lnTo>
                    <a:pt x="87909" y="769"/>
                  </a:lnTo>
                  <a:lnTo>
                    <a:pt x="69064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3ABC4D81-8DE7-42C2-9E11-57FA2A623C76}"/>
                </a:ext>
              </a:extLst>
            </p:cNvPr>
            <p:cNvSpPr/>
            <p:nvPr/>
          </p:nvSpPr>
          <p:spPr>
            <a:xfrm>
              <a:off x="6454715" y="11337556"/>
              <a:ext cx="5370" cy="5371"/>
            </a:xfrm>
            <a:custGeom>
              <a:avLst/>
              <a:gdLst/>
              <a:ahLst/>
              <a:cxnLst/>
              <a:rect l="0" t="0" r="0" b="0"/>
              <a:pathLst>
                <a:path w="5370" h="5371">
                  <a:moveTo>
                    <a:pt x="0" y="0"/>
                  </a:moveTo>
                  <a:lnTo>
                    <a:pt x="5369" y="537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88778D06-0B3F-483D-9AD7-DED287BBF362}"/>
                </a:ext>
              </a:extLst>
            </p:cNvPr>
            <p:cNvSpPr/>
            <p:nvPr/>
          </p:nvSpPr>
          <p:spPr>
            <a:xfrm>
              <a:off x="6218436" y="11165717"/>
              <a:ext cx="48330" cy="107401"/>
            </a:xfrm>
            <a:custGeom>
              <a:avLst/>
              <a:gdLst/>
              <a:ahLst/>
              <a:cxnLst/>
              <a:rect l="0" t="0" r="0" b="0"/>
              <a:pathLst>
                <a:path w="48330" h="107401">
                  <a:moveTo>
                    <a:pt x="48329" y="0"/>
                  </a:moveTo>
                  <a:lnTo>
                    <a:pt x="36065" y="4883"/>
                  </a:lnTo>
                  <a:lnTo>
                    <a:pt x="25138" y="14042"/>
                  </a:lnTo>
                  <a:lnTo>
                    <a:pt x="14939" y="27828"/>
                  </a:lnTo>
                  <a:lnTo>
                    <a:pt x="3897" y="53828"/>
                  </a:lnTo>
                  <a:lnTo>
                    <a:pt x="0" y="107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B37CB868-73E0-4E1B-8759-EBCCFB73804C}"/>
              </a:ext>
            </a:extLst>
          </p:cNvPr>
          <p:cNvGrpSpPr/>
          <p:nvPr/>
        </p:nvGrpSpPr>
        <p:grpSpPr>
          <a:xfrm>
            <a:off x="6634990" y="11144236"/>
            <a:ext cx="609112" cy="213220"/>
            <a:chOff x="6634990" y="11144236"/>
            <a:chExt cx="609112" cy="213220"/>
          </a:xfrm>
        </p:grpSpPr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CB3CF550-FAA1-450F-AF47-59AC87BA6730}"/>
                </a:ext>
              </a:extLst>
            </p:cNvPr>
            <p:cNvSpPr/>
            <p:nvPr/>
          </p:nvSpPr>
          <p:spPr>
            <a:xfrm>
              <a:off x="6634990" y="11160347"/>
              <a:ext cx="102602" cy="197109"/>
            </a:xfrm>
            <a:custGeom>
              <a:avLst/>
              <a:gdLst/>
              <a:ahLst/>
              <a:cxnLst/>
              <a:rect l="0" t="0" r="0" b="0"/>
              <a:pathLst>
                <a:path w="102602" h="197109">
                  <a:moveTo>
                    <a:pt x="50634" y="16110"/>
                  </a:moveTo>
                  <a:lnTo>
                    <a:pt x="38369" y="20994"/>
                  </a:lnTo>
                  <a:lnTo>
                    <a:pt x="31062" y="26435"/>
                  </a:lnTo>
                  <a:lnTo>
                    <a:pt x="23090" y="39058"/>
                  </a:lnTo>
                  <a:lnTo>
                    <a:pt x="22725" y="43341"/>
                  </a:lnTo>
                  <a:lnTo>
                    <a:pt x="25500" y="51283"/>
                  </a:lnTo>
                  <a:lnTo>
                    <a:pt x="36624" y="62463"/>
                  </a:lnTo>
                  <a:lnTo>
                    <a:pt x="88057" y="97715"/>
                  </a:lnTo>
                  <a:lnTo>
                    <a:pt x="95707" y="109460"/>
                  </a:lnTo>
                  <a:lnTo>
                    <a:pt x="100500" y="122636"/>
                  </a:lnTo>
                  <a:lnTo>
                    <a:pt x="102601" y="142873"/>
                  </a:lnTo>
                  <a:lnTo>
                    <a:pt x="100977" y="154789"/>
                  </a:lnTo>
                  <a:lnTo>
                    <a:pt x="95084" y="166051"/>
                  </a:lnTo>
                  <a:lnTo>
                    <a:pt x="85903" y="176427"/>
                  </a:lnTo>
                  <a:lnTo>
                    <a:pt x="67316" y="188380"/>
                  </a:lnTo>
                  <a:lnTo>
                    <a:pt x="46096" y="195369"/>
                  </a:lnTo>
                  <a:lnTo>
                    <a:pt x="22373" y="197108"/>
                  </a:lnTo>
                  <a:lnTo>
                    <a:pt x="9433" y="195401"/>
                  </a:lnTo>
                  <a:lnTo>
                    <a:pt x="5267" y="192320"/>
                  </a:lnTo>
                  <a:lnTo>
                    <a:pt x="2489" y="187880"/>
                  </a:lnTo>
                  <a:lnTo>
                    <a:pt x="0" y="177177"/>
                  </a:lnTo>
                  <a:lnTo>
                    <a:pt x="882" y="166455"/>
                  </a:lnTo>
                  <a:lnTo>
                    <a:pt x="4854" y="157315"/>
                  </a:lnTo>
                  <a:lnTo>
                    <a:pt x="46586" y="95931"/>
                  </a:lnTo>
                  <a:lnTo>
                    <a:pt x="78665" y="39747"/>
                  </a:lnTo>
                  <a:lnTo>
                    <a:pt x="83577" y="27808"/>
                  </a:lnTo>
                  <a:lnTo>
                    <a:pt x="84567" y="16536"/>
                  </a:lnTo>
                  <a:lnTo>
                    <a:pt x="83018" y="7350"/>
                  </a:lnTo>
                  <a:lnTo>
                    <a:pt x="81770" y="4899"/>
                  </a:lnTo>
                  <a:lnTo>
                    <a:pt x="77483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4114017-ECB6-49EA-ADAC-D161385060CC}"/>
                </a:ext>
              </a:extLst>
            </p:cNvPr>
            <p:cNvSpPr/>
            <p:nvPr/>
          </p:nvSpPr>
          <p:spPr>
            <a:xfrm>
              <a:off x="6868633" y="11144236"/>
              <a:ext cx="87012" cy="202502"/>
            </a:xfrm>
            <a:custGeom>
              <a:avLst/>
              <a:gdLst/>
              <a:ahLst/>
              <a:cxnLst/>
              <a:rect l="0" t="0" r="0" b="0"/>
              <a:pathLst>
                <a:path w="87012" h="202502">
                  <a:moveTo>
                    <a:pt x="53270" y="21481"/>
                  </a:moveTo>
                  <a:lnTo>
                    <a:pt x="44717" y="18631"/>
                  </a:lnTo>
                  <a:lnTo>
                    <a:pt x="35746" y="18822"/>
                  </a:lnTo>
                  <a:lnTo>
                    <a:pt x="26387" y="21492"/>
                  </a:lnTo>
                  <a:lnTo>
                    <a:pt x="18251" y="26657"/>
                  </a:lnTo>
                  <a:lnTo>
                    <a:pt x="12248" y="34521"/>
                  </a:lnTo>
                  <a:lnTo>
                    <a:pt x="9811" y="39125"/>
                  </a:lnTo>
                  <a:lnTo>
                    <a:pt x="9977" y="43984"/>
                  </a:lnTo>
                  <a:lnTo>
                    <a:pt x="14935" y="54154"/>
                  </a:lnTo>
                  <a:lnTo>
                    <a:pt x="39360" y="80610"/>
                  </a:lnTo>
                  <a:lnTo>
                    <a:pt x="72460" y="113519"/>
                  </a:lnTo>
                  <a:lnTo>
                    <a:pt x="80701" y="131953"/>
                  </a:lnTo>
                  <a:lnTo>
                    <a:pt x="84071" y="152529"/>
                  </a:lnTo>
                  <a:lnTo>
                    <a:pt x="79368" y="173742"/>
                  </a:lnTo>
                  <a:lnTo>
                    <a:pt x="70438" y="184817"/>
                  </a:lnTo>
                  <a:lnTo>
                    <a:pt x="58514" y="193121"/>
                  </a:lnTo>
                  <a:lnTo>
                    <a:pt x="37785" y="200554"/>
                  </a:lnTo>
                  <a:lnTo>
                    <a:pt x="21527" y="202501"/>
                  </a:lnTo>
                  <a:lnTo>
                    <a:pt x="9129" y="200185"/>
                  </a:lnTo>
                  <a:lnTo>
                    <a:pt x="4152" y="197896"/>
                  </a:lnTo>
                  <a:lnTo>
                    <a:pt x="1432" y="193387"/>
                  </a:lnTo>
                  <a:lnTo>
                    <a:pt x="0" y="180423"/>
                  </a:lnTo>
                  <a:lnTo>
                    <a:pt x="8249" y="156351"/>
                  </a:lnTo>
                  <a:lnTo>
                    <a:pt x="26384" y="130140"/>
                  </a:lnTo>
                  <a:lnTo>
                    <a:pt x="58153" y="87439"/>
                  </a:lnTo>
                  <a:lnTo>
                    <a:pt x="83095" y="29066"/>
                  </a:lnTo>
                  <a:lnTo>
                    <a:pt x="87011" y="17096"/>
                  </a:lnTo>
                  <a:lnTo>
                    <a:pt x="86504" y="12590"/>
                  </a:lnTo>
                  <a:lnTo>
                    <a:pt x="84376" y="8990"/>
                  </a:lnTo>
                  <a:lnTo>
                    <a:pt x="81168" y="5993"/>
                  </a:lnTo>
                  <a:lnTo>
                    <a:pt x="72829" y="2664"/>
                  </a:lnTo>
                  <a:lnTo>
                    <a:pt x="5864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9898B16D-199F-46A1-95E6-E7FA598BA619}"/>
                </a:ext>
              </a:extLst>
            </p:cNvPr>
            <p:cNvSpPr/>
            <p:nvPr/>
          </p:nvSpPr>
          <p:spPr>
            <a:xfrm>
              <a:off x="7109852" y="11208676"/>
              <a:ext cx="107401" cy="5371"/>
            </a:xfrm>
            <a:custGeom>
              <a:avLst/>
              <a:gdLst/>
              <a:ahLst/>
              <a:cxnLst/>
              <a:rect l="0" t="0" r="0" b="0"/>
              <a:pathLst>
                <a:path w="107401" h="5371">
                  <a:moveTo>
                    <a:pt x="0" y="0"/>
                  </a:moveTo>
                  <a:lnTo>
                    <a:pt x="58492" y="0"/>
                  </a:lnTo>
                  <a:lnTo>
                    <a:pt x="95825" y="1591"/>
                  </a:lnTo>
                  <a:lnTo>
                    <a:pt x="107400" y="537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2A3E094A-4E7C-462C-8E4C-D58F821A3B75}"/>
                </a:ext>
              </a:extLst>
            </p:cNvPr>
            <p:cNvSpPr/>
            <p:nvPr/>
          </p:nvSpPr>
          <p:spPr>
            <a:xfrm>
              <a:off x="7147442" y="11299966"/>
              <a:ext cx="96660" cy="16111"/>
            </a:xfrm>
            <a:custGeom>
              <a:avLst/>
              <a:gdLst/>
              <a:ahLst/>
              <a:cxnLst/>
              <a:rect l="0" t="0" r="0" b="0"/>
              <a:pathLst>
                <a:path w="96660" h="16111">
                  <a:moveTo>
                    <a:pt x="0" y="0"/>
                  </a:moveTo>
                  <a:lnTo>
                    <a:pt x="43518" y="5038"/>
                  </a:lnTo>
                  <a:lnTo>
                    <a:pt x="68859" y="8155"/>
                  </a:lnTo>
                  <a:lnTo>
                    <a:pt x="96659" y="1611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1AE429EA-F934-4CFF-BE19-3C358CB6F643}"/>
              </a:ext>
            </a:extLst>
          </p:cNvPr>
          <p:cNvGrpSpPr/>
          <p:nvPr/>
        </p:nvGrpSpPr>
        <p:grpSpPr>
          <a:xfrm>
            <a:off x="7485751" y="11015357"/>
            <a:ext cx="1561267" cy="332940"/>
            <a:chOff x="7485751" y="11015357"/>
            <a:chExt cx="1561267" cy="332940"/>
          </a:xfrm>
        </p:grpSpPr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744DE9CB-3678-4803-9565-A1AD9486F0AB}"/>
                </a:ext>
              </a:extLst>
            </p:cNvPr>
            <p:cNvSpPr/>
            <p:nvPr/>
          </p:nvSpPr>
          <p:spPr>
            <a:xfrm>
              <a:off x="7485751" y="11123725"/>
              <a:ext cx="180001" cy="224572"/>
            </a:xfrm>
            <a:custGeom>
              <a:avLst/>
              <a:gdLst/>
              <a:ahLst/>
              <a:cxnLst/>
              <a:rect l="0" t="0" r="0" b="0"/>
              <a:pathLst>
                <a:path w="180001" h="224572">
                  <a:moveTo>
                    <a:pt x="0" y="9772"/>
                  </a:moveTo>
                  <a:lnTo>
                    <a:pt x="48719" y="0"/>
                  </a:lnTo>
                  <a:lnTo>
                    <a:pt x="102203" y="6590"/>
                  </a:lnTo>
                  <a:lnTo>
                    <a:pt x="121969" y="14532"/>
                  </a:lnTo>
                  <a:lnTo>
                    <a:pt x="130383" y="22627"/>
                  </a:lnTo>
                  <a:lnTo>
                    <a:pt x="133461" y="27292"/>
                  </a:lnTo>
                  <a:lnTo>
                    <a:pt x="134320" y="32191"/>
                  </a:lnTo>
                  <a:lnTo>
                    <a:pt x="132093" y="42409"/>
                  </a:lnTo>
                  <a:lnTo>
                    <a:pt x="124130" y="55375"/>
                  </a:lnTo>
                  <a:lnTo>
                    <a:pt x="116028" y="61464"/>
                  </a:lnTo>
                  <a:lnTo>
                    <a:pt x="87325" y="79876"/>
                  </a:lnTo>
                  <a:lnTo>
                    <a:pt x="83276" y="83358"/>
                  </a:lnTo>
                  <a:lnTo>
                    <a:pt x="83561" y="85678"/>
                  </a:lnTo>
                  <a:lnTo>
                    <a:pt x="86733" y="87226"/>
                  </a:lnTo>
                  <a:lnTo>
                    <a:pt x="146633" y="91393"/>
                  </a:lnTo>
                  <a:lnTo>
                    <a:pt x="162029" y="95969"/>
                  </a:lnTo>
                  <a:lnTo>
                    <a:pt x="172054" y="103570"/>
                  </a:lnTo>
                  <a:lnTo>
                    <a:pt x="175562" y="108104"/>
                  </a:lnTo>
                  <a:lnTo>
                    <a:pt x="179460" y="121097"/>
                  </a:lnTo>
                  <a:lnTo>
                    <a:pt x="180000" y="135623"/>
                  </a:lnTo>
                  <a:lnTo>
                    <a:pt x="176262" y="148045"/>
                  </a:lnTo>
                  <a:lnTo>
                    <a:pt x="159851" y="173699"/>
                  </a:lnTo>
                  <a:lnTo>
                    <a:pt x="126095" y="202837"/>
                  </a:lnTo>
                  <a:lnTo>
                    <a:pt x="91289" y="22457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7B6B94C1-380C-4079-9688-FD0DE37D696E}"/>
                </a:ext>
              </a:extLst>
            </p:cNvPr>
            <p:cNvSpPr/>
            <p:nvPr/>
          </p:nvSpPr>
          <p:spPr>
            <a:xfrm>
              <a:off x="7807103" y="11086659"/>
              <a:ext cx="123136" cy="257928"/>
            </a:xfrm>
            <a:custGeom>
              <a:avLst/>
              <a:gdLst/>
              <a:ahLst/>
              <a:cxnLst/>
              <a:rect l="0" t="0" r="0" b="0"/>
              <a:pathLst>
                <a:path w="123136" h="257928">
                  <a:moveTo>
                    <a:pt x="65286" y="9248"/>
                  </a:moveTo>
                  <a:lnTo>
                    <a:pt x="56733" y="3546"/>
                  </a:lnTo>
                  <a:lnTo>
                    <a:pt x="40013" y="0"/>
                  </a:lnTo>
                  <a:lnTo>
                    <a:pt x="28397" y="2354"/>
                  </a:lnTo>
                  <a:lnTo>
                    <a:pt x="13385" y="10388"/>
                  </a:lnTo>
                  <a:lnTo>
                    <a:pt x="5822" y="17511"/>
                  </a:lnTo>
                  <a:lnTo>
                    <a:pt x="473" y="26644"/>
                  </a:lnTo>
                  <a:lnTo>
                    <a:pt x="0" y="30988"/>
                  </a:lnTo>
                  <a:lnTo>
                    <a:pt x="2658" y="38998"/>
                  </a:lnTo>
                  <a:lnTo>
                    <a:pt x="18971" y="58151"/>
                  </a:lnTo>
                  <a:lnTo>
                    <a:pt x="79564" y="114832"/>
                  </a:lnTo>
                  <a:lnTo>
                    <a:pt x="107757" y="147892"/>
                  </a:lnTo>
                  <a:lnTo>
                    <a:pt x="118182" y="173337"/>
                  </a:lnTo>
                  <a:lnTo>
                    <a:pt x="123135" y="203887"/>
                  </a:lnTo>
                  <a:lnTo>
                    <a:pt x="119040" y="216877"/>
                  </a:lnTo>
                  <a:lnTo>
                    <a:pt x="104676" y="236950"/>
                  </a:lnTo>
                  <a:lnTo>
                    <a:pt x="91078" y="245837"/>
                  </a:lnTo>
                  <a:lnTo>
                    <a:pt x="47725" y="257927"/>
                  </a:lnTo>
                  <a:lnTo>
                    <a:pt x="28857" y="257687"/>
                  </a:lnTo>
                  <a:lnTo>
                    <a:pt x="23697" y="254827"/>
                  </a:lnTo>
                  <a:lnTo>
                    <a:pt x="14782" y="245284"/>
                  </a:lnTo>
                  <a:lnTo>
                    <a:pt x="11614" y="233088"/>
                  </a:lnTo>
                  <a:lnTo>
                    <a:pt x="12792" y="219115"/>
                  </a:lnTo>
                  <a:lnTo>
                    <a:pt x="20761" y="195073"/>
                  </a:lnTo>
                  <a:lnTo>
                    <a:pt x="56226" y="131590"/>
                  </a:lnTo>
                  <a:lnTo>
                    <a:pt x="95581" y="69734"/>
                  </a:lnTo>
                  <a:lnTo>
                    <a:pt x="99634" y="57014"/>
                  </a:lnTo>
                  <a:lnTo>
                    <a:pt x="101435" y="41415"/>
                  </a:lnTo>
                  <a:lnTo>
                    <a:pt x="100125" y="34870"/>
                  </a:lnTo>
                  <a:lnTo>
                    <a:pt x="93896" y="24413"/>
                  </a:lnTo>
                  <a:lnTo>
                    <a:pt x="85162" y="1738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F9B5169C-D342-48D4-B509-960F5DC3928F}"/>
                </a:ext>
              </a:extLst>
            </p:cNvPr>
            <p:cNvSpPr/>
            <p:nvPr/>
          </p:nvSpPr>
          <p:spPr>
            <a:xfrm>
              <a:off x="8034999" y="11081348"/>
              <a:ext cx="132186" cy="209324"/>
            </a:xfrm>
            <a:custGeom>
              <a:avLst/>
              <a:gdLst/>
              <a:ahLst/>
              <a:cxnLst/>
              <a:rect l="0" t="0" r="0" b="0"/>
              <a:pathLst>
                <a:path w="132186" h="209324">
                  <a:moveTo>
                    <a:pt x="46819" y="41409"/>
                  </a:moveTo>
                  <a:lnTo>
                    <a:pt x="41118" y="35707"/>
                  </a:lnTo>
                  <a:lnTo>
                    <a:pt x="38245" y="35817"/>
                  </a:lnTo>
                  <a:lnTo>
                    <a:pt x="31871" y="40713"/>
                  </a:lnTo>
                  <a:lnTo>
                    <a:pt x="7999" y="82465"/>
                  </a:lnTo>
                  <a:lnTo>
                    <a:pt x="1572" y="100511"/>
                  </a:lnTo>
                  <a:lnTo>
                    <a:pt x="0" y="120709"/>
                  </a:lnTo>
                  <a:lnTo>
                    <a:pt x="11149" y="169994"/>
                  </a:lnTo>
                  <a:lnTo>
                    <a:pt x="19278" y="183460"/>
                  </a:lnTo>
                  <a:lnTo>
                    <a:pt x="32096" y="195007"/>
                  </a:lnTo>
                  <a:lnTo>
                    <a:pt x="63050" y="209323"/>
                  </a:lnTo>
                  <a:lnTo>
                    <a:pt x="81925" y="209234"/>
                  </a:lnTo>
                  <a:lnTo>
                    <a:pt x="99783" y="202578"/>
                  </a:lnTo>
                  <a:lnTo>
                    <a:pt x="107750" y="193192"/>
                  </a:lnTo>
                  <a:lnTo>
                    <a:pt x="128535" y="144576"/>
                  </a:lnTo>
                  <a:lnTo>
                    <a:pt x="132185" y="109343"/>
                  </a:lnTo>
                  <a:lnTo>
                    <a:pt x="127746" y="77082"/>
                  </a:lnTo>
                  <a:lnTo>
                    <a:pt x="112627" y="39838"/>
                  </a:lnTo>
                  <a:lnTo>
                    <a:pt x="99332" y="23905"/>
                  </a:lnTo>
                  <a:lnTo>
                    <a:pt x="78207" y="8427"/>
                  </a:lnTo>
                  <a:lnTo>
                    <a:pt x="58572" y="1671"/>
                  </a:lnTo>
                  <a:lnTo>
                    <a:pt x="38237" y="0"/>
                  </a:lnTo>
                  <a:lnTo>
                    <a:pt x="16617" y="4478"/>
                  </a:lnTo>
                  <a:lnTo>
                    <a:pt x="3859" y="918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245C6AAF-C278-4635-8F0C-4B026DA28DC0}"/>
                </a:ext>
              </a:extLst>
            </p:cNvPr>
            <p:cNvSpPr/>
            <p:nvPr/>
          </p:nvSpPr>
          <p:spPr>
            <a:xfrm>
              <a:off x="8280508" y="11079797"/>
              <a:ext cx="16111" cy="187950"/>
            </a:xfrm>
            <a:custGeom>
              <a:avLst/>
              <a:gdLst/>
              <a:ahLst/>
              <a:cxnLst/>
              <a:rect l="0" t="0" r="0" b="0"/>
              <a:pathLst>
                <a:path w="16111" h="187950">
                  <a:moveTo>
                    <a:pt x="0" y="0"/>
                  </a:moveTo>
                  <a:lnTo>
                    <a:pt x="10094" y="57527"/>
                  </a:lnTo>
                  <a:lnTo>
                    <a:pt x="15595" y="116854"/>
                  </a:lnTo>
                  <a:lnTo>
                    <a:pt x="16096" y="178416"/>
                  </a:lnTo>
                  <a:lnTo>
                    <a:pt x="16110" y="18794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21318D90-CFC0-4AA4-B713-34AADBDD82B5}"/>
                </a:ext>
              </a:extLst>
            </p:cNvPr>
            <p:cNvSpPr/>
            <p:nvPr/>
          </p:nvSpPr>
          <p:spPr>
            <a:xfrm>
              <a:off x="8404017" y="11036837"/>
              <a:ext cx="139776" cy="177736"/>
            </a:xfrm>
            <a:custGeom>
              <a:avLst/>
              <a:gdLst/>
              <a:ahLst/>
              <a:cxnLst/>
              <a:rect l="0" t="0" r="0" b="0"/>
              <a:pathLst>
                <a:path w="139776" h="177736">
                  <a:moveTo>
                    <a:pt x="0" y="166470"/>
                  </a:moveTo>
                  <a:lnTo>
                    <a:pt x="28075" y="143279"/>
                  </a:lnTo>
                  <a:lnTo>
                    <a:pt x="48030" y="133677"/>
                  </a:lnTo>
                  <a:lnTo>
                    <a:pt x="87081" y="129511"/>
                  </a:lnTo>
                  <a:lnTo>
                    <a:pt x="109004" y="134768"/>
                  </a:lnTo>
                  <a:lnTo>
                    <a:pt x="127765" y="143883"/>
                  </a:lnTo>
                  <a:lnTo>
                    <a:pt x="135942" y="152255"/>
                  </a:lnTo>
                  <a:lnTo>
                    <a:pt x="138958" y="156993"/>
                  </a:lnTo>
                  <a:lnTo>
                    <a:pt x="139775" y="161345"/>
                  </a:lnTo>
                  <a:lnTo>
                    <a:pt x="139127" y="165440"/>
                  </a:lnTo>
                  <a:lnTo>
                    <a:pt x="137501" y="169363"/>
                  </a:lnTo>
                  <a:lnTo>
                    <a:pt x="129330" y="175313"/>
                  </a:lnTo>
                  <a:lnTo>
                    <a:pt x="123810" y="177735"/>
                  </a:lnTo>
                  <a:lnTo>
                    <a:pt x="63052" y="177351"/>
                  </a:lnTo>
                  <a:lnTo>
                    <a:pt x="47116" y="176079"/>
                  </a:lnTo>
                  <a:lnTo>
                    <a:pt x="28678" y="168654"/>
                  </a:lnTo>
                  <a:lnTo>
                    <a:pt x="19508" y="162270"/>
                  </a:lnTo>
                  <a:lnTo>
                    <a:pt x="13045" y="152272"/>
                  </a:lnTo>
                  <a:lnTo>
                    <a:pt x="8780" y="139872"/>
                  </a:lnTo>
                  <a:lnTo>
                    <a:pt x="6886" y="126406"/>
                  </a:lnTo>
                  <a:lnTo>
                    <a:pt x="11520" y="105408"/>
                  </a:lnTo>
                  <a:lnTo>
                    <a:pt x="30655" y="65482"/>
                  </a:lnTo>
                  <a:lnTo>
                    <a:pt x="62655" y="28760"/>
                  </a:lnTo>
                  <a:lnTo>
                    <a:pt x="95676" y="4781"/>
                  </a:lnTo>
                  <a:lnTo>
                    <a:pt x="10739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5A7EF6DC-0037-4F40-90D5-00BEE5A7DD0D}"/>
                </a:ext>
              </a:extLst>
            </p:cNvPr>
            <p:cNvSpPr/>
            <p:nvPr/>
          </p:nvSpPr>
          <p:spPr>
            <a:xfrm>
              <a:off x="8647518" y="11051089"/>
              <a:ext cx="104808" cy="161158"/>
            </a:xfrm>
            <a:custGeom>
              <a:avLst/>
              <a:gdLst/>
              <a:ahLst/>
              <a:cxnLst/>
              <a:rect l="0" t="0" r="0" b="0"/>
              <a:pathLst>
                <a:path w="104808" h="161158">
                  <a:moveTo>
                    <a:pt x="46478" y="7228"/>
                  </a:moveTo>
                  <a:lnTo>
                    <a:pt x="37925" y="12929"/>
                  </a:lnTo>
                  <a:lnTo>
                    <a:pt x="32135" y="22092"/>
                  </a:lnTo>
                  <a:lnTo>
                    <a:pt x="23930" y="37488"/>
                  </a:lnTo>
                  <a:lnTo>
                    <a:pt x="15533" y="51198"/>
                  </a:lnTo>
                  <a:lnTo>
                    <a:pt x="2383" y="85745"/>
                  </a:lnTo>
                  <a:lnTo>
                    <a:pt x="0" y="110910"/>
                  </a:lnTo>
                  <a:lnTo>
                    <a:pt x="1557" y="126300"/>
                  </a:lnTo>
                  <a:lnTo>
                    <a:pt x="7419" y="139505"/>
                  </a:lnTo>
                  <a:lnTo>
                    <a:pt x="11489" y="145533"/>
                  </a:lnTo>
                  <a:lnTo>
                    <a:pt x="22375" y="153821"/>
                  </a:lnTo>
                  <a:lnTo>
                    <a:pt x="35169" y="158897"/>
                  </a:lnTo>
                  <a:lnTo>
                    <a:pt x="55193" y="161157"/>
                  </a:lnTo>
                  <a:lnTo>
                    <a:pt x="67058" y="159572"/>
                  </a:lnTo>
                  <a:lnTo>
                    <a:pt x="78297" y="153696"/>
                  </a:lnTo>
                  <a:lnTo>
                    <a:pt x="88663" y="144521"/>
                  </a:lnTo>
                  <a:lnTo>
                    <a:pt x="97247" y="132487"/>
                  </a:lnTo>
                  <a:lnTo>
                    <a:pt x="103089" y="109444"/>
                  </a:lnTo>
                  <a:lnTo>
                    <a:pt x="104807" y="53773"/>
                  </a:lnTo>
                  <a:lnTo>
                    <a:pt x="100621" y="31626"/>
                  </a:lnTo>
                  <a:lnTo>
                    <a:pt x="95203" y="19265"/>
                  </a:lnTo>
                  <a:lnTo>
                    <a:pt x="87227" y="10986"/>
                  </a:lnTo>
                  <a:lnTo>
                    <a:pt x="67521" y="810"/>
                  </a:lnTo>
                  <a:lnTo>
                    <a:pt x="60206" y="0"/>
                  </a:lnTo>
                  <a:lnTo>
                    <a:pt x="51848" y="185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78BFFC84-53FF-4CBC-80D5-628E6433B512}"/>
                </a:ext>
              </a:extLst>
            </p:cNvPr>
            <p:cNvSpPr/>
            <p:nvPr/>
          </p:nvSpPr>
          <p:spPr>
            <a:xfrm>
              <a:off x="8853371" y="11015357"/>
              <a:ext cx="193647" cy="213547"/>
            </a:xfrm>
            <a:custGeom>
              <a:avLst/>
              <a:gdLst/>
              <a:ahLst/>
              <a:cxnLst/>
              <a:rect l="0" t="0" r="0" b="0"/>
              <a:pathLst>
                <a:path w="193647" h="213547">
                  <a:moveTo>
                    <a:pt x="93014" y="48330"/>
                  </a:moveTo>
                  <a:lnTo>
                    <a:pt x="66989" y="55762"/>
                  </a:lnTo>
                  <a:lnTo>
                    <a:pt x="48707" y="68232"/>
                  </a:lnTo>
                  <a:lnTo>
                    <a:pt x="36925" y="79848"/>
                  </a:lnTo>
                  <a:lnTo>
                    <a:pt x="978" y="139613"/>
                  </a:lnTo>
                  <a:lnTo>
                    <a:pt x="0" y="151947"/>
                  </a:lnTo>
                  <a:lnTo>
                    <a:pt x="4235" y="176463"/>
                  </a:lnTo>
                  <a:lnTo>
                    <a:pt x="14799" y="193098"/>
                  </a:lnTo>
                  <a:lnTo>
                    <a:pt x="24242" y="200778"/>
                  </a:lnTo>
                  <a:lnTo>
                    <a:pt x="44889" y="210571"/>
                  </a:lnTo>
                  <a:lnTo>
                    <a:pt x="66557" y="213546"/>
                  </a:lnTo>
                  <a:lnTo>
                    <a:pt x="86169" y="211577"/>
                  </a:lnTo>
                  <a:lnTo>
                    <a:pt x="128982" y="192896"/>
                  </a:lnTo>
                  <a:lnTo>
                    <a:pt x="139031" y="185376"/>
                  </a:lnTo>
                  <a:lnTo>
                    <a:pt x="174766" y="148569"/>
                  </a:lnTo>
                  <a:lnTo>
                    <a:pt x="190325" y="114185"/>
                  </a:lnTo>
                  <a:lnTo>
                    <a:pt x="193646" y="88526"/>
                  </a:lnTo>
                  <a:lnTo>
                    <a:pt x="191240" y="74946"/>
                  </a:lnTo>
                  <a:lnTo>
                    <a:pt x="177480" y="44530"/>
                  </a:lnTo>
                  <a:lnTo>
                    <a:pt x="166172" y="32685"/>
                  </a:lnTo>
                  <a:lnTo>
                    <a:pt x="148303" y="21618"/>
                  </a:lnTo>
                  <a:lnTo>
                    <a:pt x="94380" y="2601"/>
                  </a:lnTo>
                  <a:lnTo>
                    <a:pt x="76904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A4B8686E-11F1-47DD-B172-3AE8314C51E1}"/>
              </a:ext>
            </a:extLst>
          </p:cNvPr>
          <p:cNvGrpSpPr/>
          <p:nvPr/>
        </p:nvGrpSpPr>
        <p:grpSpPr>
          <a:xfrm>
            <a:off x="4231543" y="11836964"/>
            <a:ext cx="789388" cy="800128"/>
            <a:chOff x="4231543" y="11836964"/>
            <a:chExt cx="789388" cy="800128"/>
          </a:xfrm>
        </p:grpSpPr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9095FF8D-F547-43D8-A2E5-D55443739090}"/>
                </a:ext>
              </a:extLst>
            </p:cNvPr>
            <p:cNvSpPr/>
            <p:nvPr/>
          </p:nvSpPr>
          <p:spPr>
            <a:xfrm>
              <a:off x="4451712" y="11836964"/>
              <a:ext cx="10741" cy="268500"/>
            </a:xfrm>
            <a:custGeom>
              <a:avLst/>
              <a:gdLst/>
              <a:ahLst/>
              <a:cxnLst/>
              <a:rect l="0" t="0" r="0" b="0"/>
              <a:pathLst>
                <a:path w="10741" h="268500">
                  <a:moveTo>
                    <a:pt x="0" y="0"/>
                  </a:moveTo>
                  <a:lnTo>
                    <a:pt x="3691" y="58125"/>
                  </a:lnTo>
                  <a:lnTo>
                    <a:pt x="5273" y="118293"/>
                  </a:lnTo>
                  <a:lnTo>
                    <a:pt x="5365" y="176174"/>
                  </a:lnTo>
                  <a:lnTo>
                    <a:pt x="10408" y="236168"/>
                  </a:lnTo>
                  <a:lnTo>
                    <a:pt x="10740" y="26849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381F288D-981C-41F0-B517-323A90175293}"/>
                </a:ext>
              </a:extLst>
            </p:cNvPr>
            <p:cNvSpPr/>
            <p:nvPr/>
          </p:nvSpPr>
          <p:spPr>
            <a:xfrm>
              <a:off x="4231543" y="12262872"/>
              <a:ext cx="622919" cy="14431"/>
            </a:xfrm>
            <a:custGeom>
              <a:avLst/>
              <a:gdLst/>
              <a:ahLst/>
              <a:cxnLst/>
              <a:rect l="0" t="0" r="0" b="0"/>
              <a:pathLst>
                <a:path w="622919" h="14431">
                  <a:moveTo>
                    <a:pt x="0" y="9060"/>
                  </a:moveTo>
                  <a:lnTo>
                    <a:pt x="40925" y="4186"/>
                  </a:lnTo>
                  <a:lnTo>
                    <a:pt x="97503" y="3732"/>
                  </a:lnTo>
                  <a:lnTo>
                    <a:pt x="160577" y="3692"/>
                  </a:lnTo>
                  <a:lnTo>
                    <a:pt x="219481" y="0"/>
                  </a:lnTo>
                  <a:lnTo>
                    <a:pt x="274312" y="2753"/>
                  </a:lnTo>
                  <a:lnTo>
                    <a:pt x="337162" y="8638"/>
                  </a:lnTo>
                  <a:lnTo>
                    <a:pt x="391858" y="9003"/>
                  </a:lnTo>
                  <a:lnTo>
                    <a:pt x="448458" y="9652"/>
                  </a:lnTo>
                  <a:lnTo>
                    <a:pt x="511662" y="14208"/>
                  </a:lnTo>
                  <a:lnTo>
                    <a:pt x="573458" y="14422"/>
                  </a:lnTo>
                  <a:lnTo>
                    <a:pt x="622918" y="1443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2B627167-C90B-403A-8D4D-99B51B1EB53B}"/>
                </a:ext>
              </a:extLst>
            </p:cNvPr>
            <p:cNvSpPr/>
            <p:nvPr/>
          </p:nvSpPr>
          <p:spPr>
            <a:xfrm>
              <a:off x="4355053" y="12416921"/>
              <a:ext cx="7078" cy="220171"/>
            </a:xfrm>
            <a:custGeom>
              <a:avLst/>
              <a:gdLst/>
              <a:ahLst/>
              <a:cxnLst/>
              <a:rect l="0" t="0" r="0" b="0"/>
              <a:pathLst>
                <a:path w="7078" h="220171">
                  <a:moveTo>
                    <a:pt x="0" y="0"/>
                  </a:moveTo>
                  <a:lnTo>
                    <a:pt x="3690" y="63347"/>
                  </a:lnTo>
                  <a:lnTo>
                    <a:pt x="7077" y="122232"/>
                  </a:lnTo>
                  <a:lnTo>
                    <a:pt x="791" y="184430"/>
                  </a:lnTo>
                  <a:lnTo>
                    <a:pt x="0" y="22017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A96FB09C-9B9A-4E0D-ABF1-81B547F13976}"/>
                </a:ext>
              </a:extLst>
            </p:cNvPr>
            <p:cNvSpPr/>
            <p:nvPr/>
          </p:nvSpPr>
          <p:spPr>
            <a:xfrm>
              <a:off x="4457083" y="12422291"/>
              <a:ext cx="112848" cy="204060"/>
            </a:xfrm>
            <a:custGeom>
              <a:avLst/>
              <a:gdLst/>
              <a:ahLst/>
              <a:cxnLst/>
              <a:rect l="0" t="0" r="0" b="0"/>
              <a:pathLst>
                <a:path w="112848" h="204060">
                  <a:moveTo>
                    <a:pt x="0" y="0"/>
                  </a:moveTo>
                  <a:lnTo>
                    <a:pt x="11402" y="0"/>
                  </a:lnTo>
                  <a:lnTo>
                    <a:pt x="74855" y="16385"/>
                  </a:lnTo>
                  <a:lnTo>
                    <a:pt x="101389" y="25692"/>
                  </a:lnTo>
                  <a:lnTo>
                    <a:pt x="109899" y="31507"/>
                  </a:lnTo>
                  <a:lnTo>
                    <a:pt x="112049" y="35921"/>
                  </a:lnTo>
                  <a:lnTo>
                    <a:pt x="112847" y="47191"/>
                  </a:lnTo>
                  <a:lnTo>
                    <a:pt x="107901" y="70181"/>
                  </a:lnTo>
                  <a:lnTo>
                    <a:pt x="98730" y="89545"/>
                  </a:lnTo>
                  <a:lnTo>
                    <a:pt x="83079" y="114017"/>
                  </a:lnTo>
                  <a:lnTo>
                    <a:pt x="66925" y="161535"/>
                  </a:lnTo>
                  <a:lnTo>
                    <a:pt x="64439" y="20405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4D1B5665-C2CA-4631-81D7-864376572369}"/>
                </a:ext>
              </a:extLst>
            </p:cNvPr>
            <p:cNvSpPr/>
            <p:nvPr/>
          </p:nvSpPr>
          <p:spPr>
            <a:xfrm>
              <a:off x="4699497" y="12454511"/>
              <a:ext cx="9975" cy="150361"/>
            </a:xfrm>
            <a:custGeom>
              <a:avLst/>
              <a:gdLst/>
              <a:ahLst/>
              <a:cxnLst/>
              <a:rect l="0" t="0" r="0" b="0"/>
              <a:pathLst>
                <a:path w="9975" h="150361">
                  <a:moveTo>
                    <a:pt x="9974" y="0"/>
                  </a:moveTo>
                  <a:lnTo>
                    <a:pt x="5102" y="61219"/>
                  </a:lnTo>
                  <a:lnTo>
                    <a:pt x="0" y="119874"/>
                  </a:lnTo>
                  <a:lnTo>
                    <a:pt x="4605" y="15036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5D0B272D-34D6-4E6B-B57B-40B3D7B9C3C5}"/>
                </a:ext>
              </a:extLst>
            </p:cNvPr>
            <p:cNvSpPr/>
            <p:nvPr/>
          </p:nvSpPr>
          <p:spPr>
            <a:xfrm>
              <a:off x="4670878" y="12400812"/>
              <a:ext cx="54031" cy="40452"/>
            </a:xfrm>
            <a:custGeom>
              <a:avLst/>
              <a:gdLst/>
              <a:ahLst/>
              <a:cxnLst/>
              <a:rect l="0" t="0" r="0" b="0"/>
              <a:pathLst>
                <a:path w="54031" h="40452">
                  <a:moveTo>
                    <a:pt x="17113" y="0"/>
                  </a:moveTo>
                  <a:lnTo>
                    <a:pt x="8561" y="5700"/>
                  </a:lnTo>
                  <a:lnTo>
                    <a:pt x="2772" y="14864"/>
                  </a:lnTo>
                  <a:lnTo>
                    <a:pt x="393" y="20650"/>
                  </a:lnTo>
                  <a:lnTo>
                    <a:pt x="0" y="25699"/>
                  </a:lnTo>
                  <a:lnTo>
                    <a:pt x="2745" y="34493"/>
                  </a:lnTo>
                  <a:lnTo>
                    <a:pt x="6342" y="37316"/>
                  </a:lnTo>
                  <a:lnTo>
                    <a:pt x="16702" y="40451"/>
                  </a:lnTo>
                  <a:lnTo>
                    <a:pt x="33101" y="39366"/>
                  </a:lnTo>
                  <a:lnTo>
                    <a:pt x="49297" y="35265"/>
                  </a:lnTo>
                  <a:lnTo>
                    <a:pt x="52293" y="31862"/>
                  </a:lnTo>
                  <a:lnTo>
                    <a:pt x="53693" y="27208"/>
                  </a:lnTo>
                  <a:lnTo>
                    <a:pt x="54030" y="21719"/>
                  </a:lnTo>
                  <a:lnTo>
                    <a:pt x="52464" y="17463"/>
                  </a:lnTo>
                  <a:lnTo>
                    <a:pt x="45952" y="11141"/>
                  </a:lnTo>
                  <a:lnTo>
                    <a:pt x="41709" y="9813"/>
                  </a:lnTo>
                  <a:lnTo>
                    <a:pt x="32222" y="9930"/>
                  </a:lnTo>
                  <a:lnTo>
                    <a:pt x="28379" y="11394"/>
                  </a:lnTo>
                  <a:lnTo>
                    <a:pt x="17113" y="2147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3F317DF4-AF50-4E50-99E9-4FE4C2941E18}"/>
                </a:ext>
              </a:extLst>
            </p:cNvPr>
            <p:cNvSpPr/>
            <p:nvPr/>
          </p:nvSpPr>
          <p:spPr>
            <a:xfrm>
              <a:off x="4816871" y="12540100"/>
              <a:ext cx="10741" cy="16442"/>
            </a:xfrm>
            <a:custGeom>
              <a:avLst/>
              <a:gdLst/>
              <a:ahLst/>
              <a:cxnLst/>
              <a:rect l="0" t="0" r="0" b="0"/>
              <a:pathLst>
                <a:path w="10741" h="16442">
                  <a:moveTo>
                    <a:pt x="10740" y="5701"/>
                  </a:moveTo>
                  <a:lnTo>
                    <a:pt x="5039" y="0"/>
                  </a:lnTo>
                  <a:lnTo>
                    <a:pt x="3359" y="707"/>
                  </a:lnTo>
                  <a:lnTo>
                    <a:pt x="0" y="1644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394E951A-04EB-4F0C-ACE9-08CA52460AD8}"/>
                </a:ext>
              </a:extLst>
            </p:cNvPr>
            <p:cNvSpPr/>
            <p:nvPr/>
          </p:nvSpPr>
          <p:spPr>
            <a:xfrm>
              <a:off x="4908160" y="12341742"/>
              <a:ext cx="112771" cy="26851"/>
            </a:xfrm>
            <a:custGeom>
              <a:avLst/>
              <a:gdLst/>
              <a:ahLst/>
              <a:cxnLst/>
              <a:rect l="0" t="0" r="0" b="0"/>
              <a:pathLst>
                <a:path w="112771" h="26851">
                  <a:moveTo>
                    <a:pt x="0" y="26850"/>
                  </a:moveTo>
                  <a:lnTo>
                    <a:pt x="34231" y="17563"/>
                  </a:lnTo>
                  <a:lnTo>
                    <a:pt x="71976" y="14512"/>
                  </a:lnTo>
                  <a:lnTo>
                    <a:pt x="11277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5C54BFA7-6C88-443C-85D3-97215F4A576A}"/>
                </a:ext>
              </a:extLst>
            </p:cNvPr>
            <p:cNvSpPr/>
            <p:nvPr/>
          </p:nvSpPr>
          <p:spPr>
            <a:xfrm>
              <a:off x="4909546" y="12357852"/>
              <a:ext cx="98369" cy="241650"/>
            </a:xfrm>
            <a:custGeom>
              <a:avLst/>
              <a:gdLst/>
              <a:ahLst/>
              <a:cxnLst/>
              <a:rect l="0" t="0" r="0" b="0"/>
              <a:pathLst>
                <a:path w="98369" h="241650">
                  <a:moveTo>
                    <a:pt x="30835" y="0"/>
                  </a:moveTo>
                  <a:lnTo>
                    <a:pt x="18570" y="9171"/>
                  </a:lnTo>
                  <a:lnTo>
                    <a:pt x="8240" y="22606"/>
                  </a:lnTo>
                  <a:lnTo>
                    <a:pt x="1732" y="38520"/>
                  </a:lnTo>
                  <a:lnTo>
                    <a:pt x="0" y="51329"/>
                  </a:lnTo>
                  <a:lnTo>
                    <a:pt x="1328" y="56893"/>
                  </a:lnTo>
                  <a:lnTo>
                    <a:pt x="7577" y="66256"/>
                  </a:lnTo>
                  <a:lnTo>
                    <a:pt x="21159" y="78237"/>
                  </a:lnTo>
                  <a:lnTo>
                    <a:pt x="52926" y="90749"/>
                  </a:lnTo>
                  <a:lnTo>
                    <a:pt x="78224" y="101192"/>
                  </a:lnTo>
                  <a:lnTo>
                    <a:pt x="92145" y="114112"/>
                  </a:lnTo>
                  <a:lnTo>
                    <a:pt x="96867" y="125698"/>
                  </a:lnTo>
                  <a:lnTo>
                    <a:pt x="98368" y="139399"/>
                  </a:lnTo>
                  <a:lnTo>
                    <a:pt x="95263" y="163288"/>
                  </a:lnTo>
                  <a:lnTo>
                    <a:pt x="87050" y="184553"/>
                  </a:lnTo>
                  <a:lnTo>
                    <a:pt x="65944" y="214455"/>
                  </a:lnTo>
                  <a:lnTo>
                    <a:pt x="38123" y="238342"/>
                  </a:lnTo>
                  <a:lnTo>
                    <a:pt x="30835" y="24164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605376DA-FBAA-41D7-94C0-1C37AB46EB9D}"/>
              </a:ext>
            </a:extLst>
          </p:cNvPr>
          <p:cNvGrpSpPr/>
          <p:nvPr/>
        </p:nvGrpSpPr>
        <p:grpSpPr>
          <a:xfrm>
            <a:off x="4679566" y="11799374"/>
            <a:ext cx="2465772" cy="784018"/>
            <a:chOff x="4679566" y="11799374"/>
            <a:chExt cx="2465772" cy="784018"/>
          </a:xfrm>
        </p:grpSpPr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D2037817-4082-4039-BB37-5B72ED238EE4}"/>
                </a:ext>
              </a:extLst>
            </p:cNvPr>
            <p:cNvSpPr/>
            <p:nvPr/>
          </p:nvSpPr>
          <p:spPr>
            <a:xfrm>
              <a:off x="4679566" y="12358354"/>
              <a:ext cx="67496" cy="85418"/>
            </a:xfrm>
            <a:custGeom>
              <a:avLst/>
              <a:gdLst/>
              <a:ahLst/>
              <a:cxnLst/>
              <a:rect l="0" t="0" r="0" b="0"/>
              <a:pathLst>
                <a:path w="67496" h="85418">
                  <a:moveTo>
                    <a:pt x="67495" y="26347"/>
                  </a:moveTo>
                  <a:lnTo>
                    <a:pt x="50347" y="23255"/>
                  </a:lnTo>
                  <a:lnTo>
                    <a:pt x="37598" y="24575"/>
                  </a:lnTo>
                  <a:lnTo>
                    <a:pt x="27159" y="28742"/>
                  </a:lnTo>
                  <a:lnTo>
                    <a:pt x="22705" y="31524"/>
                  </a:lnTo>
                  <a:lnTo>
                    <a:pt x="22121" y="33380"/>
                  </a:lnTo>
                  <a:lnTo>
                    <a:pt x="24119" y="34617"/>
                  </a:lnTo>
                  <a:lnTo>
                    <a:pt x="27838" y="35441"/>
                  </a:lnTo>
                  <a:lnTo>
                    <a:pt x="31510" y="34797"/>
                  </a:lnTo>
                  <a:lnTo>
                    <a:pt x="38774" y="30898"/>
                  </a:lnTo>
                  <a:lnTo>
                    <a:pt x="49571" y="19145"/>
                  </a:lnTo>
                  <a:lnTo>
                    <a:pt x="51369" y="14385"/>
                  </a:lnTo>
                  <a:lnTo>
                    <a:pt x="51776" y="4324"/>
                  </a:lnTo>
                  <a:lnTo>
                    <a:pt x="49259" y="1522"/>
                  </a:lnTo>
                  <a:lnTo>
                    <a:pt x="45195" y="251"/>
                  </a:lnTo>
                  <a:lnTo>
                    <a:pt x="40098" y="0"/>
                  </a:lnTo>
                  <a:lnTo>
                    <a:pt x="35507" y="1622"/>
                  </a:lnTo>
                  <a:lnTo>
                    <a:pt x="27225" y="8200"/>
                  </a:lnTo>
                  <a:lnTo>
                    <a:pt x="18703" y="21964"/>
                  </a:lnTo>
                  <a:lnTo>
                    <a:pt x="19454" y="25216"/>
                  </a:lnTo>
                  <a:lnTo>
                    <a:pt x="22341" y="27381"/>
                  </a:lnTo>
                  <a:lnTo>
                    <a:pt x="26652" y="28827"/>
                  </a:lnTo>
                  <a:lnTo>
                    <a:pt x="30123" y="27999"/>
                  </a:lnTo>
                  <a:lnTo>
                    <a:pt x="33034" y="25659"/>
                  </a:lnTo>
                  <a:lnTo>
                    <a:pt x="35571" y="22309"/>
                  </a:lnTo>
                  <a:lnTo>
                    <a:pt x="35473" y="19478"/>
                  </a:lnTo>
                  <a:lnTo>
                    <a:pt x="33617" y="16994"/>
                  </a:lnTo>
                  <a:lnTo>
                    <a:pt x="30590" y="14742"/>
                  </a:lnTo>
                  <a:lnTo>
                    <a:pt x="26782" y="13837"/>
                  </a:lnTo>
                  <a:lnTo>
                    <a:pt x="17777" y="14423"/>
                  </a:lnTo>
                  <a:lnTo>
                    <a:pt x="9400" y="18263"/>
                  </a:lnTo>
                  <a:lnTo>
                    <a:pt x="5495" y="20958"/>
                  </a:lnTo>
                  <a:lnTo>
                    <a:pt x="2892" y="25141"/>
                  </a:lnTo>
                  <a:lnTo>
                    <a:pt x="0" y="36153"/>
                  </a:lnTo>
                  <a:lnTo>
                    <a:pt x="422" y="41239"/>
                  </a:lnTo>
                  <a:lnTo>
                    <a:pt x="4073" y="50070"/>
                  </a:lnTo>
                  <a:lnTo>
                    <a:pt x="6120" y="51113"/>
                  </a:lnTo>
                  <a:lnTo>
                    <a:pt x="8082" y="50016"/>
                  </a:lnTo>
                  <a:lnTo>
                    <a:pt x="9987" y="47497"/>
                  </a:lnTo>
                  <a:lnTo>
                    <a:pt x="10660" y="47606"/>
                  </a:lnTo>
                  <a:lnTo>
                    <a:pt x="9816" y="52502"/>
                  </a:lnTo>
                  <a:lnTo>
                    <a:pt x="11143" y="55121"/>
                  </a:lnTo>
                  <a:lnTo>
                    <a:pt x="17390" y="59621"/>
                  </a:lnTo>
                  <a:lnTo>
                    <a:pt x="19772" y="63447"/>
                  </a:lnTo>
                  <a:lnTo>
                    <a:pt x="24536" y="8541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5C474452-69A4-4F58-8DE4-EEEA21CB028F}"/>
                </a:ext>
              </a:extLst>
            </p:cNvPr>
            <p:cNvSpPr/>
            <p:nvPr/>
          </p:nvSpPr>
          <p:spPr>
            <a:xfrm>
              <a:off x="5251839" y="12132312"/>
              <a:ext cx="166471" cy="48332"/>
            </a:xfrm>
            <a:custGeom>
              <a:avLst/>
              <a:gdLst/>
              <a:ahLst/>
              <a:cxnLst/>
              <a:rect l="0" t="0" r="0" b="0"/>
              <a:pathLst>
                <a:path w="166471" h="48332">
                  <a:moveTo>
                    <a:pt x="0" y="0"/>
                  </a:moveTo>
                  <a:lnTo>
                    <a:pt x="13458" y="7978"/>
                  </a:lnTo>
                  <a:lnTo>
                    <a:pt x="32362" y="13435"/>
                  </a:lnTo>
                  <a:lnTo>
                    <a:pt x="95761" y="23480"/>
                  </a:lnTo>
                  <a:lnTo>
                    <a:pt x="147219" y="36410"/>
                  </a:lnTo>
                  <a:lnTo>
                    <a:pt x="166470" y="4833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A91AFFFC-443E-4EB1-B3A4-2E6B2AB91C43}"/>
                </a:ext>
              </a:extLst>
            </p:cNvPr>
            <p:cNvSpPr/>
            <p:nvPr/>
          </p:nvSpPr>
          <p:spPr>
            <a:xfrm>
              <a:off x="5305539" y="12236832"/>
              <a:ext cx="198690" cy="51211"/>
            </a:xfrm>
            <a:custGeom>
              <a:avLst/>
              <a:gdLst/>
              <a:ahLst/>
              <a:cxnLst/>
              <a:rect l="0" t="0" r="0" b="0"/>
              <a:pathLst>
                <a:path w="198690" h="51211">
                  <a:moveTo>
                    <a:pt x="0" y="51210"/>
                  </a:moveTo>
                  <a:lnTo>
                    <a:pt x="56674" y="28429"/>
                  </a:lnTo>
                  <a:lnTo>
                    <a:pt x="117341" y="8356"/>
                  </a:lnTo>
                  <a:lnTo>
                    <a:pt x="180537" y="0"/>
                  </a:lnTo>
                  <a:lnTo>
                    <a:pt x="198689" y="288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FA11EF45-9779-4713-B34B-67192C8BB84B}"/>
                </a:ext>
              </a:extLst>
            </p:cNvPr>
            <p:cNvSpPr/>
            <p:nvPr/>
          </p:nvSpPr>
          <p:spPr>
            <a:xfrm>
              <a:off x="5885497" y="11799374"/>
              <a:ext cx="252390" cy="230910"/>
            </a:xfrm>
            <a:custGeom>
              <a:avLst/>
              <a:gdLst/>
              <a:ahLst/>
              <a:cxnLst/>
              <a:rect l="0" t="0" r="0" b="0"/>
              <a:pathLst>
                <a:path w="252390" h="230910">
                  <a:moveTo>
                    <a:pt x="252389" y="0"/>
                  </a:moveTo>
                  <a:lnTo>
                    <a:pt x="228193" y="14948"/>
                  </a:lnTo>
                  <a:lnTo>
                    <a:pt x="166412" y="66332"/>
                  </a:lnTo>
                  <a:lnTo>
                    <a:pt x="107399" y="115531"/>
                  </a:lnTo>
                  <a:lnTo>
                    <a:pt x="49118" y="175053"/>
                  </a:lnTo>
                  <a:lnTo>
                    <a:pt x="0" y="23090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5BE85605-DF17-4F97-9FFF-EE017B61F54F}"/>
                </a:ext>
              </a:extLst>
            </p:cNvPr>
            <p:cNvSpPr/>
            <p:nvPr/>
          </p:nvSpPr>
          <p:spPr>
            <a:xfrm>
              <a:off x="5949936" y="11804744"/>
              <a:ext cx="273870" cy="204060"/>
            </a:xfrm>
            <a:custGeom>
              <a:avLst/>
              <a:gdLst/>
              <a:ahLst/>
              <a:cxnLst/>
              <a:rect l="0" t="0" r="0" b="0"/>
              <a:pathLst>
                <a:path w="273870" h="204060">
                  <a:moveTo>
                    <a:pt x="0" y="0"/>
                  </a:moveTo>
                  <a:lnTo>
                    <a:pt x="9172" y="12264"/>
                  </a:lnTo>
                  <a:lnTo>
                    <a:pt x="70190" y="60710"/>
                  </a:lnTo>
                  <a:lnTo>
                    <a:pt x="128884" y="104862"/>
                  </a:lnTo>
                  <a:lnTo>
                    <a:pt x="187949" y="144980"/>
                  </a:lnTo>
                  <a:lnTo>
                    <a:pt x="246434" y="183434"/>
                  </a:lnTo>
                  <a:lnTo>
                    <a:pt x="273869" y="20405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49A8766C-7C5A-46FF-8A52-44EC05BC3282}"/>
                </a:ext>
              </a:extLst>
            </p:cNvPr>
            <p:cNvSpPr/>
            <p:nvPr/>
          </p:nvSpPr>
          <p:spPr>
            <a:xfrm>
              <a:off x="5842537" y="12132312"/>
              <a:ext cx="767908" cy="85922"/>
            </a:xfrm>
            <a:custGeom>
              <a:avLst/>
              <a:gdLst/>
              <a:ahLst/>
              <a:cxnLst/>
              <a:rect l="0" t="0" r="0" b="0"/>
              <a:pathLst>
                <a:path w="767908" h="85922">
                  <a:moveTo>
                    <a:pt x="0" y="0"/>
                  </a:moveTo>
                  <a:lnTo>
                    <a:pt x="29896" y="4623"/>
                  </a:lnTo>
                  <a:lnTo>
                    <a:pt x="88005" y="453"/>
                  </a:lnTo>
                  <a:lnTo>
                    <a:pt x="147289" y="2911"/>
                  </a:lnTo>
                  <a:lnTo>
                    <a:pt x="204723" y="9296"/>
                  </a:lnTo>
                  <a:lnTo>
                    <a:pt x="262835" y="14971"/>
                  </a:lnTo>
                  <a:lnTo>
                    <a:pt x="318677" y="28667"/>
                  </a:lnTo>
                  <a:lnTo>
                    <a:pt x="375454" y="39381"/>
                  </a:lnTo>
                  <a:lnTo>
                    <a:pt x="437446" y="50341"/>
                  </a:lnTo>
                  <a:lnTo>
                    <a:pt x="494065" y="60200"/>
                  </a:lnTo>
                  <a:lnTo>
                    <a:pt x="554228" y="70172"/>
                  </a:lnTo>
                  <a:lnTo>
                    <a:pt x="608530" y="79272"/>
                  </a:lnTo>
                  <a:lnTo>
                    <a:pt x="663467" y="84928"/>
                  </a:lnTo>
                  <a:lnTo>
                    <a:pt x="719780" y="85833"/>
                  </a:lnTo>
                  <a:lnTo>
                    <a:pt x="767907" y="8592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CBCB0963-A61A-4495-A7B9-06B368F49395}"/>
                </a:ext>
              </a:extLst>
            </p:cNvPr>
            <p:cNvSpPr/>
            <p:nvPr/>
          </p:nvSpPr>
          <p:spPr>
            <a:xfrm>
              <a:off x="5821057" y="12182094"/>
              <a:ext cx="106959" cy="288529"/>
            </a:xfrm>
            <a:custGeom>
              <a:avLst/>
              <a:gdLst/>
              <a:ahLst/>
              <a:cxnLst/>
              <a:rect l="0" t="0" r="0" b="0"/>
              <a:pathLst>
                <a:path w="106959" h="288529">
                  <a:moveTo>
                    <a:pt x="0" y="9289"/>
                  </a:moveTo>
                  <a:lnTo>
                    <a:pt x="34230" y="0"/>
                  </a:lnTo>
                  <a:lnTo>
                    <a:pt x="85308" y="1483"/>
                  </a:lnTo>
                  <a:lnTo>
                    <a:pt x="97780" y="6019"/>
                  </a:lnTo>
                  <a:lnTo>
                    <a:pt x="102776" y="8899"/>
                  </a:lnTo>
                  <a:lnTo>
                    <a:pt x="105511" y="13206"/>
                  </a:lnTo>
                  <a:lnTo>
                    <a:pt x="106958" y="24356"/>
                  </a:lnTo>
                  <a:lnTo>
                    <a:pt x="102430" y="37266"/>
                  </a:lnTo>
                  <a:lnTo>
                    <a:pt x="93854" y="50362"/>
                  </a:lnTo>
                  <a:lnTo>
                    <a:pt x="46692" y="92284"/>
                  </a:lnTo>
                  <a:lnTo>
                    <a:pt x="46641" y="95049"/>
                  </a:lnTo>
                  <a:lnTo>
                    <a:pt x="49590" y="96892"/>
                  </a:lnTo>
                  <a:lnTo>
                    <a:pt x="95241" y="106064"/>
                  </a:lnTo>
                  <a:lnTo>
                    <a:pt x="99294" y="110201"/>
                  </a:lnTo>
                  <a:lnTo>
                    <a:pt x="103797" y="121165"/>
                  </a:lnTo>
                  <a:lnTo>
                    <a:pt x="103481" y="140755"/>
                  </a:lnTo>
                  <a:lnTo>
                    <a:pt x="93908" y="164524"/>
                  </a:lnTo>
                  <a:lnTo>
                    <a:pt x="58748" y="218276"/>
                  </a:lnTo>
                  <a:lnTo>
                    <a:pt x="15060" y="268782"/>
                  </a:lnTo>
                  <a:lnTo>
                    <a:pt x="5370" y="28852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91477755-7C46-4E20-926C-BBE3A3E24711}"/>
                </a:ext>
              </a:extLst>
            </p:cNvPr>
            <p:cNvSpPr/>
            <p:nvPr/>
          </p:nvSpPr>
          <p:spPr>
            <a:xfrm>
              <a:off x="6036739" y="12239712"/>
              <a:ext cx="125592" cy="259475"/>
            </a:xfrm>
            <a:custGeom>
              <a:avLst/>
              <a:gdLst/>
              <a:ahLst/>
              <a:cxnLst/>
              <a:rect l="0" t="0" r="0" b="0"/>
              <a:pathLst>
                <a:path w="125592" h="259475">
                  <a:moveTo>
                    <a:pt x="74297" y="21481"/>
                  </a:moveTo>
                  <a:lnTo>
                    <a:pt x="62893" y="21480"/>
                  </a:lnTo>
                  <a:lnTo>
                    <a:pt x="54113" y="24663"/>
                  </a:lnTo>
                  <a:lnTo>
                    <a:pt x="50101" y="27182"/>
                  </a:lnTo>
                  <a:lnTo>
                    <a:pt x="44052" y="34755"/>
                  </a:lnTo>
                  <a:lnTo>
                    <a:pt x="39971" y="44684"/>
                  </a:lnTo>
                  <a:lnTo>
                    <a:pt x="38158" y="57051"/>
                  </a:lnTo>
                  <a:lnTo>
                    <a:pt x="40534" y="67321"/>
                  </a:lnTo>
                  <a:lnTo>
                    <a:pt x="50172" y="81403"/>
                  </a:lnTo>
                  <a:lnTo>
                    <a:pt x="67547" y="96912"/>
                  </a:lnTo>
                  <a:lnTo>
                    <a:pt x="96566" y="120451"/>
                  </a:lnTo>
                  <a:lnTo>
                    <a:pt x="119880" y="152690"/>
                  </a:lnTo>
                  <a:lnTo>
                    <a:pt x="125591" y="173788"/>
                  </a:lnTo>
                  <a:lnTo>
                    <a:pt x="123745" y="188019"/>
                  </a:lnTo>
                  <a:lnTo>
                    <a:pt x="118947" y="201107"/>
                  </a:lnTo>
                  <a:lnTo>
                    <a:pt x="102689" y="223124"/>
                  </a:lnTo>
                  <a:lnTo>
                    <a:pt x="68703" y="243304"/>
                  </a:lnTo>
                  <a:lnTo>
                    <a:pt x="23108" y="259474"/>
                  </a:lnTo>
                  <a:lnTo>
                    <a:pt x="5231" y="259196"/>
                  </a:lnTo>
                  <a:lnTo>
                    <a:pt x="2000" y="255135"/>
                  </a:lnTo>
                  <a:lnTo>
                    <a:pt x="0" y="241080"/>
                  </a:lnTo>
                  <a:lnTo>
                    <a:pt x="2230" y="221592"/>
                  </a:lnTo>
                  <a:lnTo>
                    <a:pt x="27475" y="161116"/>
                  </a:lnTo>
                  <a:lnTo>
                    <a:pt x="68939" y="100911"/>
                  </a:lnTo>
                  <a:lnTo>
                    <a:pt x="99578" y="42610"/>
                  </a:lnTo>
                  <a:lnTo>
                    <a:pt x="111930" y="17103"/>
                  </a:lnTo>
                  <a:lnTo>
                    <a:pt x="112304" y="5811"/>
                  </a:lnTo>
                  <a:lnTo>
                    <a:pt x="109182" y="2681"/>
                  </a:lnTo>
                  <a:lnTo>
                    <a:pt x="97757" y="793"/>
                  </a:lnTo>
                  <a:lnTo>
                    <a:pt x="85037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175FD335-543F-4AC3-BAAD-539019AD0836}"/>
                </a:ext>
              </a:extLst>
            </p:cNvPr>
            <p:cNvSpPr/>
            <p:nvPr/>
          </p:nvSpPr>
          <p:spPr>
            <a:xfrm>
              <a:off x="6283318" y="12207492"/>
              <a:ext cx="104707" cy="217711"/>
            </a:xfrm>
            <a:custGeom>
              <a:avLst/>
              <a:gdLst/>
              <a:ahLst/>
              <a:cxnLst/>
              <a:rect l="0" t="0" r="0" b="0"/>
              <a:pathLst>
                <a:path w="104707" h="217711">
                  <a:moveTo>
                    <a:pt x="10297" y="26850"/>
                  </a:moveTo>
                  <a:lnTo>
                    <a:pt x="2916" y="44000"/>
                  </a:lnTo>
                  <a:lnTo>
                    <a:pt x="0" y="77342"/>
                  </a:lnTo>
                  <a:lnTo>
                    <a:pt x="10454" y="136924"/>
                  </a:lnTo>
                  <a:lnTo>
                    <a:pt x="24038" y="187345"/>
                  </a:lnTo>
                  <a:lnTo>
                    <a:pt x="34523" y="203284"/>
                  </a:lnTo>
                  <a:lnTo>
                    <a:pt x="43737" y="211869"/>
                  </a:lnTo>
                  <a:lnTo>
                    <a:pt x="55390" y="216480"/>
                  </a:lnTo>
                  <a:lnTo>
                    <a:pt x="61839" y="217710"/>
                  </a:lnTo>
                  <a:lnTo>
                    <a:pt x="73778" y="215893"/>
                  </a:lnTo>
                  <a:lnTo>
                    <a:pt x="79467" y="213738"/>
                  </a:lnTo>
                  <a:lnTo>
                    <a:pt x="88972" y="204979"/>
                  </a:lnTo>
                  <a:lnTo>
                    <a:pt x="96576" y="192534"/>
                  </a:lnTo>
                  <a:lnTo>
                    <a:pt x="103616" y="168757"/>
                  </a:lnTo>
                  <a:lnTo>
                    <a:pt x="104706" y="133995"/>
                  </a:lnTo>
                  <a:lnTo>
                    <a:pt x="98919" y="76208"/>
                  </a:lnTo>
                  <a:lnTo>
                    <a:pt x="80639" y="39553"/>
                  </a:lnTo>
                  <a:lnTo>
                    <a:pt x="62277" y="12192"/>
                  </a:lnTo>
                  <a:lnTo>
                    <a:pt x="47887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37F9A1F4-5C99-4148-9F8F-B69122B89C1A}"/>
                </a:ext>
              </a:extLst>
            </p:cNvPr>
            <p:cNvSpPr/>
            <p:nvPr/>
          </p:nvSpPr>
          <p:spPr>
            <a:xfrm>
              <a:off x="6513785" y="12234342"/>
              <a:ext cx="18515" cy="209430"/>
            </a:xfrm>
            <a:custGeom>
              <a:avLst/>
              <a:gdLst/>
              <a:ahLst/>
              <a:cxnLst/>
              <a:rect l="0" t="0" r="0" b="0"/>
              <a:pathLst>
                <a:path w="18515" h="209430">
                  <a:moveTo>
                    <a:pt x="0" y="0"/>
                  </a:moveTo>
                  <a:lnTo>
                    <a:pt x="9159" y="62997"/>
                  </a:lnTo>
                  <a:lnTo>
                    <a:pt x="18514" y="109863"/>
                  </a:lnTo>
                  <a:lnTo>
                    <a:pt x="13388" y="167714"/>
                  </a:lnTo>
                  <a:lnTo>
                    <a:pt x="5369" y="20942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47D2DA03-5827-4832-A6C9-899903B0201F}"/>
                </a:ext>
              </a:extLst>
            </p:cNvPr>
            <p:cNvSpPr/>
            <p:nvPr/>
          </p:nvSpPr>
          <p:spPr>
            <a:xfrm>
              <a:off x="6618524" y="12212862"/>
              <a:ext cx="94137" cy="227177"/>
            </a:xfrm>
            <a:custGeom>
              <a:avLst/>
              <a:gdLst/>
              <a:ahLst/>
              <a:cxnLst/>
              <a:rect l="0" t="0" r="0" b="0"/>
              <a:pathLst>
                <a:path w="94137" h="227177">
                  <a:moveTo>
                    <a:pt x="34880" y="155730"/>
                  </a:moveTo>
                  <a:lnTo>
                    <a:pt x="46283" y="155729"/>
                  </a:lnTo>
                  <a:lnTo>
                    <a:pt x="50836" y="157520"/>
                  </a:lnTo>
                  <a:lnTo>
                    <a:pt x="65331" y="167398"/>
                  </a:lnTo>
                  <a:lnTo>
                    <a:pt x="81827" y="172450"/>
                  </a:lnTo>
                  <a:lnTo>
                    <a:pt x="87657" y="177020"/>
                  </a:lnTo>
                  <a:lnTo>
                    <a:pt x="94136" y="190052"/>
                  </a:lnTo>
                  <a:lnTo>
                    <a:pt x="94074" y="195915"/>
                  </a:lnTo>
                  <a:lnTo>
                    <a:pt x="92242" y="201016"/>
                  </a:lnTo>
                  <a:lnTo>
                    <a:pt x="85433" y="209867"/>
                  </a:lnTo>
                  <a:lnTo>
                    <a:pt x="76442" y="217778"/>
                  </a:lnTo>
                  <a:lnTo>
                    <a:pt x="58465" y="226090"/>
                  </a:lnTo>
                  <a:lnTo>
                    <a:pt x="44965" y="227176"/>
                  </a:lnTo>
                  <a:lnTo>
                    <a:pt x="31606" y="225073"/>
                  </a:lnTo>
                  <a:lnTo>
                    <a:pt x="19701" y="220161"/>
                  </a:lnTo>
                  <a:lnTo>
                    <a:pt x="5786" y="207836"/>
                  </a:lnTo>
                  <a:lnTo>
                    <a:pt x="1066" y="194799"/>
                  </a:lnTo>
                  <a:lnTo>
                    <a:pt x="0" y="169096"/>
                  </a:lnTo>
                  <a:lnTo>
                    <a:pt x="9978" y="116071"/>
                  </a:lnTo>
                  <a:lnTo>
                    <a:pt x="27828" y="75971"/>
                  </a:lnTo>
                  <a:lnTo>
                    <a:pt x="58317" y="24096"/>
                  </a:lnTo>
                  <a:lnTo>
                    <a:pt x="7783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297EC6E6-B844-4C26-B003-DFD86EB2409D}"/>
                </a:ext>
              </a:extLst>
            </p:cNvPr>
            <p:cNvSpPr/>
            <p:nvPr/>
          </p:nvSpPr>
          <p:spPr>
            <a:xfrm>
              <a:off x="6803763" y="12234342"/>
              <a:ext cx="32221" cy="26852"/>
            </a:xfrm>
            <a:custGeom>
              <a:avLst/>
              <a:gdLst/>
              <a:ahLst/>
              <a:cxnLst/>
              <a:rect l="0" t="0" r="0" b="0"/>
              <a:pathLst>
                <a:path w="32221" h="26852">
                  <a:moveTo>
                    <a:pt x="32220" y="0"/>
                  </a:moveTo>
                  <a:lnTo>
                    <a:pt x="19955" y="4884"/>
                  </a:lnTo>
                  <a:lnTo>
                    <a:pt x="9625" y="13446"/>
                  </a:lnTo>
                  <a:lnTo>
                    <a:pt x="0" y="2685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202F2B34-B109-454F-B5D5-D44F1EEEF271}"/>
                </a:ext>
              </a:extLst>
            </p:cNvPr>
            <p:cNvSpPr/>
            <p:nvPr/>
          </p:nvSpPr>
          <p:spPr>
            <a:xfrm>
              <a:off x="6793023" y="12211401"/>
              <a:ext cx="104870" cy="181410"/>
            </a:xfrm>
            <a:custGeom>
              <a:avLst/>
              <a:gdLst/>
              <a:ahLst/>
              <a:cxnLst/>
              <a:rect l="0" t="0" r="0" b="0"/>
              <a:pathLst>
                <a:path w="104870" h="181410">
                  <a:moveTo>
                    <a:pt x="0" y="114231"/>
                  </a:moveTo>
                  <a:lnTo>
                    <a:pt x="1194" y="153367"/>
                  </a:lnTo>
                  <a:lnTo>
                    <a:pt x="5702" y="163644"/>
                  </a:lnTo>
                  <a:lnTo>
                    <a:pt x="17799" y="176141"/>
                  </a:lnTo>
                  <a:lnTo>
                    <a:pt x="30783" y="180530"/>
                  </a:lnTo>
                  <a:lnTo>
                    <a:pt x="53274" y="181409"/>
                  </a:lnTo>
                  <a:lnTo>
                    <a:pt x="60576" y="180496"/>
                  </a:lnTo>
                  <a:lnTo>
                    <a:pt x="73463" y="173117"/>
                  </a:lnTo>
                  <a:lnTo>
                    <a:pt x="83963" y="162479"/>
                  </a:lnTo>
                  <a:lnTo>
                    <a:pt x="90619" y="151785"/>
                  </a:lnTo>
                  <a:lnTo>
                    <a:pt x="104869" y="97821"/>
                  </a:lnTo>
                  <a:lnTo>
                    <a:pt x="104216" y="49044"/>
                  </a:lnTo>
                  <a:lnTo>
                    <a:pt x="96976" y="25903"/>
                  </a:lnTo>
                  <a:lnTo>
                    <a:pt x="87273" y="10559"/>
                  </a:lnTo>
                  <a:lnTo>
                    <a:pt x="78765" y="3914"/>
                  </a:lnTo>
                  <a:lnTo>
                    <a:pt x="73990" y="1306"/>
                  </a:lnTo>
                  <a:lnTo>
                    <a:pt x="65502" y="0"/>
                  </a:lnTo>
                  <a:lnTo>
                    <a:pt x="53700" y="146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5732E175-547B-4455-A9B9-1C521B7D2817}"/>
                </a:ext>
              </a:extLst>
            </p:cNvPr>
            <p:cNvSpPr/>
            <p:nvPr/>
          </p:nvSpPr>
          <p:spPr>
            <a:xfrm>
              <a:off x="6969768" y="12193944"/>
              <a:ext cx="175570" cy="202653"/>
            </a:xfrm>
            <a:custGeom>
              <a:avLst/>
              <a:gdLst/>
              <a:ahLst/>
              <a:cxnLst/>
              <a:rect l="0" t="0" r="0" b="0"/>
              <a:pathLst>
                <a:path w="175570" h="202653">
                  <a:moveTo>
                    <a:pt x="54165" y="72618"/>
                  </a:moveTo>
                  <a:lnTo>
                    <a:pt x="42761" y="75468"/>
                  </a:lnTo>
                  <a:lnTo>
                    <a:pt x="27117" y="85793"/>
                  </a:lnTo>
                  <a:lnTo>
                    <a:pt x="13996" y="105891"/>
                  </a:lnTo>
                  <a:lnTo>
                    <a:pt x="2551" y="130739"/>
                  </a:lnTo>
                  <a:lnTo>
                    <a:pt x="0" y="148172"/>
                  </a:lnTo>
                  <a:lnTo>
                    <a:pt x="1451" y="165267"/>
                  </a:lnTo>
                  <a:lnTo>
                    <a:pt x="6074" y="180821"/>
                  </a:lnTo>
                  <a:lnTo>
                    <a:pt x="10170" y="186520"/>
                  </a:lnTo>
                  <a:lnTo>
                    <a:pt x="21087" y="194443"/>
                  </a:lnTo>
                  <a:lnTo>
                    <a:pt x="37800" y="202258"/>
                  </a:lnTo>
                  <a:lnTo>
                    <a:pt x="59791" y="202652"/>
                  </a:lnTo>
                  <a:lnTo>
                    <a:pt x="95849" y="193152"/>
                  </a:lnTo>
                  <a:lnTo>
                    <a:pt x="113121" y="182649"/>
                  </a:lnTo>
                  <a:lnTo>
                    <a:pt x="137218" y="158176"/>
                  </a:lnTo>
                  <a:lnTo>
                    <a:pt x="162694" y="120330"/>
                  </a:lnTo>
                  <a:lnTo>
                    <a:pt x="175072" y="82063"/>
                  </a:lnTo>
                  <a:lnTo>
                    <a:pt x="175569" y="47634"/>
                  </a:lnTo>
                  <a:lnTo>
                    <a:pt x="172562" y="32873"/>
                  </a:lnTo>
                  <a:lnTo>
                    <a:pt x="167247" y="20347"/>
                  </a:lnTo>
                  <a:lnTo>
                    <a:pt x="156134" y="10405"/>
                  </a:lnTo>
                  <a:lnTo>
                    <a:pt x="141848" y="3201"/>
                  </a:lnTo>
                  <a:lnTo>
                    <a:pt x="127542" y="0"/>
                  </a:lnTo>
                  <a:lnTo>
                    <a:pt x="113229" y="1759"/>
                  </a:lnTo>
                  <a:lnTo>
                    <a:pt x="100106" y="6517"/>
                  </a:lnTo>
                  <a:lnTo>
                    <a:pt x="78062" y="22752"/>
                  </a:lnTo>
                  <a:lnTo>
                    <a:pt x="63238" y="38062"/>
                  </a:lnTo>
                  <a:lnTo>
                    <a:pt x="52001" y="58059"/>
                  </a:lnTo>
                  <a:lnTo>
                    <a:pt x="48794" y="6724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075C41C7-6684-4ADB-89CF-12E1D522861C}"/>
                </a:ext>
              </a:extLst>
            </p:cNvPr>
            <p:cNvSpPr/>
            <p:nvPr/>
          </p:nvSpPr>
          <p:spPr>
            <a:xfrm>
              <a:off x="6615814" y="12105624"/>
              <a:ext cx="477929" cy="53539"/>
            </a:xfrm>
            <a:custGeom>
              <a:avLst/>
              <a:gdLst/>
              <a:ahLst/>
              <a:cxnLst/>
              <a:rect l="0" t="0" r="0" b="0"/>
              <a:pathLst>
                <a:path w="477929" h="53539">
                  <a:moveTo>
                    <a:pt x="0" y="53538"/>
                  </a:moveTo>
                  <a:lnTo>
                    <a:pt x="12860" y="41871"/>
                  </a:lnTo>
                  <a:lnTo>
                    <a:pt x="34230" y="32583"/>
                  </a:lnTo>
                  <a:lnTo>
                    <a:pt x="91674" y="20213"/>
                  </a:lnTo>
                  <a:lnTo>
                    <a:pt x="148906" y="13347"/>
                  </a:lnTo>
                  <a:lnTo>
                    <a:pt x="205052" y="7050"/>
                  </a:lnTo>
                  <a:lnTo>
                    <a:pt x="268507" y="1680"/>
                  </a:lnTo>
                  <a:lnTo>
                    <a:pt x="331996" y="1683"/>
                  </a:lnTo>
                  <a:lnTo>
                    <a:pt x="387499" y="0"/>
                  </a:lnTo>
                  <a:lnTo>
                    <a:pt x="447826" y="4135"/>
                  </a:lnTo>
                  <a:lnTo>
                    <a:pt x="477928" y="1057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5071E8CD-82FB-4EF4-9472-3A4911A97F75}"/>
                </a:ext>
              </a:extLst>
            </p:cNvPr>
            <p:cNvSpPr/>
            <p:nvPr/>
          </p:nvSpPr>
          <p:spPr>
            <a:xfrm>
              <a:off x="5122960" y="12062502"/>
              <a:ext cx="558479" cy="461820"/>
            </a:xfrm>
            <a:custGeom>
              <a:avLst/>
              <a:gdLst/>
              <a:ahLst/>
              <a:cxnLst/>
              <a:rect l="0" t="0" r="0" b="0"/>
              <a:pathLst>
                <a:path w="558479" h="461820">
                  <a:moveTo>
                    <a:pt x="0" y="0"/>
                  </a:moveTo>
                  <a:lnTo>
                    <a:pt x="58113" y="9512"/>
                  </a:lnTo>
                  <a:lnTo>
                    <a:pt x="117003" y="26860"/>
                  </a:lnTo>
                  <a:lnTo>
                    <a:pt x="166440" y="49591"/>
                  </a:lnTo>
                  <a:lnTo>
                    <a:pt x="225317" y="84152"/>
                  </a:lnTo>
                  <a:lnTo>
                    <a:pt x="284457" y="124218"/>
                  </a:lnTo>
                  <a:lnTo>
                    <a:pt x="343676" y="177441"/>
                  </a:lnTo>
                  <a:lnTo>
                    <a:pt x="396119" y="236282"/>
                  </a:lnTo>
                  <a:lnTo>
                    <a:pt x="445060" y="295350"/>
                  </a:lnTo>
                  <a:lnTo>
                    <a:pt x="490279" y="357462"/>
                  </a:lnTo>
                  <a:lnTo>
                    <a:pt x="526922" y="403676"/>
                  </a:lnTo>
                  <a:lnTo>
                    <a:pt x="546979" y="451102"/>
                  </a:lnTo>
                  <a:lnTo>
                    <a:pt x="551975" y="457056"/>
                  </a:lnTo>
                  <a:lnTo>
                    <a:pt x="558478" y="46181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42840B2C-7A7F-4251-94FE-CFB6031F604C}"/>
                </a:ext>
              </a:extLst>
            </p:cNvPr>
            <p:cNvSpPr/>
            <p:nvPr/>
          </p:nvSpPr>
          <p:spPr>
            <a:xfrm>
              <a:off x="5230359" y="11975766"/>
              <a:ext cx="504780" cy="607626"/>
            </a:xfrm>
            <a:custGeom>
              <a:avLst/>
              <a:gdLst/>
              <a:ahLst/>
              <a:cxnLst/>
              <a:rect l="0" t="0" r="0" b="0"/>
              <a:pathLst>
                <a:path w="504780" h="607626">
                  <a:moveTo>
                    <a:pt x="504779" y="6187"/>
                  </a:moveTo>
                  <a:lnTo>
                    <a:pt x="499077" y="486"/>
                  </a:lnTo>
                  <a:lnTo>
                    <a:pt x="495011" y="0"/>
                  </a:lnTo>
                  <a:lnTo>
                    <a:pt x="484128" y="2642"/>
                  </a:lnTo>
                  <a:lnTo>
                    <a:pt x="472927" y="10977"/>
                  </a:lnTo>
                  <a:lnTo>
                    <a:pt x="413493" y="65400"/>
                  </a:lnTo>
                  <a:lnTo>
                    <a:pt x="354419" y="127705"/>
                  </a:lnTo>
                  <a:lnTo>
                    <a:pt x="291806" y="187649"/>
                  </a:lnTo>
                  <a:lnTo>
                    <a:pt x="233134" y="247744"/>
                  </a:lnTo>
                  <a:lnTo>
                    <a:pt x="180859" y="311127"/>
                  </a:lnTo>
                  <a:lnTo>
                    <a:pt x="134427" y="372917"/>
                  </a:lnTo>
                  <a:lnTo>
                    <a:pt x="90548" y="432946"/>
                  </a:lnTo>
                  <a:lnTo>
                    <a:pt x="48866" y="494659"/>
                  </a:lnTo>
                  <a:lnTo>
                    <a:pt x="19959" y="553923"/>
                  </a:lnTo>
                  <a:lnTo>
                    <a:pt x="0" y="60762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C6ABCE77-2B51-4ED5-91BF-891A52EC99E7}"/>
              </a:ext>
            </a:extLst>
          </p:cNvPr>
          <p:cNvGrpSpPr/>
          <p:nvPr/>
        </p:nvGrpSpPr>
        <p:grpSpPr>
          <a:xfrm>
            <a:off x="655137" y="12186013"/>
            <a:ext cx="1621735" cy="332939"/>
            <a:chOff x="655137" y="12186013"/>
            <a:chExt cx="1621735" cy="332939"/>
          </a:xfrm>
        </p:grpSpPr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B305CC6E-D5E9-45C3-B23A-4E34DCF34EA3}"/>
                </a:ext>
              </a:extLst>
            </p:cNvPr>
            <p:cNvSpPr/>
            <p:nvPr/>
          </p:nvSpPr>
          <p:spPr>
            <a:xfrm>
              <a:off x="655137" y="12186013"/>
              <a:ext cx="26506" cy="284610"/>
            </a:xfrm>
            <a:custGeom>
              <a:avLst/>
              <a:gdLst/>
              <a:ahLst/>
              <a:cxnLst/>
              <a:rect l="0" t="0" r="0" b="0"/>
              <a:pathLst>
                <a:path w="26506" h="284610">
                  <a:moveTo>
                    <a:pt x="0" y="0"/>
                  </a:moveTo>
                  <a:lnTo>
                    <a:pt x="8553" y="2851"/>
                  </a:lnTo>
                  <a:lnTo>
                    <a:pt x="14342" y="9022"/>
                  </a:lnTo>
                  <a:lnTo>
                    <a:pt x="22921" y="27571"/>
                  </a:lnTo>
                  <a:lnTo>
                    <a:pt x="26505" y="76932"/>
                  </a:lnTo>
                  <a:lnTo>
                    <a:pt x="21799" y="140212"/>
                  </a:lnTo>
                  <a:lnTo>
                    <a:pt x="23099" y="194962"/>
                  </a:lnTo>
                  <a:lnTo>
                    <a:pt x="25760" y="238064"/>
                  </a:lnTo>
                  <a:lnTo>
                    <a:pt x="21480" y="28460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093746C4-4ADC-46D5-B4D3-64A6FC71DB6C}"/>
                </a:ext>
              </a:extLst>
            </p:cNvPr>
            <p:cNvSpPr/>
            <p:nvPr/>
          </p:nvSpPr>
          <p:spPr>
            <a:xfrm>
              <a:off x="821607" y="12186013"/>
              <a:ext cx="178331" cy="268499"/>
            </a:xfrm>
            <a:custGeom>
              <a:avLst/>
              <a:gdLst/>
              <a:ahLst/>
              <a:cxnLst/>
              <a:rect l="0" t="0" r="0" b="0"/>
              <a:pathLst>
                <a:path w="178331" h="268499">
                  <a:moveTo>
                    <a:pt x="0" y="0"/>
                  </a:moveTo>
                  <a:lnTo>
                    <a:pt x="59903" y="3690"/>
                  </a:lnTo>
                  <a:lnTo>
                    <a:pt x="120219" y="11113"/>
                  </a:lnTo>
                  <a:lnTo>
                    <a:pt x="159691" y="23102"/>
                  </a:lnTo>
                  <a:lnTo>
                    <a:pt x="165530" y="26142"/>
                  </a:lnTo>
                  <a:lnTo>
                    <a:pt x="173609" y="34292"/>
                  </a:lnTo>
                  <a:lnTo>
                    <a:pt x="176599" y="38972"/>
                  </a:lnTo>
                  <a:lnTo>
                    <a:pt x="178330" y="48943"/>
                  </a:lnTo>
                  <a:lnTo>
                    <a:pt x="176514" y="59937"/>
                  </a:lnTo>
                  <a:lnTo>
                    <a:pt x="153755" y="119286"/>
                  </a:lnTo>
                  <a:lnTo>
                    <a:pt x="121014" y="182605"/>
                  </a:lnTo>
                  <a:lnTo>
                    <a:pt x="104444" y="240403"/>
                  </a:lnTo>
                  <a:lnTo>
                    <a:pt x="102029" y="26849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D54952A7-C434-4852-B657-A378D242BD92}"/>
                </a:ext>
              </a:extLst>
            </p:cNvPr>
            <p:cNvSpPr/>
            <p:nvPr/>
          </p:nvSpPr>
          <p:spPr>
            <a:xfrm>
              <a:off x="1252196" y="12212862"/>
              <a:ext cx="15120" cy="306090"/>
            </a:xfrm>
            <a:custGeom>
              <a:avLst/>
              <a:gdLst/>
              <a:ahLst/>
              <a:cxnLst/>
              <a:rect l="0" t="0" r="0" b="0"/>
              <a:pathLst>
                <a:path w="15120" h="306090">
                  <a:moveTo>
                    <a:pt x="9749" y="0"/>
                  </a:moveTo>
                  <a:lnTo>
                    <a:pt x="4047" y="5701"/>
                  </a:lnTo>
                  <a:lnTo>
                    <a:pt x="2965" y="9170"/>
                  </a:lnTo>
                  <a:lnTo>
                    <a:pt x="2580" y="69632"/>
                  </a:lnTo>
                  <a:lnTo>
                    <a:pt x="4379" y="80550"/>
                  </a:lnTo>
                  <a:lnTo>
                    <a:pt x="2788" y="102325"/>
                  </a:lnTo>
                  <a:lnTo>
                    <a:pt x="1285" y="112902"/>
                  </a:lnTo>
                  <a:lnTo>
                    <a:pt x="0" y="175135"/>
                  </a:lnTo>
                  <a:lnTo>
                    <a:pt x="9711" y="234981"/>
                  </a:lnTo>
                  <a:lnTo>
                    <a:pt x="14750" y="287297"/>
                  </a:lnTo>
                  <a:lnTo>
                    <a:pt x="15119" y="30608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A7E0A275-381E-47ED-9CB9-4D5CEB159041}"/>
                </a:ext>
              </a:extLst>
            </p:cNvPr>
            <p:cNvSpPr/>
            <p:nvPr/>
          </p:nvSpPr>
          <p:spPr>
            <a:xfrm>
              <a:off x="1123717" y="12196752"/>
              <a:ext cx="148969" cy="148861"/>
            </a:xfrm>
            <a:custGeom>
              <a:avLst/>
              <a:gdLst/>
              <a:ahLst/>
              <a:cxnLst/>
              <a:rect l="0" t="0" r="0" b="0"/>
              <a:pathLst>
                <a:path w="148969" h="148861">
                  <a:moveTo>
                    <a:pt x="127488" y="0"/>
                  </a:moveTo>
                  <a:lnTo>
                    <a:pt x="71847" y="2851"/>
                  </a:lnTo>
                  <a:lnTo>
                    <a:pt x="44522" y="13447"/>
                  </a:lnTo>
                  <a:lnTo>
                    <a:pt x="11324" y="41206"/>
                  </a:lnTo>
                  <a:lnTo>
                    <a:pt x="3304" y="57622"/>
                  </a:lnTo>
                  <a:lnTo>
                    <a:pt x="0" y="80452"/>
                  </a:lnTo>
                  <a:lnTo>
                    <a:pt x="4722" y="103261"/>
                  </a:lnTo>
                  <a:lnTo>
                    <a:pt x="17009" y="127466"/>
                  </a:lnTo>
                  <a:lnTo>
                    <a:pt x="23891" y="136407"/>
                  </a:lnTo>
                  <a:lnTo>
                    <a:pt x="37325" y="145297"/>
                  </a:lnTo>
                  <a:lnTo>
                    <a:pt x="55493" y="148860"/>
                  </a:lnTo>
                  <a:lnTo>
                    <a:pt x="92741" y="148571"/>
                  </a:lnTo>
                  <a:lnTo>
                    <a:pt x="110629" y="142869"/>
                  </a:lnTo>
                  <a:lnTo>
                    <a:pt x="136936" y="130500"/>
                  </a:lnTo>
                  <a:lnTo>
                    <a:pt x="148968" y="11814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D3DE8841-B34E-449A-B565-17263FC97F85}"/>
                </a:ext>
              </a:extLst>
            </p:cNvPr>
            <p:cNvSpPr/>
            <p:nvPr/>
          </p:nvSpPr>
          <p:spPr>
            <a:xfrm>
              <a:off x="1405520" y="12406182"/>
              <a:ext cx="6785" cy="26851"/>
            </a:xfrm>
            <a:custGeom>
              <a:avLst/>
              <a:gdLst/>
              <a:ahLst/>
              <a:cxnLst/>
              <a:rect l="0" t="0" r="0" b="0"/>
              <a:pathLst>
                <a:path w="6785" h="26851">
                  <a:moveTo>
                    <a:pt x="6784" y="0"/>
                  </a:moveTo>
                  <a:lnTo>
                    <a:pt x="1083" y="5701"/>
                  </a:lnTo>
                  <a:lnTo>
                    <a:pt x="0" y="9170"/>
                  </a:lnTo>
                  <a:lnTo>
                    <a:pt x="388" y="17798"/>
                  </a:lnTo>
                  <a:lnTo>
                    <a:pt x="1327" y="19025"/>
                  </a:lnTo>
                  <a:lnTo>
                    <a:pt x="2549" y="18053"/>
                  </a:lnTo>
                  <a:lnTo>
                    <a:pt x="3961" y="15615"/>
                  </a:lnTo>
                  <a:lnTo>
                    <a:pt x="4902" y="15780"/>
                  </a:lnTo>
                  <a:lnTo>
                    <a:pt x="6784" y="268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25772C58-9409-409C-A802-A1A9620A70F4}"/>
                </a:ext>
              </a:extLst>
            </p:cNvPr>
            <p:cNvSpPr/>
            <p:nvPr/>
          </p:nvSpPr>
          <p:spPr>
            <a:xfrm>
              <a:off x="1562664" y="12228972"/>
              <a:ext cx="134250" cy="21481"/>
            </a:xfrm>
            <a:custGeom>
              <a:avLst/>
              <a:gdLst/>
              <a:ahLst/>
              <a:cxnLst/>
              <a:rect l="0" t="0" r="0" b="0"/>
              <a:pathLst>
                <a:path w="134250" h="21481">
                  <a:moveTo>
                    <a:pt x="0" y="0"/>
                  </a:moveTo>
                  <a:lnTo>
                    <a:pt x="63347" y="5470"/>
                  </a:lnTo>
                  <a:lnTo>
                    <a:pt x="116222" y="13562"/>
                  </a:lnTo>
                  <a:lnTo>
                    <a:pt x="134249" y="2148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9C698A33-A862-45D5-8B61-C086B62F0811}"/>
                </a:ext>
              </a:extLst>
            </p:cNvPr>
            <p:cNvSpPr/>
            <p:nvPr/>
          </p:nvSpPr>
          <p:spPr>
            <a:xfrm>
              <a:off x="1512602" y="12245082"/>
              <a:ext cx="144174" cy="220171"/>
            </a:xfrm>
            <a:custGeom>
              <a:avLst/>
              <a:gdLst/>
              <a:ahLst/>
              <a:cxnLst/>
              <a:rect l="0" t="0" r="0" b="0"/>
              <a:pathLst>
                <a:path w="144174" h="220171">
                  <a:moveTo>
                    <a:pt x="39322" y="0"/>
                  </a:moveTo>
                  <a:lnTo>
                    <a:pt x="15780" y="60869"/>
                  </a:lnTo>
                  <a:lnTo>
                    <a:pt x="967" y="95364"/>
                  </a:lnTo>
                  <a:lnTo>
                    <a:pt x="0" y="106825"/>
                  </a:lnTo>
                  <a:lnTo>
                    <a:pt x="577" y="112385"/>
                  </a:lnTo>
                  <a:lnTo>
                    <a:pt x="3946" y="115497"/>
                  </a:lnTo>
                  <a:lnTo>
                    <a:pt x="15643" y="117363"/>
                  </a:lnTo>
                  <a:lnTo>
                    <a:pt x="73187" y="113074"/>
                  </a:lnTo>
                  <a:lnTo>
                    <a:pt x="123963" y="115639"/>
                  </a:lnTo>
                  <a:lnTo>
                    <a:pt x="138122" y="123100"/>
                  </a:lnTo>
                  <a:lnTo>
                    <a:pt x="140988" y="128009"/>
                  </a:lnTo>
                  <a:lnTo>
                    <a:pt x="144173" y="141421"/>
                  </a:lnTo>
                  <a:lnTo>
                    <a:pt x="143116" y="160041"/>
                  </a:lnTo>
                  <a:lnTo>
                    <a:pt x="138953" y="169777"/>
                  </a:lnTo>
                  <a:lnTo>
                    <a:pt x="126558" y="185752"/>
                  </a:lnTo>
                  <a:lnTo>
                    <a:pt x="108331" y="199801"/>
                  </a:lnTo>
                  <a:lnTo>
                    <a:pt x="66172" y="22017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D75900A1-3D7C-426D-911F-2D8662DBE81A}"/>
                </a:ext>
              </a:extLst>
            </p:cNvPr>
            <p:cNvSpPr/>
            <p:nvPr/>
          </p:nvSpPr>
          <p:spPr>
            <a:xfrm>
              <a:off x="1750613" y="12293412"/>
              <a:ext cx="171840" cy="166470"/>
            </a:xfrm>
            <a:custGeom>
              <a:avLst/>
              <a:gdLst/>
              <a:ahLst/>
              <a:cxnLst/>
              <a:rect l="0" t="0" r="0" b="0"/>
              <a:pathLst>
                <a:path w="171840" h="166470">
                  <a:moveTo>
                    <a:pt x="171839" y="0"/>
                  </a:moveTo>
                  <a:lnTo>
                    <a:pt x="163287" y="2851"/>
                  </a:lnTo>
                  <a:lnTo>
                    <a:pt x="102325" y="47953"/>
                  </a:lnTo>
                  <a:lnTo>
                    <a:pt x="87598" y="60549"/>
                  </a:lnTo>
                  <a:lnTo>
                    <a:pt x="31233" y="121284"/>
                  </a:lnTo>
                  <a:lnTo>
                    <a:pt x="0" y="1664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5B48FD7B-0C90-4FBD-8A59-AD23F64943E6}"/>
                </a:ext>
              </a:extLst>
            </p:cNvPr>
            <p:cNvSpPr/>
            <p:nvPr/>
          </p:nvSpPr>
          <p:spPr>
            <a:xfrm>
              <a:off x="1777463" y="12304152"/>
              <a:ext cx="123511" cy="193320"/>
            </a:xfrm>
            <a:custGeom>
              <a:avLst/>
              <a:gdLst/>
              <a:ahLst/>
              <a:cxnLst/>
              <a:rect l="0" t="0" r="0" b="0"/>
              <a:pathLst>
                <a:path w="123511" h="193320">
                  <a:moveTo>
                    <a:pt x="0" y="0"/>
                  </a:moveTo>
                  <a:lnTo>
                    <a:pt x="1193" y="21436"/>
                  </a:lnTo>
                  <a:lnTo>
                    <a:pt x="20798" y="81415"/>
                  </a:lnTo>
                  <a:lnTo>
                    <a:pt x="51127" y="139912"/>
                  </a:lnTo>
                  <a:lnTo>
                    <a:pt x="72697" y="168204"/>
                  </a:lnTo>
                  <a:lnTo>
                    <a:pt x="95551" y="183408"/>
                  </a:lnTo>
                  <a:lnTo>
                    <a:pt x="123510" y="19331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19F4C907-B3F9-4438-A067-B77E7BC6E8EC}"/>
                </a:ext>
              </a:extLst>
            </p:cNvPr>
            <p:cNvSpPr/>
            <p:nvPr/>
          </p:nvSpPr>
          <p:spPr>
            <a:xfrm>
              <a:off x="2056702" y="12328152"/>
              <a:ext cx="187950" cy="18960"/>
            </a:xfrm>
            <a:custGeom>
              <a:avLst/>
              <a:gdLst/>
              <a:ahLst/>
              <a:cxnLst/>
              <a:rect l="0" t="0" r="0" b="0"/>
              <a:pathLst>
                <a:path w="187950" h="18960">
                  <a:moveTo>
                    <a:pt x="0" y="2850"/>
                  </a:moveTo>
                  <a:lnTo>
                    <a:pt x="8552" y="0"/>
                  </a:lnTo>
                  <a:lnTo>
                    <a:pt x="65175" y="2616"/>
                  </a:lnTo>
                  <a:lnTo>
                    <a:pt x="122454" y="7079"/>
                  </a:lnTo>
                  <a:lnTo>
                    <a:pt x="169684" y="13962"/>
                  </a:lnTo>
                  <a:lnTo>
                    <a:pt x="187949" y="1895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5171E3F0-6F21-4A87-8F31-FC8B9BB0FD00}"/>
                </a:ext>
              </a:extLst>
            </p:cNvPr>
            <p:cNvSpPr/>
            <p:nvPr/>
          </p:nvSpPr>
          <p:spPr>
            <a:xfrm>
              <a:off x="2067442" y="12395442"/>
              <a:ext cx="209430" cy="26850"/>
            </a:xfrm>
            <a:custGeom>
              <a:avLst/>
              <a:gdLst/>
              <a:ahLst/>
              <a:cxnLst/>
              <a:rect l="0" t="0" r="0" b="0"/>
              <a:pathLst>
                <a:path w="209430" h="26850">
                  <a:moveTo>
                    <a:pt x="0" y="26849"/>
                  </a:moveTo>
                  <a:lnTo>
                    <a:pt x="52902" y="13063"/>
                  </a:lnTo>
                  <a:lnTo>
                    <a:pt x="107754" y="7254"/>
                  </a:lnTo>
                  <a:lnTo>
                    <a:pt x="170164" y="3891"/>
                  </a:lnTo>
                  <a:lnTo>
                    <a:pt x="20942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9FAB2368-1703-4EF9-9EF1-9DA26B39AFE0}"/>
              </a:ext>
            </a:extLst>
          </p:cNvPr>
          <p:cNvGrpSpPr/>
          <p:nvPr/>
        </p:nvGrpSpPr>
        <p:grpSpPr>
          <a:xfrm>
            <a:off x="531628" y="12218233"/>
            <a:ext cx="3560297" cy="1079366"/>
            <a:chOff x="531628" y="12218233"/>
            <a:chExt cx="3560297" cy="1079366"/>
          </a:xfrm>
        </p:grpSpPr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13315784-3A9B-42B0-9460-D118A7918EE7}"/>
                </a:ext>
              </a:extLst>
            </p:cNvPr>
            <p:cNvSpPr/>
            <p:nvPr/>
          </p:nvSpPr>
          <p:spPr>
            <a:xfrm>
              <a:off x="2416490" y="12241792"/>
              <a:ext cx="199423" cy="266421"/>
            </a:xfrm>
            <a:custGeom>
              <a:avLst/>
              <a:gdLst/>
              <a:ahLst/>
              <a:cxnLst/>
              <a:rect l="0" t="0" r="0" b="0"/>
              <a:pathLst>
                <a:path w="199423" h="266421">
                  <a:moveTo>
                    <a:pt x="0" y="19401"/>
                  </a:moveTo>
                  <a:lnTo>
                    <a:pt x="13459" y="11424"/>
                  </a:lnTo>
                  <a:lnTo>
                    <a:pt x="53896" y="1629"/>
                  </a:lnTo>
                  <a:lnTo>
                    <a:pt x="98925" y="0"/>
                  </a:lnTo>
                  <a:lnTo>
                    <a:pt x="158797" y="15196"/>
                  </a:lnTo>
                  <a:lnTo>
                    <a:pt x="169225" y="22306"/>
                  </a:lnTo>
                  <a:lnTo>
                    <a:pt x="173677" y="26707"/>
                  </a:lnTo>
                  <a:lnTo>
                    <a:pt x="178623" y="39553"/>
                  </a:lnTo>
                  <a:lnTo>
                    <a:pt x="180225" y="54013"/>
                  </a:lnTo>
                  <a:lnTo>
                    <a:pt x="178948" y="66407"/>
                  </a:lnTo>
                  <a:lnTo>
                    <a:pt x="170026" y="77882"/>
                  </a:lnTo>
                  <a:lnTo>
                    <a:pt x="126237" y="108551"/>
                  </a:lnTo>
                  <a:lnTo>
                    <a:pt x="124135" y="111650"/>
                  </a:lnTo>
                  <a:lnTo>
                    <a:pt x="125120" y="114314"/>
                  </a:lnTo>
                  <a:lnTo>
                    <a:pt x="136318" y="120914"/>
                  </a:lnTo>
                  <a:lnTo>
                    <a:pt x="189532" y="136923"/>
                  </a:lnTo>
                  <a:lnTo>
                    <a:pt x="197205" y="145023"/>
                  </a:lnTo>
                  <a:lnTo>
                    <a:pt x="199422" y="157771"/>
                  </a:lnTo>
                  <a:lnTo>
                    <a:pt x="199178" y="165348"/>
                  </a:lnTo>
                  <a:lnTo>
                    <a:pt x="194133" y="178538"/>
                  </a:lnTo>
                  <a:lnTo>
                    <a:pt x="179160" y="198742"/>
                  </a:lnTo>
                  <a:lnTo>
                    <a:pt x="128460" y="235223"/>
                  </a:lnTo>
                  <a:lnTo>
                    <a:pt x="70686" y="261933"/>
                  </a:lnTo>
                  <a:lnTo>
                    <a:pt x="42960" y="26642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63309ACF-7868-4644-AEDC-3CD72F20C8C0}"/>
                </a:ext>
              </a:extLst>
            </p:cNvPr>
            <p:cNvSpPr/>
            <p:nvPr/>
          </p:nvSpPr>
          <p:spPr>
            <a:xfrm>
              <a:off x="2679947" y="12218233"/>
              <a:ext cx="191505" cy="257429"/>
            </a:xfrm>
            <a:custGeom>
              <a:avLst/>
              <a:gdLst/>
              <a:ahLst/>
              <a:cxnLst/>
              <a:rect l="0" t="0" r="0" b="0"/>
              <a:pathLst>
                <a:path w="191505" h="257429">
                  <a:moveTo>
                    <a:pt x="144662" y="42960"/>
                  </a:moveTo>
                  <a:lnTo>
                    <a:pt x="123823" y="44153"/>
                  </a:lnTo>
                  <a:lnTo>
                    <a:pt x="97696" y="54643"/>
                  </a:lnTo>
                  <a:lnTo>
                    <a:pt x="91872" y="57908"/>
                  </a:lnTo>
                  <a:lnTo>
                    <a:pt x="88585" y="62472"/>
                  </a:lnTo>
                  <a:lnTo>
                    <a:pt x="86525" y="73907"/>
                  </a:lnTo>
                  <a:lnTo>
                    <a:pt x="89189" y="83762"/>
                  </a:lnTo>
                  <a:lnTo>
                    <a:pt x="91570" y="88062"/>
                  </a:lnTo>
                  <a:lnTo>
                    <a:pt x="122960" y="110852"/>
                  </a:lnTo>
                  <a:lnTo>
                    <a:pt x="160292" y="134577"/>
                  </a:lnTo>
                  <a:lnTo>
                    <a:pt x="185803" y="162179"/>
                  </a:lnTo>
                  <a:lnTo>
                    <a:pt x="189797" y="173909"/>
                  </a:lnTo>
                  <a:lnTo>
                    <a:pt x="190975" y="186482"/>
                  </a:lnTo>
                  <a:lnTo>
                    <a:pt x="189510" y="198036"/>
                  </a:lnTo>
                  <a:lnTo>
                    <a:pt x="182096" y="209139"/>
                  </a:lnTo>
                  <a:lnTo>
                    <a:pt x="155040" y="230852"/>
                  </a:lnTo>
                  <a:lnTo>
                    <a:pt x="96684" y="253991"/>
                  </a:lnTo>
                  <a:lnTo>
                    <a:pt x="44571" y="257428"/>
                  </a:lnTo>
                  <a:lnTo>
                    <a:pt x="20467" y="254810"/>
                  </a:lnTo>
                  <a:lnTo>
                    <a:pt x="8716" y="250283"/>
                  </a:lnTo>
                  <a:lnTo>
                    <a:pt x="3911" y="247405"/>
                  </a:lnTo>
                  <a:lnTo>
                    <a:pt x="1305" y="242503"/>
                  </a:lnTo>
                  <a:lnTo>
                    <a:pt x="0" y="229099"/>
                  </a:lnTo>
                  <a:lnTo>
                    <a:pt x="3000" y="216380"/>
                  </a:lnTo>
                  <a:lnTo>
                    <a:pt x="11398" y="200748"/>
                  </a:lnTo>
                  <a:lnTo>
                    <a:pt x="39687" y="170129"/>
                  </a:lnTo>
                  <a:lnTo>
                    <a:pt x="101721" y="127089"/>
                  </a:lnTo>
                  <a:lnTo>
                    <a:pt x="159653" y="83857"/>
                  </a:lnTo>
                  <a:lnTo>
                    <a:pt x="185461" y="52869"/>
                  </a:lnTo>
                  <a:lnTo>
                    <a:pt x="189645" y="41994"/>
                  </a:lnTo>
                  <a:lnTo>
                    <a:pt x="191504" y="29205"/>
                  </a:lnTo>
                  <a:lnTo>
                    <a:pt x="189148" y="18747"/>
                  </a:lnTo>
                  <a:lnTo>
                    <a:pt x="186849" y="14289"/>
                  </a:lnTo>
                  <a:lnTo>
                    <a:pt x="182930" y="11316"/>
                  </a:lnTo>
                  <a:lnTo>
                    <a:pt x="155402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F584E2D2-51FD-43FC-B45B-20B604E72FC2}"/>
                </a:ext>
              </a:extLst>
            </p:cNvPr>
            <p:cNvSpPr/>
            <p:nvPr/>
          </p:nvSpPr>
          <p:spPr>
            <a:xfrm>
              <a:off x="2983980" y="12234342"/>
              <a:ext cx="161458" cy="228367"/>
            </a:xfrm>
            <a:custGeom>
              <a:avLst/>
              <a:gdLst/>
              <a:ahLst/>
              <a:cxnLst/>
              <a:rect l="0" t="0" r="0" b="0"/>
              <a:pathLst>
                <a:path w="161458" h="228367">
                  <a:moveTo>
                    <a:pt x="76908" y="16110"/>
                  </a:moveTo>
                  <a:lnTo>
                    <a:pt x="52489" y="39461"/>
                  </a:lnTo>
                  <a:lnTo>
                    <a:pt x="19577" y="101620"/>
                  </a:lnTo>
                  <a:lnTo>
                    <a:pt x="1866" y="158232"/>
                  </a:lnTo>
                  <a:lnTo>
                    <a:pt x="0" y="174145"/>
                  </a:lnTo>
                  <a:lnTo>
                    <a:pt x="3148" y="189172"/>
                  </a:lnTo>
                  <a:lnTo>
                    <a:pt x="14480" y="208200"/>
                  </a:lnTo>
                  <a:lnTo>
                    <a:pt x="32025" y="222324"/>
                  </a:lnTo>
                  <a:lnTo>
                    <a:pt x="45424" y="227093"/>
                  </a:lnTo>
                  <a:lnTo>
                    <a:pt x="52339" y="228366"/>
                  </a:lnTo>
                  <a:lnTo>
                    <a:pt x="66386" y="226596"/>
                  </a:lnTo>
                  <a:lnTo>
                    <a:pt x="79988" y="221236"/>
                  </a:lnTo>
                  <a:lnTo>
                    <a:pt x="120525" y="187035"/>
                  </a:lnTo>
                  <a:lnTo>
                    <a:pt x="147740" y="145434"/>
                  </a:lnTo>
                  <a:lnTo>
                    <a:pt x="158911" y="115348"/>
                  </a:lnTo>
                  <a:lnTo>
                    <a:pt x="161457" y="87512"/>
                  </a:lnTo>
                  <a:lnTo>
                    <a:pt x="155251" y="54734"/>
                  </a:lnTo>
                  <a:lnTo>
                    <a:pt x="137417" y="16947"/>
                  </a:lnTo>
                  <a:lnTo>
                    <a:pt x="124073" y="3100"/>
                  </a:lnTo>
                  <a:lnTo>
                    <a:pt x="119091" y="875"/>
                  </a:lnTo>
                  <a:lnTo>
                    <a:pt x="93018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AF825E56-754B-41B3-9078-4095EE0578DF}"/>
                </a:ext>
              </a:extLst>
            </p:cNvPr>
            <p:cNvSpPr/>
            <p:nvPr/>
          </p:nvSpPr>
          <p:spPr>
            <a:xfrm>
              <a:off x="3275687" y="12261193"/>
              <a:ext cx="10656" cy="193319"/>
            </a:xfrm>
            <a:custGeom>
              <a:avLst/>
              <a:gdLst/>
              <a:ahLst/>
              <a:cxnLst/>
              <a:rect l="0" t="0" r="0" b="0"/>
              <a:pathLst>
                <a:path w="10656" h="193319">
                  <a:moveTo>
                    <a:pt x="0" y="0"/>
                  </a:moveTo>
                  <a:lnTo>
                    <a:pt x="9288" y="38480"/>
                  </a:lnTo>
                  <a:lnTo>
                    <a:pt x="10655" y="99858"/>
                  </a:lnTo>
                  <a:lnTo>
                    <a:pt x="2173" y="162268"/>
                  </a:lnTo>
                  <a:lnTo>
                    <a:pt x="0" y="19331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6AD2F9B4-87AC-4939-A9E1-49143911C486}"/>
                </a:ext>
              </a:extLst>
            </p:cNvPr>
            <p:cNvSpPr/>
            <p:nvPr/>
          </p:nvSpPr>
          <p:spPr>
            <a:xfrm>
              <a:off x="3388457" y="12271932"/>
              <a:ext cx="107400" cy="184145"/>
            </a:xfrm>
            <a:custGeom>
              <a:avLst/>
              <a:gdLst/>
              <a:ahLst/>
              <a:cxnLst/>
              <a:rect l="0" t="0" r="0" b="0"/>
              <a:pathLst>
                <a:path w="107400" h="184145">
                  <a:moveTo>
                    <a:pt x="0" y="128880"/>
                  </a:moveTo>
                  <a:lnTo>
                    <a:pt x="37234" y="120914"/>
                  </a:lnTo>
                  <a:lnTo>
                    <a:pt x="60622" y="123669"/>
                  </a:lnTo>
                  <a:lnTo>
                    <a:pt x="73483" y="128753"/>
                  </a:lnTo>
                  <a:lnTo>
                    <a:pt x="81983" y="138170"/>
                  </a:lnTo>
                  <a:lnTo>
                    <a:pt x="85085" y="144023"/>
                  </a:lnTo>
                  <a:lnTo>
                    <a:pt x="86941" y="155299"/>
                  </a:lnTo>
                  <a:lnTo>
                    <a:pt x="86600" y="160813"/>
                  </a:lnTo>
                  <a:lnTo>
                    <a:pt x="81448" y="170120"/>
                  </a:lnTo>
                  <a:lnTo>
                    <a:pt x="73193" y="177638"/>
                  </a:lnTo>
                  <a:lnTo>
                    <a:pt x="63556" y="182968"/>
                  </a:lnTo>
                  <a:lnTo>
                    <a:pt x="50125" y="184144"/>
                  </a:lnTo>
                  <a:lnTo>
                    <a:pt x="22895" y="180037"/>
                  </a:lnTo>
                  <a:lnTo>
                    <a:pt x="18247" y="177304"/>
                  </a:lnTo>
                  <a:lnTo>
                    <a:pt x="11490" y="169495"/>
                  </a:lnTo>
                  <a:lnTo>
                    <a:pt x="4332" y="155034"/>
                  </a:lnTo>
                  <a:lnTo>
                    <a:pt x="3517" y="143088"/>
                  </a:lnTo>
                  <a:lnTo>
                    <a:pt x="12735" y="94759"/>
                  </a:lnTo>
                  <a:lnTo>
                    <a:pt x="41268" y="43575"/>
                  </a:lnTo>
                  <a:lnTo>
                    <a:pt x="65509" y="15417"/>
                  </a:lnTo>
                  <a:lnTo>
                    <a:pt x="80866" y="5496"/>
                  </a:lnTo>
                  <a:lnTo>
                    <a:pt x="10739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0E33CE27-6FAE-4E15-966E-AE42F4E86FCD}"/>
                </a:ext>
              </a:extLst>
            </p:cNvPr>
            <p:cNvSpPr/>
            <p:nvPr/>
          </p:nvSpPr>
          <p:spPr>
            <a:xfrm>
              <a:off x="3574651" y="12255517"/>
              <a:ext cx="107811" cy="159870"/>
            </a:xfrm>
            <a:custGeom>
              <a:avLst/>
              <a:gdLst/>
              <a:ahLst/>
              <a:cxnLst/>
              <a:rect l="0" t="0" r="0" b="0"/>
              <a:pathLst>
                <a:path w="107811" h="159870">
                  <a:moveTo>
                    <a:pt x="66195" y="16415"/>
                  </a:moveTo>
                  <a:lnTo>
                    <a:pt x="49643" y="26183"/>
                  </a:lnTo>
                  <a:lnTo>
                    <a:pt x="34440" y="43905"/>
                  </a:lnTo>
                  <a:lnTo>
                    <a:pt x="9183" y="102026"/>
                  </a:lnTo>
                  <a:lnTo>
                    <a:pt x="0" y="131994"/>
                  </a:lnTo>
                  <a:lnTo>
                    <a:pt x="585" y="137621"/>
                  </a:lnTo>
                  <a:lnTo>
                    <a:pt x="6008" y="147055"/>
                  </a:lnTo>
                  <a:lnTo>
                    <a:pt x="14385" y="153634"/>
                  </a:lnTo>
                  <a:lnTo>
                    <a:pt x="24672" y="157950"/>
                  </a:lnTo>
                  <a:lnTo>
                    <a:pt x="37199" y="159869"/>
                  </a:lnTo>
                  <a:lnTo>
                    <a:pt x="57670" y="155247"/>
                  </a:lnTo>
                  <a:lnTo>
                    <a:pt x="76000" y="143470"/>
                  </a:lnTo>
                  <a:lnTo>
                    <a:pt x="84076" y="133744"/>
                  </a:lnTo>
                  <a:lnTo>
                    <a:pt x="104617" y="92293"/>
                  </a:lnTo>
                  <a:lnTo>
                    <a:pt x="107810" y="69990"/>
                  </a:lnTo>
                  <a:lnTo>
                    <a:pt x="103136" y="34336"/>
                  </a:lnTo>
                  <a:lnTo>
                    <a:pt x="96631" y="16953"/>
                  </a:lnTo>
                  <a:lnTo>
                    <a:pt x="93646" y="11403"/>
                  </a:lnTo>
                  <a:lnTo>
                    <a:pt x="85555" y="3647"/>
                  </a:lnTo>
                  <a:lnTo>
                    <a:pt x="80892" y="743"/>
                  </a:lnTo>
                  <a:lnTo>
                    <a:pt x="77186" y="0"/>
                  </a:lnTo>
                  <a:lnTo>
                    <a:pt x="74119" y="698"/>
                  </a:lnTo>
                  <a:lnTo>
                    <a:pt x="66195" y="567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BC1697A9-044E-4389-BE8D-7546B9FC3A37}"/>
                </a:ext>
              </a:extLst>
            </p:cNvPr>
            <p:cNvSpPr/>
            <p:nvPr/>
          </p:nvSpPr>
          <p:spPr>
            <a:xfrm>
              <a:off x="3759568" y="12218233"/>
              <a:ext cx="131799" cy="200213"/>
            </a:xfrm>
            <a:custGeom>
              <a:avLst/>
              <a:gdLst/>
              <a:ahLst/>
              <a:cxnLst/>
              <a:rect l="0" t="0" r="0" b="0"/>
              <a:pathLst>
                <a:path w="131799" h="200213">
                  <a:moveTo>
                    <a:pt x="47747" y="21479"/>
                  </a:moveTo>
                  <a:lnTo>
                    <a:pt x="39195" y="27182"/>
                  </a:lnTo>
                  <a:lnTo>
                    <a:pt x="28175" y="42129"/>
                  </a:lnTo>
                  <a:lnTo>
                    <a:pt x="6051" y="97569"/>
                  </a:lnTo>
                  <a:lnTo>
                    <a:pt x="0" y="148847"/>
                  </a:lnTo>
                  <a:lnTo>
                    <a:pt x="870" y="163410"/>
                  </a:lnTo>
                  <a:lnTo>
                    <a:pt x="5234" y="175850"/>
                  </a:lnTo>
                  <a:lnTo>
                    <a:pt x="12742" y="185752"/>
                  </a:lnTo>
                  <a:lnTo>
                    <a:pt x="22046" y="193534"/>
                  </a:lnTo>
                  <a:lnTo>
                    <a:pt x="32148" y="198984"/>
                  </a:lnTo>
                  <a:lnTo>
                    <a:pt x="45786" y="200212"/>
                  </a:lnTo>
                  <a:lnTo>
                    <a:pt x="60002" y="198172"/>
                  </a:lnTo>
                  <a:lnTo>
                    <a:pt x="70298" y="193287"/>
                  </a:lnTo>
                  <a:lnTo>
                    <a:pt x="90321" y="176141"/>
                  </a:lnTo>
                  <a:lnTo>
                    <a:pt x="110110" y="150218"/>
                  </a:lnTo>
                  <a:lnTo>
                    <a:pt x="129374" y="101227"/>
                  </a:lnTo>
                  <a:lnTo>
                    <a:pt x="131798" y="75141"/>
                  </a:lnTo>
                  <a:lnTo>
                    <a:pt x="128406" y="54681"/>
                  </a:lnTo>
                  <a:lnTo>
                    <a:pt x="119512" y="34366"/>
                  </a:lnTo>
                  <a:lnTo>
                    <a:pt x="105208" y="17343"/>
                  </a:lnTo>
                  <a:lnTo>
                    <a:pt x="92776" y="8504"/>
                  </a:lnTo>
                  <a:lnTo>
                    <a:pt x="69509" y="2519"/>
                  </a:lnTo>
                  <a:lnTo>
                    <a:pt x="47747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95843D1B-4788-448F-B551-E4CC952E5B5B}"/>
                </a:ext>
              </a:extLst>
            </p:cNvPr>
            <p:cNvSpPr/>
            <p:nvPr/>
          </p:nvSpPr>
          <p:spPr>
            <a:xfrm>
              <a:off x="531628" y="12529691"/>
              <a:ext cx="1116956" cy="80548"/>
            </a:xfrm>
            <a:custGeom>
              <a:avLst/>
              <a:gdLst/>
              <a:ahLst/>
              <a:cxnLst/>
              <a:rect l="0" t="0" r="0" b="0"/>
              <a:pathLst>
                <a:path w="1116956" h="80548">
                  <a:moveTo>
                    <a:pt x="0" y="32220"/>
                  </a:moveTo>
                  <a:lnTo>
                    <a:pt x="19115" y="27970"/>
                  </a:lnTo>
                  <a:lnTo>
                    <a:pt x="66243" y="28538"/>
                  </a:lnTo>
                  <a:lnTo>
                    <a:pt x="128926" y="42216"/>
                  </a:lnTo>
                  <a:lnTo>
                    <a:pt x="189851" y="52378"/>
                  </a:lnTo>
                  <a:lnTo>
                    <a:pt x="245801" y="64467"/>
                  </a:lnTo>
                  <a:lnTo>
                    <a:pt x="308538" y="75071"/>
                  </a:lnTo>
                  <a:lnTo>
                    <a:pt x="370567" y="80177"/>
                  </a:lnTo>
                  <a:lnTo>
                    <a:pt x="433180" y="80529"/>
                  </a:lnTo>
                  <a:lnTo>
                    <a:pt x="491502" y="80547"/>
                  </a:lnTo>
                  <a:lnTo>
                    <a:pt x="545882" y="77699"/>
                  </a:lnTo>
                  <a:lnTo>
                    <a:pt x="607116" y="70778"/>
                  </a:lnTo>
                  <a:lnTo>
                    <a:pt x="666651" y="62419"/>
                  </a:lnTo>
                  <a:lnTo>
                    <a:pt x="727534" y="51891"/>
                  </a:lnTo>
                  <a:lnTo>
                    <a:pt x="786763" y="45793"/>
                  </a:lnTo>
                  <a:lnTo>
                    <a:pt x="842996" y="38585"/>
                  </a:lnTo>
                  <a:lnTo>
                    <a:pt x="899769" y="33053"/>
                  </a:lnTo>
                  <a:lnTo>
                    <a:pt x="957512" y="26799"/>
                  </a:lnTo>
                  <a:lnTo>
                    <a:pt x="1013790" y="18872"/>
                  </a:lnTo>
                  <a:lnTo>
                    <a:pt x="1075044" y="11985"/>
                  </a:lnTo>
                  <a:lnTo>
                    <a:pt x="1116955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EEF7EB5D-EF18-47EA-B1B1-9D752051B7CB}"/>
                </a:ext>
              </a:extLst>
            </p:cNvPr>
            <p:cNvSpPr/>
            <p:nvPr/>
          </p:nvSpPr>
          <p:spPr>
            <a:xfrm>
              <a:off x="658605" y="12642461"/>
              <a:ext cx="11549" cy="166470"/>
            </a:xfrm>
            <a:custGeom>
              <a:avLst/>
              <a:gdLst/>
              <a:ahLst/>
              <a:cxnLst/>
              <a:rect l="0" t="0" r="0" b="0"/>
              <a:pathLst>
                <a:path w="11549" h="166470">
                  <a:moveTo>
                    <a:pt x="7272" y="0"/>
                  </a:moveTo>
                  <a:lnTo>
                    <a:pt x="11548" y="61217"/>
                  </a:lnTo>
                  <a:lnTo>
                    <a:pt x="0" y="121646"/>
                  </a:lnTo>
                  <a:lnTo>
                    <a:pt x="1902" y="1664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BC7EE190-6211-4CEF-83ED-FBA1792F83BC}"/>
                </a:ext>
              </a:extLst>
            </p:cNvPr>
            <p:cNvSpPr/>
            <p:nvPr/>
          </p:nvSpPr>
          <p:spPr>
            <a:xfrm>
              <a:off x="746427" y="12680051"/>
              <a:ext cx="93395" cy="155730"/>
            </a:xfrm>
            <a:custGeom>
              <a:avLst/>
              <a:gdLst/>
              <a:ahLst/>
              <a:cxnLst/>
              <a:rect l="0" t="0" r="0" b="0"/>
              <a:pathLst>
                <a:path w="93395" h="155730">
                  <a:moveTo>
                    <a:pt x="0" y="0"/>
                  </a:moveTo>
                  <a:lnTo>
                    <a:pt x="63014" y="20401"/>
                  </a:lnTo>
                  <a:lnTo>
                    <a:pt x="85638" y="31276"/>
                  </a:lnTo>
                  <a:lnTo>
                    <a:pt x="89312" y="35767"/>
                  </a:lnTo>
                  <a:lnTo>
                    <a:pt x="93394" y="47121"/>
                  </a:lnTo>
                  <a:lnTo>
                    <a:pt x="92026" y="60124"/>
                  </a:lnTo>
                  <a:lnTo>
                    <a:pt x="68570" y="121158"/>
                  </a:lnTo>
                  <a:lnTo>
                    <a:pt x="53700" y="15572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EB49C446-F20D-41D6-BA5F-F2A03F90F6F5}"/>
                </a:ext>
              </a:extLst>
            </p:cNvPr>
            <p:cNvSpPr/>
            <p:nvPr/>
          </p:nvSpPr>
          <p:spPr>
            <a:xfrm>
              <a:off x="1043326" y="12728380"/>
              <a:ext cx="14561" cy="123511"/>
            </a:xfrm>
            <a:custGeom>
              <a:avLst/>
              <a:gdLst/>
              <a:ahLst/>
              <a:cxnLst/>
              <a:rect l="0" t="0" r="0" b="0"/>
              <a:pathLst>
                <a:path w="14561" h="123511">
                  <a:moveTo>
                    <a:pt x="14560" y="0"/>
                  </a:moveTo>
                  <a:lnTo>
                    <a:pt x="0" y="60122"/>
                  </a:lnTo>
                  <a:lnTo>
                    <a:pt x="177" y="104781"/>
                  </a:lnTo>
                  <a:lnTo>
                    <a:pt x="3820" y="12351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183AAE9F-5381-4B25-B76D-9278BC1D2986}"/>
                </a:ext>
              </a:extLst>
            </p:cNvPr>
            <p:cNvSpPr/>
            <p:nvPr/>
          </p:nvSpPr>
          <p:spPr>
            <a:xfrm>
              <a:off x="950120" y="12680051"/>
              <a:ext cx="91874" cy="41753"/>
            </a:xfrm>
            <a:custGeom>
              <a:avLst/>
              <a:gdLst/>
              <a:ahLst/>
              <a:cxnLst/>
              <a:rect l="0" t="0" r="0" b="0"/>
              <a:pathLst>
                <a:path w="91874" h="41753">
                  <a:moveTo>
                    <a:pt x="54066" y="0"/>
                  </a:moveTo>
                  <a:lnTo>
                    <a:pt x="22396" y="2852"/>
                  </a:lnTo>
                  <a:lnTo>
                    <a:pt x="8750" y="10325"/>
                  </a:lnTo>
                  <a:lnTo>
                    <a:pt x="2501" y="18310"/>
                  </a:lnTo>
                  <a:lnTo>
                    <a:pt x="0" y="22946"/>
                  </a:lnTo>
                  <a:lnTo>
                    <a:pt x="122" y="26635"/>
                  </a:lnTo>
                  <a:lnTo>
                    <a:pt x="1993" y="29689"/>
                  </a:lnTo>
                  <a:lnTo>
                    <a:pt x="5031" y="32322"/>
                  </a:lnTo>
                  <a:lnTo>
                    <a:pt x="20709" y="38880"/>
                  </a:lnTo>
                  <a:lnTo>
                    <a:pt x="40470" y="41752"/>
                  </a:lnTo>
                  <a:lnTo>
                    <a:pt x="61441" y="36900"/>
                  </a:lnTo>
                  <a:lnTo>
                    <a:pt x="77068" y="27904"/>
                  </a:lnTo>
                  <a:lnTo>
                    <a:pt x="89256" y="17682"/>
                  </a:lnTo>
                  <a:lnTo>
                    <a:pt x="91249" y="13577"/>
                  </a:lnTo>
                  <a:lnTo>
                    <a:pt x="91873" y="4244"/>
                  </a:lnTo>
                  <a:lnTo>
                    <a:pt x="90011" y="1636"/>
                  </a:lnTo>
                  <a:lnTo>
                    <a:pt x="86979" y="494"/>
                  </a:lnTo>
                  <a:lnTo>
                    <a:pt x="70176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A9E30009-B9A4-4034-8A22-91AD87185462}"/>
                </a:ext>
              </a:extLst>
            </p:cNvPr>
            <p:cNvSpPr/>
            <p:nvPr/>
          </p:nvSpPr>
          <p:spPr>
            <a:xfrm>
              <a:off x="1208245" y="12791281"/>
              <a:ext cx="11073" cy="6910"/>
            </a:xfrm>
            <a:custGeom>
              <a:avLst/>
              <a:gdLst/>
              <a:ahLst/>
              <a:cxnLst/>
              <a:rect l="0" t="0" r="0" b="0"/>
              <a:pathLst>
                <a:path w="11073" h="6910">
                  <a:moveTo>
                    <a:pt x="5370" y="6909"/>
                  </a:moveTo>
                  <a:lnTo>
                    <a:pt x="11072" y="1209"/>
                  </a:lnTo>
                  <a:lnTo>
                    <a:pt x="10961" y="125"/>
                  </a:lnTo>
                  <a:lnTo>
                    <a:pt x="9098" y="0"/>
                  </a:lnTo>
                  <a:lnTo>
                    <a:pt x="6065" y="513"/>
                  </a:lnTo>
                  <a:lnTo>
                    <a:pt x="4044" y="1452"/>
                  </a:lnTo>
                  <a:lnTo>
                    <a:pt x="2696" y="2675"/>
                  </a:lnTo>
                  <a:lnTo>
                    <a:pt x="0" y="690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85CE13C3-14D6-4F2E-9328-F106523B27EF}"/>
                </a:ext>
              </a:extLst>
            </p:cNvPr>
            <p:cNvSpPr/>
            <p:nvPr/>
          </p:nvSpPr>
          <p:spPr>
            <a:xfrm>
              <a:off x="1374715" y="12653201"/>
              <a:ext cx="134250" cy="16110"/>
            </a:xfrm>
            <a:custGeom>
              <a:avLst/>
              <a:gdLst/>
              <a:ahLst/>
              <a:cxnLst/>
              <a:rect l="0" t="0" r="0" b="0"/>
              <a:pathLst>
                <a:path w="134250" h="16110">
                  <a:moveTo>
                    <a:pt x="0" y="0"/>
                  </a:moveTo>
                  <a:lnTo>
                    <a:pt x="8552" y="5701"/>
                  </a:lnTo>
                  <a:lnTo>
                    <a:pt x="25273" y="9245"/>
                  </a:lnTo>
                  <a:lnTo>
                    <a:pt x="83006" y="14932"/>
                  </a:lnTo>
                  <a:lnTo>
                    <a:pt x="134249" y="1610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3EB74ED7-46EF-439C-8232-A5A8715D3F03}"/>
                </a:ext>
              </a:extLst>
            </p:cNvPr>
            <p:cNvSpPr/>
            <p:nvPr/>
          </p:nvSpPr>
          <p:spPr>
            <a:xfrm>
              <a:off x="1352547" y="12663940"/>
              <a:ext cx="119470" cy="193321"/>
            </a:xfrm>
            <a:custGeom>
              <a:avLst/>
              <a:gdLst/>
              <a:ahLst/>
              <a:cxnLst/>
              <a:rect l="0" t="0" r="0" b="0"/>
              <a:pathLst>
                <a:path w="119470" h="193321">
                  <a:moveTo>
                    <a:pt x="59757" y="0"/>
                  </a:moveTo>
                  <a:lnTo>
                    <a:pt x="40112" y="4884"/>
                  </a:lnTo>
                  <a:lnTo>
                    <a:pt x="30938" y="10327"/>
                  </a:lnTo>
                  <a:lnTo>
                    <a:pt x="7989" y="35174"/>
                  </a:lnTo>
                  <a:lnTo>
                    <a:pt x="0" y="49206"/>
                  </a:lnTo>
                  <a:lnTo>
                    <a:pt x="229" y="53687"/>
                  </a:lnTo>
                  <a:lnTo>
                    <a:pt x="2172" y="57869"/>
                  </a:lnTo>
                  <a:lnTo>
                    <a:pt x="5257" y="61850"/>
                  </a:lnTo>
                  <a:lnTo>
                    <a:pt x="15050" y="67863"/>
                  </a:lnTo>
                  <a:lnTo>
                    <a:pt x="28551" y="71928"/>
                  </a:lnTo>
                  <a:lnTo>
                    <a:pt x="86038" y="80831"/>
                  </a:lnTo>
                  <a:lnTo>
                    <a:pt x="99481" y="84852"/>
                  </a:lnTo>
                  <a:lnTo>
                    <a:pt x="109433" y="90616"/>
                  </a:lnTo>
                  <a:lnTo>
                    <a:pt x="116243" y="98748"/>
                  </a:lnTo>
                  <a:lnTo>
                    <a:pt x="118894" y="103423"/>
                  </a:lnTo>
                  <a:lnTo>
                    <a:pt x="119469" y="108328"/>
                  </a:lnTo>
                  <a:lnTo>
                    <a:pt x="116925" y="118553"/>
                  </a:lnTo>
                  <a:lnTo>
                    <a:pt x="105932" y="137224"/>
                  </a:lnTo>
                  <a:lnTo>
                    <a:pt x="64255" y="176644"/>
                  </a:lnTo>
                  <a:lnTo>
                    <a:pt x="32908" y="19332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F58CF7FB-C250-4CF5-877B-82F3F992CDEC}"/>
                </a:ext>
              </a:extLst>
            </p:cNvPr>
            <p:cNvSpPr/>
            <p:nvPr/>
          </p:nvSpPr>
          <p:spPr>
            <a:xfrm>
              <a:off x="907526" y="12223603"/>
              <a:ext cx="553109" cy="655137"/>
            </a:xfrm>
            <a:custGeom>
              <a:avLst/>
              <a:gdLst/>
              <a:ahLst/>
              <a:cxnLst/>
              <a:rect l="0" t="0" r="0" b="0"/>
              <a:pathLst>
                <a:path w="553109" h="655137">
                  <a:moveTo>
                    <a:pt x="553108" y="0"/>
                  </a:moveTo>
                  <a:lnTo>
                    <a:pt x="530685" y="10324"/>
                  </a:lnTo>
                  <a:lnTo>
                    <a:pt x="471176" y="61302"/>
                  </a:lnTo>
                  <a:lnTo>
                    <a:pt x="417519" y="121657"/>
                  </a:lnTo>
                  <a:lnTo>
                    <a:pt x="375038" y="171584"/>
                  </a:lnTo>
                  <a:lnTo>
                    <a:pt x="325454" y="231919"/>
                  </a:lnTo>
                  <a:lnTo>
                    <a:pt x="283983" y="281129"/>
                  </a:lnTo>
                  <a:lnTo>
                    <a:pt x="239873" y="335089"/>
                  </a:lnTo>
                  <a:lnTo>
                    <a:pt x="194384" y="392646"/>
                  </a:lnTo>
                  <a:lnTo>
                    <a:pt x="150675" y="452857"/>
                  </a:lnTo>
                  <a:lnTo>
                    <a:pt x="105902" y="514454"/>
                  </a:lnTo>
                  <a:lnTo>
                    <a:pt x="73321" y="556812"/>
                  </a:lnTo>
                  <a:lnTo>
                    <a:pt x="36963" y="605471"/>
                  </a:lnTo>
                  <a:lnTo>
                    <a:pt x="0" y="65513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0D30D803-DED8-4005-BCFE-C8B608361288}"/>
                </a:ext>
              </a:extLst>
            </p:cNvPr>
            <p:cNvSpPr/>
            <p:nvPr/>
          </p:nvSpPr>
          <p:spPr>
            <a:xfrm>
              <a:off x="2330571" y="12545816"/>
              <a:ext cx="1761354" cy="59056"/>
            </a:xfrm>
            <a:custGeom>
              <a:avLst/>
              <a:gdLst/>
              <a:ahLst/>
              <a:cxnLst/>
              <a:rect l="0" t="0" r="0" b="0"/>
              <a:pathLst>
                <a:path w="1761354" h="59056">
                  <a:moveTo>
                    <a:pt x="0" y="32205"/>
                  </a:moveTo>
                  <a:lnTo>
                    <a:pt x="14054" y="40183"/>
                  </a:lnTo>
                  <a:lnTo>
                    <a:pt x="45913" y="46532"/>
                  </a:lnTo>
                  <a:lnTo>
                    <a:pt x="101817" y="48158"/>
                  </a:lnTo>
                  <a:lnTo>
                    <a:pt x="160043" y="51156"/>
                  </a:lnTo>
                  <a:lnTo>
                    <a:pt x="217697" y="53462"/>
                  </a:lnTo>
                  <a:lnTo>
                    <a:pt x="279493" y="58290"/>
                  </a:lnTo>
                  <a:lnTo>
                    <a:pt x="332972" y="58953"/>
                  </a:lnTo>
                  <a:lnTo>
                    <a:pt x="387239" y="59042"/>
                  </a:lnTo>
                  <a:lnTo>
                    <a:pt x="444962" y="59054"/>
                  </a:lnTo>
                  <a:lnTo>
                    <a:pt x="506742" y="59055"/>
                  </a:lnTo>
                  <a:lnTo>
                    <a:pt x="559595" y="56204"/>
                  </a:lnTo>
                  <a:lnTo>
                    <a:pt x="610851" y="54184"/>
                  </a:lnTo>
                  <a:lnTo>
                    <a:pt x="664731" y="52194"/>
                  </a:lnTo>
                  <a:lnTo>
                    <a:pt x="718621" y="49081"/>
                  </a:lnTo>
                  <a:lnTo>
                    <a:pt x="775232" y="44777"/>
                  </a:lnTo>
                  <a:lnTo>
                    <a:pt x="832379" y="41716"/>
                  </a:lnTo>
                  <a:lnTo>
                    <a:pt x="889633" y="38392"/>
                  </a:lnTo>
                  <a:lnTo>
                    <a:pt x="946907" y="34046"/>
                  </a:lnTo>
                  <a:lnTo>
                    <a:pt x="1004186" y="30978"/>
                  </a:lnTo>
                  <a:lnTo>
                    <a:pt x="1061466" y="27655"/>
                  </a:lnTo>
                  <a:lnTo>
                    <a:pt x="1118746" y="26400"/>
                  </a:lnTo>
                  <a:lnTo>
                    <a:pt x="1174434" y="22617"/>
                  </a:lnTo>
                  <a:lnTo>
                    <a:pt x="1225831" y="18843"/>
                  </a:lnTo>
                  <a:lnTo>
                    <a:pt x="1287162" y="16458"/>
                  </a:lnTo>
                  <a:lnTo>
                    <a:pt x="1345970" y="12452"/>
                  </a:lnTo>
                  <a:lnTo>
                    <a:pt x="1401314" y="8101"/>
                  </a:lnTo>
                  <a:lnTo>
                    <a:pt x="1463132" y="2746"/>
                  </a:lnTo>
                  <a:lnTo>
                    <a:pt x="1522442" y="227"/>
                  </a:lnTo>
                  <a:lnTo>
                    <a:pt x="1585884" y="0"/>
                  </a:lnTo>
                  <a:lnTo>
                    <a:pt x="1642739" y="4236"/>
                  </a:lnTo>
                  <a:lnTo>
                    <a:pt x="1701668" y="5312"/>
                  </a:lnTo>
                  <a:lnTo>
                    <a:pt x="1761353" y="535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DC7C2B22-2E9F-4BB8-A81F-443B39F12E0F}"/>
                </a:ext>
              </a:extLst>
            </p:cNvPr>
            <p:cNvSpPr/>
            <p:nvPr/>
          </p:nvSpPr>
          <p:spPr>
            <a:xfrm>
              <a:off x="2529260" y="12653201"/>
              <a:ext cx="21481" cy="161100"/>
            </a:xfrm>
            <a:custGeom>
              <a:avLst/>
              <a:gdLst/>
              <a:ahLst/>
              <a:cxnLst/>
              <a:rect l="0" t="0" r="0" b="0"/>
              <a:pathLst>
                <a:path w="21481" h="161100">
                  <a:moveTo>
                    <a:pt x="21480" y="0"/>
                  </a:moveTo>
                  <a:lnTo>
                    <a:pt x="9382" y="27045"/>
                  </a:lnTo>
                  <a:lnTo>
                    <a:pt x="5526" y="82288"/>
                  </a:lnTo>
                  <a:lnTo>
                    <a:pt x="1686" y="143046"/>
                  </a:lnTo>
                  <a:lnTo>
                    <a:pt x="0" y="16109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2207C01F-DC34-4229-83A0-E6E73F160A41}"/>
                </a:ext>
              </a:extLst>
            </p:cNvPr>
            <p:cNvSpPr/>
            <p:nvPr/>
          </p:nvSpPr>
          <p:spPr>
            <a:xfrm>
              <a:off x="2647400" y="12674681"/>
              <a:ext cx="134208" cy="144990"/>
            </a:xfrm>
            <a:custGeom>
              <a:avLst/>
              <a:gdLst/>
              <a:ahLst/>
              <a:cxnLst/>
              <a:rect l="0" t="0" r="0" b="0"/>
              <a:pathLst>
                <a:path w="134208" h="144990">
                  <a:moveTo>
                    <a:pt x="0" y="0"/>
                  </a:moveTo>
                  <a:lnTo>
                    <a:pt x="58124" y="4287"/>
                  </a:lnTo>
                  <a:lnTo>
                    <a:pt x="110861" y="13491"/>
                  </a:lnTo>
                  <a:lnTo>
                    <a:pt x="116867" y="16154"/>
                  </a:lnTo>
                  <a:lnTo>
                    <a:pt x="126722" y="25476"/>
                  </a:lnTo>
                  <a:lnTo>
                    <a:pt x="131021" y="31303"/>
                  </a:lnTo>
                  <a:lnTo>
                    <a:pt x="134207" y="42551"/>
                  </a:lnTo>
                  <a:lnTo>
                    <a:pt x="128404" y="80985"/>
                  </a:lnTo>
                  <a:lnTo>
                    <a:pt x="115734" y="128089"/>
                  </a:lnTo>
                  <a:lnTo>
                    <a:pt x="118139" y="14498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1DF912B7-95B8-4E30-AC32-5F2A706A350A}"/>
                </a:ext>
              </a:extLst>
            </p:cNvPr>
            <p:cNvSpPr/>
            <p:nvPr/>
          </p:nvSpPr>
          <p:spPr>
            <a:xfrm>
              <a:off x="3007188" y="12696160"/>
              <a:ext cx="5371" cy="107401"/>
            </a:xfrm>
            <a:custGeom>
              <a:avLst/>
              <a:gdLst/>
              <a:ahLst/>
              <a:cxnLst/>
              <a:rect l="0" t="0" r="0" b="0"/>
              <a:pathLst>
                <a:path w="5371" h="107401">
                  <a:moveTo>
                    <a:pt x="5370" y="0"/>
                  </a:moveTo>
                  <a:lnTo>
                    <a:pt x="332" y="45110"/>
                  </a:lnTo>
                  <a:lnTo>
                    <a:pt x="0" y="107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EF6D2EEC-580B-4A60-AF60-382061B4C970}"/>
                </a:ext>
              </a:extLst>
            </p:cNvPr>
            <p:cNvSpPr/>
            <p:nvPr/>
          </p:nvSpPr>
          <p:spPr>
            <a:xfrm>
              <a:off x="2921446" y="12648236"/>
              <a:ext cx="79387" cy="53749"/>
            </a:xfrm>
            <a:custGeom>
              <a:avLst/>
              <a:gdLst/>
              <a:ahLst/>
              <a:cxnLst/>
              <a:rect l="0" t="0" r="0" b="0"/>
              <a:pathLst>
                <a:path w="79387" h="53749">
                  <a:moveTo>
                    <a:pt x="15932" y="26445"/>
                  </a:moveTo>
                  <a:lnTo>
                    <a:pt x="984" y="41392"/>
                  </a:lnTo>
                  <a:lnTo>
                    <a:pt x="0" y="44762"/>
                  </a:lnTo>
                  <a:lnTo>
                    <a:pt x="538" y="48203"/>
                  </a:lnTo>
                  <a:lnTo>
                    <a:pt x="2089" y="51690"/>
                  </a:lnTo>
                  <a:lnTo>
                    <a:pt x="4913" y="53419"/>
                  </a:lnTo>
                  <a:lnTo>
                    <a:pt x="12825" y="53748"/>
                  </a:lnTo>
                  <a:lnTo>
                    <a:pt x="43552" y="45919"/>
                  </a:lnTo>
                  <a:lnTo>
                    <a:pt x="56251" y="39277"/>
                  </a:lnTo>
                  <a:lnTo>
                    <a:pt x="77999" y="18123"/>
                  </a:lnTo>
                  <a:lnTo>
                    <a:pt x="79386" y="13738"/>
                  </a:lnTo>
                  <a:lnTo>
                    <a:pt x="77746" y="4090"/>
                  </a:lnTo>
                  <a:lnTo>
                    <a:pt x="74445" y="1399"/>
                  </a:lnTo>
                  <a:lnTo>
                    <a:pt x="64412" y="0"/>
                  </a:lnTo>
                  <a:lnTo>
                    <a:pt x="55180" y="2958"/>
                  </a:lnTo>
                  <a:lnTo>
                    <a:pt x="42782" y="1033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1E340032-C248-46BE-A9B0-30FBEC79B42C}"/>
                </a:ext>
              </a:extLst>
            </p:cNvPr>
            <p:cNvSpPr/>
            <p:nvPr/>
          </p:nvSpPr>
          <p:spPr>
            <a:xfrm>
              <a:off x="3162918" y="12739120"/>
              <a:ext cx="1" cy="10742"/>
            </a:xfrm>
            <a:custGeom>
              <a:avLst/>
              <a:gdLst/>
              <a:ahLst/>
              <a:cxnLst/>
              <a:rect l="0" t="0" r="0" b="0"/>
              <a:pathLst>
                <a:path w="1" h="10742">
                  <a:moveTo>
                    <a:pt x="0" y="0"/>
                  </a:moveTo>
                  <a:lnTo>
                    <a:pt x="0" y="1074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9C4E023B-0A3F-4C05-8409-484979ECED56}"/>
                </a:ext>
              </a:extLst>
            </p:cNvPr>
            <p:cNvSpPr/>
            <p:nvPr/>
          </p:nvSpPr>
          <p:spPr>
            <a:xfrm>
              <a:off x="3179027" y="12733750"/>
              <a:ext cx="5371" cy="21482"/>
            </a:xfrm>
            <a:custGeom>
              <a:avLst/>
              <a:gdLst/>
              <a:ahLst/>
              <a:cxnLst/>
              <a:rect l="0" t="0" r="0" b="0"/>
              <a:pathLst>
                <a:path w="5371" h="21482">
                  <a:moveTo>
                    <a:pt x="0" y="0"/>
                  </a:moveTo>
                  <a:lnTo>
                    <a:pt x="5370" y="2148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5ADB0364-CC74-4C71-8D89-C252FFD4060C}"/>
                </a:ext>
              </a:extLst>
            </p:cNvPr>
            <p:cNvSpPr/>
            <p:nvPr/>
          </p:nvSpPr>
          <p:spPr>
            <a:xfrm>
              <a:off x="3404567" y="12626350"/>
              <a:ext cx="144990" cy="5371"/>
            </a:xfrm>
            <a:custGeom>
              <a:avLst/>
              <a:gdLst/>
              <a:ahLst/>
              <a:cxnLst/>
              <a:rect l="0" t="0" r="0" b="0"/>
              <a:pathLst>
                <a:path w="144990" h="5371">
                  <a:moveTo>
                    <a:pt x="0" y="5370"/>
                  </a:moveTo>
                  <a:lnTo>
                    <a:pt x="61342" y="746"/>
                  </a:lnTo>
                  <a:lnTo>
                    <a:pt x="123433" y="43"/>
                  </a:lnTo>
                  <a:lnTo>
                    <a:pt x="14498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B0DE7BE2-BB68-4B53-B9C3-D8A1299F5C61}"/>
                </a:ext>
              </a:extLst>
            </p:cNvPr>
            <p:cNvSpPr/>
            <p:nvPr/>
          </p:nvSpPr>
          <p:spPr>
            <a:xfrm>
              <a:off x="3333178" y="12615611"/>
              <a:ext cx="111608" cy="182580"/>
            </a:xfrm>
            <a:custGeom>
              <a:avLst/>
              <a:gdLst/>
              <a:ahLst/>
              <a:cxnLst/>
              <a:rect l="0" t="0" r="0" b="0"/>
              <a:pathLst>
                <a:path w="111608" h="182580">
                  <a:moveTo>
                    <a:pt x="66019" y="0"/>
                  </a:moveTo>
                  <a:lnTo>
                    <a:pt x="28342" y="34231"/>
                  </a:lnTo>
                  <a:lnTo>
                    <a:pt x="3634" y="65265"/>
                  </a:lnTo>
                  <a:lnTo>
                    <a:pt x="1159" y="70359"/>
                  </a:lnTo>
                  <a:lnTo>
                    <a:pt x="0" y="80794"/>
                  </a:lnTo>
                  <a:lnTo>
                    <a:pt x="527" y="86082"/>
                  </a:lnTo>
                  <a:lnTo>
                    <a:pt x="3264" y="89608"/>
                  </a:lnTo>
                  <a:lnTo>
                    <a:pt x="12670" y="93526"/>
                  </a:lnTo>
                  <a:lnTo>
                    <a:pt x="23214" y="93675"/>
                  </a:lnTo>
                  <a:lnTo>
                    <a:pt x="68132" y="91428"/>
                  </a:lnTo>
                  <a:lnTo>
                    <a:pt x="89384" y="94181"/>
                  </a:lnTo>
                  <a:lnTo>
                    <a:pt x="100468" y="98740"/>
                  </a:lnTo>
                  <a:lnTo>
                    <a:pt x="105095" y="101627"/>
                  </a:lnTo>
                  <a:lnTo>
                    <a:pt x="108180" y="105938"/>
                  </a:lnTo>
                  <a:lnTo>
                    <a:pt x="111607" y="117092"/>
                  </a:lnTo>
                  <a:lnTo>
                    <a:pt x="109948" y="128414"/>
                  </a:lnTo>
                  <a:lnTo>
                    <a:pt x="104636" y="138816"/>
                  </a:lnTo>
                  <a:lnTo>
                    <a:pt x="81557" y="158967"/>
                  </a:lnTo>
                  <a:lnTo>
                    <a:pt x="49909" y="18257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7098910F-49E0-4560-9C27-10FCF93FF954}"/>
                </a:ext>
              </a:extLst>
            </p:cNvPr>
            <p:cNvSpPr/>
            <p:nvPr/>
          </p:nvSpPr>
          <p:spPr>
            <a:xfrm>
              <a:off x="2829979" y="13109649"/>
              <a:ext cx="247020" cy="187950"/>
            </a:xfrm>
            <a:custGeom>
              <a:avLst/>
              <a:gdLst/>
              <a:ahLst/>
              <a:cxnLst/>
              <a:rect l="0" t="0" r="0" b="0"/>
              <a:pathLst>
                <a:path w="247020" h="187950">
                  <a:moveTo>
                    <a:pt x="247019" y="0"/>
                  </a:moveTo>
                  <a:lnTo>
                    <a:pt x="187650" y="48255"/>
                  </a:lnTo>
                  <a:lnTo>
                    <a:pt x="128279" y="93178"/>
                  </a:lnTo>
                  <a:lnTo>
                    <a:pt x="87842" y="124740"/>
                  </a:lnTo>
                  <a:lnTo>
                    <a:pt x="40381" y="169756"/>
                  </a:lnTo>
                  <a:lnTo>
                    <a:pt x="17877" y="183116"/>
                  </a:lnTo>
                  <a:lnTo>
                    <a:pt x="0" y="18794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15727E4B-110E-49B5-8405-6A73A6017BB3}"/>
                </a:ext>
              </a:extLst>
            </p:cNvPr>
            <p:cNvSpPr/>
            <p:nvPr/>
          </p:nvSpPr>
          <p:spPr>
            <a:xfrm>
              <a:off x="2915899" y="13066689"/>
              <a:ext cx="209430" cy="230910"/>
            </a:xfrm>
            <a:custGeom>
              <a:avLst/>
              <a:gdLst/>
              <a:ahLst/>
              <a:cxnLst/>
              <a:rect l="0" t="0" r="0" b="0"/>
              <a:pathLst>
                <a:path w="209430" h="230910">
                  <a:moveTo>
                    <a:pt x="0" y="0"/>
                  </a:moveTo>
                  <a:lnTo>
                    <a:pt x="10352" y="27479"/>
                  </a:lnTo>
                  <a:lnTo>
                    <a:pt x="35530" y="56031"/>
                  </a:lnTo>
                  <a:lnTo>
                    <a:pt x="98415" y="109693"/>
                  </a:lnTo>
                  <a:lnTo>
                    <a:pt x="146730" y="171261"/>
                  </a:lnTo>
                  <a:lnTo>
                    <a:pt x="180191" y="210659"/>
                  </a:lnTo>
                  <a:lnTo>
                    <a:pt x="209429" y="23090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29BEC474-0B94-4D74-A52D-6EF1D8E8E17D}"/>
                </a:ext>
              </a:extLst>
            </p:cNvPr>
            <p:cNvSpPr/>
            <p:nvPr/>
          </p:nvSpPr>
          <p:spPr>
            <a:xfrm>
              <a:off x="3318647" y="13098934"/>
              <a:ext cx="193320" cy="10716"/>
            </a:xfrm>
            <a:custGeom>
              <a:avLst/>
              <a:gdLst/>
              <a:ahLst/>
              <a:cxnLst/>
              <a:rect l="0" t="0" r="0" b="0"/>
              <a:pathLst>
                <a:path w="193320" h="10716">
                  <a:moveTo>
                    <a:pt x="0" y="10715"/>
                  </a:moveTo>
                  <a:lnTo>
                    <a:pt x="40339" y="2152"/>
                  </a:lnTo>
                  <a:lnTo>
                    <a:pt x="94502" y="262"/>
                  </a:lnTo>
                  <a:lnTo>
                    <a:pt x="155208" y="0"/>
                  </a:lnTo>
                  <a:lnTo>
                    <a:pt x="193319" y="534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921F9BAC-6333-4305-8B5C-9D8A458DD579}"/>
                </a:ext>
              </a:extLst>
            </p:cNvPr>
            <p:cNvSpPr/>
            <p:nvPr/>
          </p:nvSpPr>
          <p:spPr>
            <a:xfrm>
              <a:off x="3372347" y="13260008"/>
              <a:ext cx="187950" cy="37591"/>
            </a:xfrm>
            <a:custGeom>
              <a:avLst/>
              <a:gdLst/>
              <a:ahLst/>
              <a:cxnLst/>
              <a:rect l="0" t="0" r="0" b="0"/>
              <a:pathLst>
                <a:path w="187950" h="37591">
                  <a:moveTo>
                    <a:pt x="0" y="0"/>
                  </a:moveTo>
                  <a:lnTo>
                    <a:pt x="55989" y="9287"/>
                  </a:lnTo>
                  <a:lnTo>
                    <a:pt x="112292" y="18129"/>
                  </a:lnTo>
                  <a:lnTo>
                    <a:pt x="175550" y="36001"/>
                  </a:lnTo>
                  <a:lnTo>
                    <a:pt x="187949" y="3759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79358C0A-DA43-4FFC-8F3C-D0AD01F3F0A6}"/>
              </a:ext>
            </a:extLst>
          </p:cNvPr>
          <p:cNvGrpSpPr/>
          <p:nvPr/>
        </p:nvGrpSpPr>
        <p:grpSpPr>
          <a:xfrm>
            <a:off x="3705285" y="12792820"/>
            <a:ext cx="1841904" cy="449118"/>
            <a:chOff x="3705285" y="12792820"/>
            <a:chExt cx="1841904" cy="449118"/>
          </a:xfrm>
        </p:grpSpPr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2D028195-BE99-4825-86DA-6050ABE3319D}"/>
                </a:ext>
              </a:extLst>
            </p:cNvPr>
            <p:cNvSpPr/>
            <p:nvPr/>
          </p:nvSpPr>
          <p:spPr>
            <a:xfrm>
              <a:off x="3705285" y="12960359"/>
              <a:ext cx="327570" cy="253521"/>
            </a:xfrm>
            <a:custGeom>
              <a:avLst/>
              <a:gdLst/>
              <a:ahLst/>
              <a:cxnLst/>
              <a:rect l="0" t="0" r="0" b="0"/>
              <a:pathLst>
                <a:path w="327570" h="253521">
                  <a:moveTo>
                    <a:pt x="0" y="58000"/>
                  </a:moveTo>
                  <a:lnTo>
                    <a:pt x="0" y="57998"/>
                  </a:lnTo>
                  <a:lnTo>
                    <a:pt x="20650" y="40200"/>
                  </a:lnTo>
                  <a:lnTo>
                    <a:pt x="58312" y="22250"/>
                  </a:lnTo>
                  <a:lnTo>
                    <a:pt x="115724" y="6162"/>
                  </a:lnTo>
                  <a:lnTo>
                    <a:pt x="150373" y="0"/>
                  </a:lnTo>
                  <a:lnTo>
                    <a:pt x="201350" y="1875"/>
                  </a:lnTo>
                  <a:lnTo>
                    <a:pt x="222217" y="9283"/>
                  </a:lnTo>
                  <a:lnTo>
                    <a:pt x="233211" y="17254"/>
                  </a:lnTo>
                  <a:lnTo>
                    <a:pt x="241479" y="27361"/>
                  </a:lnTo>
                  <a:lnTo>
                    <a:pt x="247143" y="39807"/>
                  </a:lnTo>
                  <a:lnTo>
                    <a:pt x="250835" y="63085"/>
                  </a:lnTo>
                  <a:lnTo>
                    <a:pt x="246925" y="80149"/>
                  </a:lnTo>
                  <a:lnTo>
                    <a:pt x="236251" y="101755"/>
                  </a:lnTo>
                  <a:lnTo>
                    <a:pt x="191232" y="163921"/>
                  </a:lnTo>
                  <a:lnTo>
                    <a:pt x="145105" y="224686"/>
                  </a:lnTo>
                  <a:lnTo>
                    <a:pt x="141487" y="229983"/>
                  </a:lnTo>
                  <a:lnTo>
                    <a:pt x="139058" y="240643"/>
                  </a:lnTo>
                  <a:lnTo>
                    <a:pt x="139245" y="245991"/>
                  </a:lnTo>
                  <a:lnTo>
                    <a:pt x="142353" y="249559"/>
                  </a:lnTo>
                  <a:lnTo>
                    <a:pt x="153763" y="253520"/>
                  </a:lnTo>
                  <a:lnTo>
                    <a:pt x="181705" y="251777"/>
                  </a:lnTo>
                  <a:lnTo>
                    <a:pt x="240217" y="246343"/>
                  </a:lnTo>
                  <a:lnTo>
                    <a:pt x="303149" y="249658"/>
                  </a:lnTo>
                  <a:lnTo>
                    <a:pt x="327569" y="25132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0C5673C9-9307-4271-9563-58A434742D9A}"/>
                </a:ext>
              </a:extLst>
            </p:cNvPr>
            <p:cNvSpPr/>
            <p:nvPr/>
          </p:nvSpPr>
          <p:spPr>
            <a:xfrm>
              <a:off x="4226173" y="12932440"/>
              <a:ext cx="32221" cy="295349"/>
            </a:xfrm>
            <a:custGeom>
              <a:avLst/>
              <a:gdLst/>
              <a:ahLst/>
              <a:cxnLst/>
              <a:rect l="0" t="0" r="0" b="0"/>
              <a:pathLst>
                <a:path w="32221" h="295349">
                  <a:moveTo>
                    <a:pt x="0" y="0"/>
                  </a:moveTo>
                  <a:lnTo>
                    <a:pt x="1591" y="57056"/>
                  </a:lnTo>
                  <a:lnTo>
                    <a:pt x="2660" y="81544"/>
                  </a:lnTo>
                  <a:lnTo>
                    <a:pt x="1825" y="140179"/>
                  </a:lnTo>
                  <a:lnTo>
                    <a:pt x="6650" y="196675"/>
                  </a:lnTo>
                  <a:lnTo>
                    <a:pt x="21514" y="253788"/>
                  </a:lnTo>
                  <a:lnTo>
                    <a:pt x="32220" y="29534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71DEC6CA-0FDC-4739-ADE2-EE984E3836C8}"/>
                </a:ext>
              </a:extLst>
            </p:cNvPr>
            <p:cNvSpPr/>
            <p:nvPr/>
          </p:nvSpPr>
          <p:spPr>
            <a:xfrm>
              <a:off x="4478591" y="12943179"/>
              <a:ext cx="16082" cy="263131"/>
            </a:xfrm>
            <a:custGeom>
              <a:avLst/>
              <a:gdLst/>
              <a:ahLst/>
              <a:cxnLst/>
              <a:rect l="0" t="0" r="0" b="0"/>
              <a:pathLst>
                <a:path w="16082" h="263131">
                  <a:moveTo>
                    <a:pt x="5342" y="0"/>
                  </a:moveTo>
                  <a:lnTo>
                    <a:pt x="469" y="44019"/>
                  </a:lnTo>
                  <a:lnTo>
                    <a:pt x="0" y="102877"/>
                  </a:lnTo>
                  <a:lnTo>
                    <a:pt x="4224" y="164534"/>
                  </a:lnTo>
                  <a:lnTo>
                    <a:pt x="6834" y="227558"/>
                  </a:lnTo>
                  <a:lnTo>
                    <a:pt x="16081" y="26313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A351F6EA-BA23-4717-8090-95E30A2F709F}"/>
                </a:ext>
              </a:extLst>
            </p:cNvPr>
            <p:cNvSpPr/>
            <p:nvPr/>
          </p:nvSpPr>
          <p:spPr>
            <a:xfrm>
              <a:off x="4645032" y="12911112"/>
              <a:ext cx="279669" cy="279087"/>
            </a:xfrm>
            <a:custGeom>
              <a:avLst/>
              <a:gdLst/>
              <a:ahLst/>
              <a:cxnLst/>
              <a:rect l="0" t="0" r="0" b="0"/>
              <a:pathLst>
                <a:path w="279669" h="279087">
                  <a:moveTo>
                    <a:pt x="0" y="10588"/>
                  </a:moveTo>
                  <a:lnTo>
                    <a:pt x="52542" y="6338"/>
                  </a:lnTo>
                  <a:lnTo>
                    <a:pt x="113863" y="2432"/>
                  </a:lnTo>
                  <a:lnTo>
                    <a:pt x="174383" y="0"/>
                  </a:lnTo>
                  <a:lnTo>
                    <a:pt x="231320" y="5697"/>
                  </a:lnTo>
                  <a:lnTo>
                    <a:pt x="263939" y="15324"/>
                  </a:lnTo>
                  <a:lnTo>
                    <a:pt x="274030" y="23433"/>
                  </a:lnTo>
                  <a:lnTo>
                    <a:pt x="277556" y="28101"/>
                  </a:lnTo>
                  <a:lnTo>
                    <a:pt x="279310" y="33003"/>
                  </a:lnTo>
                  <a:lnTo>
                    <a:pt x="279668" y="43224"/>
                  </a:lnTo>
                  <a:lnTo>
                    <a:pt x="273665" y="59041"/>
                  </a:lnTo>
                  <a:lnTo>
                    <a:pt x="225442" y="117491"/>
                  </a:lnTo>
                  <a:lnTo>
                    <a:pt x="201526" y="147623"/>
                  </a:lnTo>
                  <a:lnTo>
                    <a:pt x="164697" y="208487"/>
                  </a:lnTo>
                  <a:lnTo>
                    <a:pt x="154541" y="222238"/>
                  </a:lnTo>
                  <a:lnTo>
                    <a:pt x="142215" y="257252"/>
                  </a:lnTo>
                  <a:lnTo>
                    <a:pt x="139619" y="27908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B1DE74EB-C7F0-40E1-9628-9D2D4D60B8E2}"/>
                </a:ext>
              </a:extLst>
            </p:cNvPr>
            <p:cNvSpPr/>
            <p:nvPr/>
          </p:nvSpPr>
          <p:spPr>
            <a:xfrm>
              <a:off x="5091569" y="12792820"/>
              <a:ext cx="199385" cy="449118"/>
            </a:xfrm>
            <a:custGeom>
              <a:avLst/>
              <a:gdLst/>
              <a:ahLst/>
              <a:cxnLst/>
              <a:rect l="0" t="0" r="0" b="0"/>
              <a:pathLst>
                <a:path w="199385" h="449118">
                  <a:moveTo>
                    <a:pt x="176380" y="37590"/>
                  </a:moveTo>
                  <a:lnTo>
                    <a:pt x="117363" y="45064"/>
                  </a:lnTo>
                  <a:lnTo>
                    <a:pt x="82623" y="56923"/>
                  </a:lnTo>
                  <a:lnTo>
                    <a:pt x="45496" y="77285"/>
                  </a:lnTo>
                  <a:lnTo>
                    <a:pt x="35473" y="86855"/>
                  </a:lnTo>
                  <a:lnTo>
                    <a:pt x="32919" y="92511"/>
                  </a:lnTo>
                  <a:lnTo>
                    <a:pt x="31672" y="105158"/>
                  </a:lnTo>
                  <a:lnTo>
                    <a:pt x="33368" y="110679"/>
                  </a:lnTo>
                  <a:lnTo>
                    <a:pt x="40026" y="119995"/>
                  </a:lnTo>
                  <a:lnTo>
                    <a:pt x="99442" y="161777"/>
                  </a:lnTo>
                  <a:lnTo>
                    <a:pt x="159551" y="203931"/>
                  </a:lnTo>
                  <a:lnTo>
                    <a:pt x="172388" y="219533"/>
                  </a:lnTo>
                  <a:lnTo>
                    <a:pt x="189912" y="251534"/>
                  </a:lnTo>
                  <a:lnTo>
                    <a:pt x="199384" y="289082"/>
                  </a:lnTo>
                  <a:lnTo>
                    <a:pt x="196411" y="344256"/>
                  </a:lnTo>
                  <a:lnTo>
                    <a:pt x="193039" y="360045"/>
                  </a:lnTo>
                  <a:lnTo>
                    <a:pt x="187563" y="371040"/>
                  </a:lnTo>
                  <a:lnTo>
                    <a:pt x="158065" y="404567"/>
                  </a:lnTo>
                  <a:lnTo>
                    <a:pt x="109032" y="433354"/>
                  </a:lnTo>
                  <a:lnTo>
                    <a:pt x="63059" y="448491"/>
                  </a:lnTo>
                  <a:lnTo>
                    <a:pt x="39713" y="449117"/>
                  </a:lnTo>
                  <a:lnTo>
                    <a:pt x="24748" y="445037"/>
                  </a:lnTo>
                  <a:lnTo>
                    <a:pt x="13323" y="437653"/>
                  </a:lnTo>
                  <a:lnTo>
                    <a:pt x="8606" y="433177"/>
                  </a:lnTo>
                  <a:lnTo>
                    <a:pt x="3365" y="420249"/>
                  </a:lnTo>
                  <a:lnTo>
                    <a:pt x="0" y="390493"/>
                  </a:lnTo>
                  <a:lnTo>
                    <a:pt x="4218" y="361633"/>
                  </a:lnTo>
                  <a:lnTo>
                    <a:pt x="17516" y="332949"/>
                  </a:lnTo>
                  <a:lnTo>
                    <a:pt x="54380" y="272748"/>
                  </a:lnTo>
                  <a:lnTo>
                    <a:pt x="99675" y="212022"/>
                  </a:lnTo>
                  <a:lnTo>
                    <a:pt x="148352" y="148799"/>
                  </a:lnTo>
                  <a:lnTo>
                    <a:pt x="184024" y="85367"/>
                  </a:lnTo>
                  <a:lnTo>
                    <a:pt x="193230" y="65535"/>
                  </a:lnTo>
                  <a:lnTo>
                    <a:pt x="195891" y="44544"/>
                  </a:lnTo>
                  <a:lnTo>
                    <a:pt x="192570" y="24402"/>
                  </a:lnTo>
                  <a:lnTo>
                    <a:pt x="187355" y="14625"/>
                  </a:lnTo>
                  <a:lnTo>
                    <a:pt x="179468" y="7892"/>
                  </a:lnTo>
                  <a:lnTo>
                    <a:pt x="168146" y="2339"/>
                  </a:lnTo>
                  <a:lnTo>
                    <a:pt x="16027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681B5C6A-8E42-4696-AEA1-7FB9F276E094}"/>
                </a:ext>
              </a:extLst>
            </p:cNvPr>
            <p:cNvSpPr/>
            <p:nvPr/>
          </p:nvSpPr>
          <p:spPr>
            <a:xfrm>
              <a:off x="5529664" y="13115020"/>
              <a:ext cx="17525" cy="21480"/>
            </a:xfrm>
            <a:custGeom>
              <a:avLst/>
              <a:gdLst/>
              <a:ahLst/>
              <a:cxnLst/>
              <a:rect l="0" t="0" r="0" b="0"/>
              <a:pathLst>
                <a:path w="17525" h="21480">
                  <a:moveTo>
                    <a:pt x="6784" y="0"/>
                  </a:moveTo>
                  <a:lnTo>
                    <a:pt x="1083" y="5700"/>
                  </a:lnTo>
                  <a:lnTo>
                    <a:pt x="0" y="9170"/>
                  </a:lnTo>
                  <a:lnTo>
                    <a:pt x="388" y="17799"/>
                  </a:lnTo>
                  <a:lnTo>
                    <a:pt x="2520" y="20219"/>
                  </a:lnTo>
                  <a:lnTo>
                    <a:pt x="5731" y="21236"/>
                  </a:lnTo>
                  <a:lnTo>
                    <a:pt x="17524" y="2147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4" name="Freeform: Shape 373">
            <a:extLst>
              <a:ext uri="{FF2B5EF4-FFF2-40B4-BE49-F238E27FC236}">
                <a16:creationId xmlns:a16="http://schemas.microsoft.com/office/drawing/2014/main" id="{9E7DEAE7-1592-4F0E-9A76-A09C120FAA4D}"/>
              </a:ext>
            </a:extLst>
          </p:cNvPr>
          <p:cNvSpPr/>
          <p:nvPr/>
        </p:nvSpPr>
        <p:spPr>
          <a:xfrm>
            <a:off x="5020930" y="12575363"/>
            <a:ext cx="892905" cy="85880"/>
          </a:xfrm>
          <a:custGeom>
            <a:avLst/>
            <a:gdLst/>
            <a:ahLst/>
            <a:cxnLst/>
            <a:rect l="0" t="0" r="0" b="0"/>
            <a:pathLst>
              <a:path w="892905" h="85880">
                <a:moveTo>
                  <a:pt x="892904" y="85879"/>
                </a:moveTo>
                <a:lnTo>
                  <a:pt x="839667" y="65708"/>
                </a:lnTo>
                <a:lnTo>
                  <a:pt x="777610" y="49283"/>
                </a:lnTo>
                <a:lnTo>
                  <a:pt x="715356" y="34094"/>
                </a:lnTo>
                <a:lnTo>
                  <a:pt x="656973" y="15655"/>
                </a:lnTo>
                <a:lnTo>
                  <a:pt x="600969" y="6936"/>
                </a:lnTo>
                <a:lnTo>
                  <a:pt x="543384" y="2909"/>
                </a:lnTo>
                <a:lnTo>
                  <a:pt x="481463" y="2674"/>
                </a:lnTo>
                <a:lnTo>
                  <a:pt x="418856" y="0"/>
                </a:lnTo>
                <a:lnTo>
                  <a:pt x="360832" y="2503"/>
                </a:lnTo>
                <a:lnTo>
                  <a:pt x="302576" y="8118"/>
                </a:lnTo>
                <a:lnTo>
                  <a:pt x="245799" y="13037"/>
                </a:lnTo>
                <a:lnTo>
                  <a:pt x="187149" y="20850"/>
                </a:lnTo>
                <a:lnTo>
                  <a:pt x="126938" y="28233"/>
                </a:lnTo>
                <a:lnTo>
                  <a:pt x="72780" y="38503"/>
                </a:lnTo>
                <a:lnTo>
                  <a:pt x="14724" y="50989"/>
                </a:lnTo>
                <a:lnTo>
                  <a:pt x="0" y="5635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Freeform: Shape 374">
            <a:extLst>
              <a:ext uri="{FF2B5EF4-FFF2-40B4-BE49-F238E27FC236}">
                <a16:creationId xmlns:a16="http://schemas.microsoft.com/office/drawing/2014/main" id="{442322BF-4B4D-4DCB-9CF5-2D42AFAD9B62}"/>
              </a:ext>
            </a:extLst>
          </p:cNvPr>
          <p:cNvSpPr/>
          <p:nvPr/>
        </p:nvSpPr>
        <p:spPr>
          <a:xfrm>
            <a:off x="2815180" y="12642461"/>
            <a:ext cx="2899720" cy="767907"/>
          </a:xfrm>
          <a:custGeom>
            <a:avLst/>
            <a:gdLst/>
            <a:ahLst/>
            <a:cxnLst/>
            <a:rect l="0" t="0" r="0" b="0"/>
            <a:pathLst>
              <a:path w="2899720" h="767907">
                <a:moveTo>
                  <a:pt x="2307780" y="0"/>
                </a:moveTo>
                <a:lnTo>
                  <a:pt x="2249288" y="1"/>
                </a:lnTo>
                <a:lnTo>
                  <a:pt x="2211964" y="1790"/>
                </a:lnTo>
                <a:lnTo>
                  <a:pt x="2155558" y="18297"/>
                </a:lnTo>
                <a:lnTo>
                  <a:pt x="2094097" y="33826"/>
                </a:lnTo>
                <a:lnTo>
                  <a:pt x="2053638" y="45447"/>
                </a:lnTo>
                <a:lnTo>
                  <a:pt x="1993297" y="58251"/>
                </a:lnTo>
                <a:lnTo>
                  <a:pt x="1930073" y="68485"/>
                </a:lnTo>
                <a:lnTo>
                  <a:pt x="1874035" y="76325"/>
                </a:lnTo>
                <a:lnTo>
                  <a:pt x="1812485" y="80982"/>
                </a:lnTo>
                <a:lnTo>
                  <a:pt x="1753474" y="90315"/>
                </a:lnTo>
                <a:lnTo>
                  <a:pt x="1690587" y="100539"/>
                </a:lnTo>
                <a:lnTo>
                  <a:pt x="1632659" y="109416"/>
                </a:lnTo>
                <a:lnTo>
                  <a:pt x="1575158" y="116859"/>
                </a:lnTo>
                <a:lnTo>
                  <a:pt x="1517244" y="124657"/>
                </a:lnTo>
                <a:lnTo>
                  <a:pt x="1457449" y="136106"/>
                </a:lnTo>
                <a:lnTo>
                  <a:pt x="1398065" y="143701"/>
                </a:lnTo>
                <a:lnTo>
                  <a:pt x="1340041" y="151508"/>
                </a:lnTo>
                <a:lnTo>
                  <a:pt x="1283090" y="162957"/>
                </a:lnTo>
                <a:lnTo>
                  <a:pt x="1224897" y="169955"/>
                </a:lnTo>
                <a:lnTo>
                  <a:pt x="1165465" y="177570"/>
                </a:lnTo>
                <a:lnTo>
                  <a:pt x="1102466" y="186671"/>
                </a:lnTo>
                <a:lnTo>
                  <a:pt x="1046268" y="194468"/>
                </a:lnTo>
                <a:lnTo>
                  <a:pt x="983103" y="203993"/>
                </a:lnTo>
                <a:lnTo>
                  <a:pt x="923807" y="213309"/>
                </a:lnTo>
                <a:lnTo>
                  <a:pt x="860816" y="220210"/>
                </a:lnTo>
                <a:lnTo>
                  <a:pt x="803028" y="226765"/>
                </a:lnTo>
                <a:lnTo>
                  <a:pt x="746092" y="235290"/>
                </a:lnTo>
                <a:lnTo>
                  <a:pt x="687899" y="241691"/>
                </a:lnTo>
                <a:lnTo>
                  <a:pt x="626875" y="250905"/>
                </a:lnTo>
                <a:lnTo>
                  <a:pt x="568944" y="259776"/>
                </a:lnTo>
                <a:lnTo>
                  <a:pt x="510693" y="268401"/>
                </a:lnTo>
                <a:lnTo>
                  <a:pt x="449666" y="279339"/>
                </a:lnTo>
                <a:lnTo>
                  <a:pt x="394586" y="291774"/>
                </a:lnTo>
                <a:lnTo>
                  <a:pt x="334431" y="304298"/>
                </a:lnTo>
                <a:lnTo>
                  <a:pt x="273327" y="318618"/>
                </a:lnTo>
                <a:lnTo>
                  <a:pt x="213588" y="342226"/>
                </a:lnTo>
                <a:lnTo>
                  <a:pt x="177701" y="357321"/>
                </a:lnTo>
                <a:lnTo>
                  <a:pt x="118718" y="397354"/>
                </a:lnTo>
                <a:lnTo>
                  <a:pt x="64272" y="440502"/>
                </a:lnTo>
                <a:lnTo>
                  <a:pt x="22143" y="489790"/>
                </a:lnTo>
                <a:lnTo>
                  <a:pt x="2303" y="542388"/>
                </a:lnTo>
                <a:lnTo>
                  <a:pt x="0" y="571827"/>
                </a:lnTo>
                <a:lnTo>
                  <a:pt x="1857" y="586685"/>
                </a:lnTo>
                <a:lnTo>
                  <a:pt x="7853" y="599653"/>
                </a:lnTo>
                <a:lnTo>
                  <a:pt x="31408" y="627455"/>
                </a:lnTo>
                <a:lnTo>
                  <a:pt x="48957" y="640038"/>
                </a:lnTo>
                <a:lnTo>
                  <a:pt x="111617" y="663857"/>
                </a:lnTo>
                <a:lnTo>
                  <a:pt x="174159" y="680192"/>
                </a:lnTo>
                <a:lnTo>
                  <a:pt x="231390" y="697368"/>
                </a:lnTo>
                <a:lnTo>
                  <a:pt x="290668" y="715959"/>
                </a:lnTo>
                <a:lnTo>
                  <a:pt x="353120" y="734460"/>
                </a:lnTo>
                <a:lnTo>
                  <a:pt x="408400" y="742069"/>
                </a:lnTo>
                <a:lnTo>
                  <a:pt x="468728" y="751886"/>
                </a:lnTo>
                <a:lnTo>
                  <a:pt x="531215" y="758295"/>
                </a:lnTo>
                <a:lnTo>
                  <a:pt x="592176" y="762163"/>
                </a:lnTo>
                <a:lnTo>
                  <a:pt x="648117" y="766179"/>
                </a:lnTo>
                <a:lnTo>
                  <a:pt x="704962" y="767679"/>
                </a:lnTo>
                <a:lnTo>
                  <a:pt x="760889" y="767877"/>
                </a:lnTo>
                <a:lnTo>
                  <a:pt x="819169" y="767903"/>
                </a:lnTo>
                <a:lnTo>
                  <a:pt x="881242" y="767906"/>
                </a:lnTo>
                <a:lnTo>
                  <a:pt x="942226" y="767906"/>
                </a:lnTo>
                <a:lnTo>
                  <a:pt x="1001584" y="767906"/>
                </a:lnTo>
                <a:lnTo>
                  <a:pt x="1060950" y="767906"/>
                </a:lnTo>
                <a:lnTo>
                  <a:pt x="1121355" y="767906"/>
                </a:lnTo>
                <a:lnTo>
                  <a:pt x="1180018" y="767906"/>
                </a:lnTo>
                <a:lnTo>
                  <a:pt x="1241171" y="765057"/>
                </a:lnTo>
                <a:lnTo>
                  <a:pt x="1303624" y="761279"/>
                </a:lnTo>
                <a:lnTo>
                  <a:pt x="1366247" y="757709"/>
                </a:lnTo>
                <a:lnTo>
                  <a:pt x="1428894" y="757239"/>
                </a:lnTo>
                <a:lnTo>
                  <a:pt x="1491544" y="757175"/>
                </a:lnTo>
                <a:lnTo>
                  <a:pt x="1554193" y="757168"/>
                </a:lnTo>
                <a:lnTo>
                  <a:pt x="1616842" y="757169"/>
                </a:lnTo>
                <a:lnTo>
                  <a:pt x="1677902" y="757169"/>
                </a:lnTo>
                <a:lnTo>
                  <a:pt x="1737270" y="757168"/>
                </a:lnTo>
                <a:lnTo>
                  <a:pt x="1799487" y="757169"/>
                </a:lnTo>
                <a:lnTo>
                  <a:pt x="1857829" y="757169"/>
                </a:lnTo>
                <a:lnTo>
                  <a:pt x="1915810" y="760857"/>
                </a:lnTo>
                <a:lnTo>
                  <a:pt x="1974021" y="762316"/>
                </a:lnTo>
                <a:lnTo>
                  <a:pt x="2030024" y="762508"/>
                </a:lnTo>
                <a:lnTo>
                  <a:pt x="2090789" y="758842"/>
                </a:lnTo>
                <a:lnTo>
                  <a:pt x="2146392" y="757388"/>
                </a:lnTo>
                <a:lnTo>
                  <a:pt x="2200342" y="740195"/>
                </a:lnTo>
                <a:lnTo>
                  <a:pt x="2254075" y="735685"/>
                </a:lnTo>
                <a:lnTo>
                  <a:pt x="2307779" y="731141"/>
                </a:lnTo>
                <a:lnTo>
                  <a:pt x="2361479" y="726174"/>
                </a:lnTo>
                <a:lnTo>
                  <a:pt x="2420078" y="725053"/>
                </a:lnTo>
                <a:lnTo>
                  <a:pt x="2475799" y="720706"/>
                </a:lnTo>
                <a:lnTo>
                  <a:pt x="2537234" y="718083"/>
                </a:lnTo>
                <a:lnTo>
                  <a:pt x="2596511" y="714547"/>
                </a:lnTo>
                <a:lnTo>
                  <a:pt x="2655598" y="714237"/>
                </a:lnTo>
                <a:lnTo>
                  <a:pt x="2710420" y="709958"/>
                </a:lnTo>
                <a:lnTo>
                  <a:pt x="2765809" y="707344"/>
                </a:lnTo>
                <a:lnTo>
                  <a:pt x="2822965" y="699557"/>
                </a:lnTo>
                <a:lnTo>
                  <a:pt x="2885928" y="690707"/>
                </a:lnTo>
                <a:lnTo>
                  <a:pt x="2899719" y="68813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BE0D10CA-8295-4D1B-A845-64CE216C4895}"/>
              </a:ext>
            </a:extLst>
          </p:cNvPr>
          <p:cNvGrpSpPr/>
          <p:nvPr/>
        </p:nvGrpSpPr>
        <p:grpSpPr>
          <a:xfrm>
            <a:off x="5559296" y="12492168"/>
            <a:ext cx="2462076" cy="821541"/>
            <a:chOff x="5559296" y="12492168"/>
            <a:chExt cx="2462076" cy="821541"/>
          </a:xfrm>
        </p:grpSpPr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286DA3D4-12EC-418E-8D92-CB2CDB12E1CE}"/>
                </a:ext>
              </a:extLst>
            </p:cNvPr>
            <p:cNvSpPr/>
            <p:nvPr/>
          </p:nvSpPr>
          <p:spPr>
            <a:xfrm>
              <a:off x="5559296" y="12926171"/>
              <a:ext cx="255889" cy="312358"/>
            </a:xfrm>
            <a:custGeom>
              <a:avLst/>
              <a:gdLst/>
              <a:ahLst/>
              <a:cxnLst/>
              <a:rect l="0" t="0" r="0" b="0"/>
              <a:pathLst>
                <a:path w="255889" h="312358">
                  <a:moveTo>
                    <a:pt x="132882" y="899"/>
                  </a:moveTo>
                  <a:lnTo>
                    <a:pt x="75475" y="23911"/>
                  </a:lnTo>
                  <a:lnTo>
                    <a:pt x="43977" y="49835"/>
                  </a:lnTo>
                  <a:lnTo>
                    <a:pt x="13642" y="87340"/>
                  </a:lnTo>
                  <a:lnTo>
                    <a:pt x="2539" y="119439"/>
                  </a:lnTo>
                  <a:lnTo>
                    <a:pt x="0" y="148597"/>
                  </a:lnTo>
                  <a:lnTo>
                    <a:pt x="6208" y="180607"/>
                  </a:lnTo>
                  <a:lnTo>
                    <a:pt x="14136" y="195887"/>
                  </a:lnTo>
                  <a:lnTo>
                    <a:pt x="32595" y="207971"/>
                  </a:lnTo>
                  <a:lnTo>
                    <a:pt x="54107" y="213408"/>
                  </a:lnTo>
                  <a:lnTo>
                    <a:pt x="75598" y="215019"/>
                  </a:lnTo>
                  <a:lnTo>
                    <a:pt x="86738" y="212215"/>
                  </a:lnTo>
                  <a:lnTo>
                    <a:pt x="149749" y="179593"/>
                  </a:lnTo>
                  <a:lnTo>
                    <a:pt x="200658" y="124158"/>
                  </a:lnTo>
                  <a:lnTo>
                    <a:pt x="229165" y="65335"/>
                  </a:lnTo>
                  <a:lnTo>
                    <a:pt x="232357" y="53403"/>
                  </a:lnTo>
                  <a:lnTo>
                    <a:pt x="233557" y="31106"/>
                  </a:lnTo>
                  <a:lnTo>
                    <a:pt x="227475" y="0"/>
                  </a:lnTo>
                  <a:lnTo>
                    <a:pt x="236270" y="14996"/>
                  </a:lnTo>
                  <a:lnTo>
                    <a:pt x="248703" y="48477"/>
                  </a:lnTo>
                  <a:lnTo>
                    <a:pt x="255888" y="110055"/>
                  </a:lnTo>
                  <a:lnTo>
                    <a:pt x="253441" y="143053"/>
                  </a:lnTo>
                  <a:lnTo>
                    <a:pt x="242327" y="174786"/>
                  </a:lnTo>
                  <a:lnTo>
                    <a:pt x="209488" y="232155"/>
                  </a:lnTo>
                  <a:lnTo>
                    <a:pt x="162315" y="288179"/>
                  </a:lnTo>
                  <a:lnTo>
                    <a:pt x="142475" y="302629"/>
                  </a:lnTo>
                  <a:lnTo>
                    <a:pt x="111402" y="31235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6AC7C659-1749-49F7-B091-23D86C057A71}"/>
                </a:ext>
              </a:extLst>
            </p:cNvPr>
            <p:cNvSpPr/>
            <p:nvPr/>
          </p:nvSpPr>
          <p:spPr>
            <a:xfrm>
              <a:off x="6030486" y="12932440"/>
              <a:ext cx="21481" cy="5371"/>
            </a:xfrm>
            <a:custGeom>
              <a:avLst/>
              <a:gdLst/>
              <a:ahLst/>
              <a:cxnLst/>
              <a:rect l="0" t="0" r="0" b="0"/>
              <a:pathLst>
                <a:path w="21481" h="5371">
                  <a:moveTo>
                    <a:pt x="21480" y="0"/>
                  </a:moveTo>
                  <a:lnTo>
                    <a:pt x="0" y="537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23A74FE1-A5D5-4AB1-8870-09EA5B81B01D}"/>
                </a:ext>
              </a:extLst>
            </p:cNvPr>
            <p:cNvSpPr/>
            <p:nvPr/>
          </p:nvSpPr>
          <p:spPr>
            <a:xfrm>
              <a:off x="5990792" y="12900220"/>
              <a:ext cx="183025" cy="213419"/>
            </a:xfrm>
            <a:custGeom>
              <a:avLst/>
              <a:gdLst/>
              <a:ahLst/>
              <a:cxnLst/>
              <a:rect l="0" t="0" r="0" b="0"/>
              <a:pathLst>
                <a:path w="183025" h="213419">
                  <a:moveTo>
                    <a:pt x="7474" y="91289"/>
                  </a:moveTo>
                  <a:lnTo>
                    <a:pt x="0" y="113711"/>
                  </a:lnTo>
                  <a:lnTo>
                    <a:pt x="553" y="134860"/>
                  </a:lnTo>
                  <a:lnTo>
                    <a:pt x="4496" y="154318"/>
                  </a:lnTo>
                  <a:lnTo>
                    <a:pt x="12293" y="168570"/>
                  </a:lnTo>
                  <a:lnTo>
                    <a:pt x="44741" y="196022"/>
                  </a:lnTo>
                  <a:lnTo>
                    <a:pt x="77255" y="210829"/>
                  </a:lnTo>
                  <a:lnTo>
                    <a:pt x="109830" y="213418"/>
                  </a:lnTo>
                  <a:lnTo>
                    <a:pt x="123372" y="211600"/>
                  </a:lnTo>
                  <a:lnTo>
                    <a:pt x="153435" y="197591"/>
                  </a:lnTo>
                  <a:lnTo>
                    <a:pt x="164033" y="190048"/>
                  </a:lnTo>
                  <a:lnTo>
                    <a:pt x="176708" y="173388"/>
                  </a:lnTo>
                  <a:lnTo>
                    <a:pt x="182321" y="150486"/>
                  </a:lnTo>
                  <a:lnTo>
                    <a:pt x="183024" y="113524"/>
                  </a:lnTo>
                  <a:lnTo>
                    <a:pt x="175971" y="93700"/>
                  </a:lnTo>
                  <a:lnTo>
                    <a:pt x="133502" y="35773"/>
                  </a:lnTo>
                  <a:lnTo>
                    <a:pt x="93724" y="9649"/>
                  </a:lnTo>
                  <a:lnTo>
                    <a:pt x="76785" y="3124"/>
                  </a:lnTo>
                  <a:lnTo>
                    <a:pt x="50434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9E74FB2A-BD8A-4BA6-A306-660962335A73}"/>
                </a:ext>
              </a:extLst>
            </p:cNvPr>
            <p:cNvSpPr/>
            <p:nvPr/>
          </p:nvSpPr>
          <p:spPr>
            <a:xfrm>
              <a:off x="6336575" y="12755231"/>
              <a:ext cx="42961" cy="316829"/>
            </a:xfrm>
            <a:custGeom>
              <a:avLst/>
              <a:gdLst/>
              <a:ahLst/>
              <a:cxnLst/>
              <a:rect l="0" t="0" r="0" b="0"/>
              <a:pathLst>
                <a:path w="42961" h="316829">
                  <a:moveTo>
                    <a:pt x="0" y="0"/>
                  </a:moveTo>
                  <a:lnTo>
                    <a:pt x="0" y="60789"/>
                  </a:lnTo>
                  <a:lnTo>
                    <a:pt x="10880" y="122386"/>
                  </a:lnTo>
                  <a:lnTo>
                    <a:pt x="20778" y="180745"/>
                  </a:lnTo>
                  <a:lnTo>
                    <a:pt x="28926" y="238065"/>
                  </a:lnTo>
                  <a:lnTo>
                    <a:pt x="40590" y="299834"/>
                  </a:lnTo>
                  <a:lnTo>
                    <a:pt x="42960" y="31682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CEF5B16E-4B1B-4997-9596-92173B3CCF9D}"/>
                </a:ext>
              </a:extLst>
            </p:cNvPr>
            <p:cNvSpPr/>
            <p:nvPr/>
          </p:nvSpPr>
          <p:spPr>
            <a:xfrm>
              <a:off x="6503052" y="12714301"/>
              <a:ext cx="171833" cy="405865"/>
            </a:xfrm>
            <a:custGeom>
              <a:avLst/>
              <a:gdLst/>
              <a:ahLst/>
              <a:cxnLst/>
              <a:rect l="0" t="0" r="0" b="0"/>
              <a:pathLst>
                <a:path w="171833" h="405865">
                  <a:moveTo>
                    <a:pt x="32212" y="298688"/>
                  </a:moveTo>
                  <a:lnTo>
                    <a:pt x="36463" y="317803"/>
                  </a:lnTo>
                  <a:lnTo>
                    <a:pt x="37517" y="372567"/>
                  </a:lnTo>
                  <a:lnTo>
                    <a:pt x="37563" y="399074"/>
                  </a:lnTo>
                  <a:lnTo>
                    <a:pt x="36376" y="403798"/>
                  </a:lnTo>
                  <a:lnTo>
                    <a:pt x="34392" y="405754"/>
                  </a:lnTo>
                  <a:lnTo>
                    <a:pt x="31875" y="405864"/>
                  </a:lnTo>
                  <a:lnTo>
                    <a:pt x="29601" y="402359"/>
                  </a:lnTo>
                  <a:lnTo>
                    <a:pt x="14350" y="345293"/>
                  </a:lnTo>
                  <a:lnTo>
                    <a:pt x="2381" y="286549"/>
                  </a:lnTo>
                  <a:lnTo>
                    <a:pt x="132" y="228535"/>
                  </a:lnTo>
                  <a:lnTo>
                    <a:pt x="0" y="169059"/>
                  </a:lnTo>
                  <a:lnTo>
                    <a:pt x="10873" y="105741"/>
                  </a:lnTo>
                  <a:lnTo>
                    <a:pt x="25654" y="52391"/>
                  </a:lnTo>
                  <a:lnTo>
                    <a:pt x="38055" y="31923"/>
                  </a:lnTo>
                  <a:lnTo>
                    <a:pt x="60695" y="8861"/>
                  </a:lnTo>
                  <a:lnTo>
                    <a:pt x="65521" y="5230"/>
                  </a:lnTo>
                  <a:lnTo>
                    <a:pt x="77246" y="1197"/>
                  </a:lnTo>
                  <a:lnTo>
                    <a:pt x="90414" y="0"/>
                  </a:lnTo>
                  <a:lnTo>
                    <a:pt x="111245" y="3278"/>
                  </a:lnTo>
                  <a:lnTo>
                    <a:pt x="131340" y="11542"/>
                  </a:lnTo>
                  <a:lnTo>
                    <a:pt x="145382" y="22146"/>
                  </a:lnTo>
                  <a:lnTo>
                    <a:pt x="171832" y="516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DC13A3FE-A644-41E3-8DDF-58D8C18C6981}"/>
                </a:ext>
              </a:extLst>
            </p:cNvPr>
            <p:cNvSpPr/>
            <p:nvPr/>
          </p:nvSpPr>
          <p:spPr>
            <a:xfrm>
              <a:off x="6524524" y="12900220"/>
              <a:ext cx="107401" cy="32221"/>
            </a:xfrm>
            <a:custGeom>
              <a:avLst/>
              <a:gdLst/>
              <a:ahLst/>
              <a:cxnLst/>
              <a:rect l="0" t="0" r="0" b="0"/>
              <a:pathLst>
                <a:path w="107401" h="32221">
                  <a:moveTo>
                    <a:pt x="0" y="0"/>
                  </a:moveTo>
                  <a:lnTo>
                    <a:pt x="34521" y="2851"/>
                  </a:lnTo>
                  <a:lnTo>
                    <a:pt x="92378" y="25441"/>
                  </a:lnTo>
                  <a:lnTo>
                    <a:pt x="107400" y="3222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7A98E719-5C5B-44EE-A99A-9DB2F2951A93}"/>
                </a:ext>
              </a:extLst>
            </p:cNvPr>
            <p:cNvSpPr/>
            <p:nvPr/>
          </p:nvSpPr>
          <p:spPr>
            <a:xfrm>
              <a:off x="6868576" y="12706900"/>
              <a:ext cx="169102" cy="319540"/>
            </a:xfrm>
            <a:custGeom>
              <a:avLst/>
              <a:gdLst/>
              <a:ahLst/>
              <a:cxnLst/>
              <a:rect l="0" t="0" r="0" b="0"/>
              <a:pathLst>
                <a:path w="169102" h="319540">
                  <a:moveTo>
                    <a:pt x="26477" y="0"/>
                  </a:moveTo>
                  <a:lnTo>
                    <a:pt x="15596" y="52543"/>
                  </a:lnTo>
                  <a:lnTo>
                    <a:pt x="6049" y="112091"/>
                  </a:lnTo>
                  <a:lnTo>
                    <a:pt x="0" y="171743"/>
                  </a:lnTo>
                  <a:lnTo>
                    <a:pt x="6266" y="234685"/>
                  </a:lnTo>
                  <a:lnTo>
                    <a:pt x="19962" y="285960"/>
                  </a:lnTo>
                  <a:lnTo>
                    <a:pt x="29585" y="301384"/>
                  </a:lnTo>
                  <a:lnTo>
                    <a:pt x="38598" y="311753"/>
                  </a:lnTo>
                  <a:lnTo>
                    <a:pt x="50162" y="317556"/>
                  </a:lnTo>
                  <a:lnTo>
                    <a:pt x="63257" y="319539"/>
                  </a:lnTo>
                  <a:lnTo>
                    <a:pt x="95355" y="314452"/>
                  </a:lnTo>
                  <a:lnTo>
                    <a:pt x="123800" y="296773"/>
                  </a:lnTo>
                  <a:lnTo>
                    <a:pt x="145823" y="276008"/>
                  </a:lnTo>
                  <a:lnTo>
                    <a:pt x="163484" y="249962"/>
                  </a:lnTo>
                  <a:lnTo>
                    <a:pt x="169101" y="228932"/>
                  </a:lnTo>
                  <a:lnTo>
                    <a:pt x="168099" y="222431"/>
                  </a:lnTo>
                  <a:lnTo>
                    <a:pt x="162213" y="210435"/>
                  </a:lnTo>
                  <a:lnTo>
                    <a:pt x="153630" y="202318"/>
                  </a:lnTo>
                  <a:lnTo>
                    <a:pt x="137144" y="194394"/>
                  </a:lnTo>
                  <a:lnTo>
                    <a:pt x="117143" y="189860"/>
                  </a:lnTo>
                  <a:lnTo>
                    <a:pt x="103170" y="189993"/>
                  </a:lnTo>
                  <a:lnTo>
                    <a:pt x="89003" y="194028"/>
                  </a:lnTo>
                  <a:lnTo>
                    <a:pt x="70461" y="205860"/>
                  </a:lnTo>
                  <a:lnTo>
                    <a:pt x="44781" y="236438"/>
                  </a:lnTo>
                  <a:lnTo>
                    <a:pt x="37216" y="25239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FC4DB808-BFED-46D3-87B7-AA2CBE1742E2}"/>
                </a:ext>
              </a:extLst>
            </p:cNvPr>
            <p:cNvSpPr/>
            <p:nvPr/>
          </p:nvSpPr>
          <p:spPr>
            <a:xfrm>
              <a:off x="7133137" y="12835780"/>
              <a:ext cx="148555" cy="170764"/>
            </a:xfrm>
            <a:custGeom>
              <a:avLst/>
              <a:gdLst/>
              <a:ahLst/>
              <a:cxnLst/>
              <a:rect l="0" t="0" r="0" b="0"/>
              <a:pathLst>
                <a:path w="148555" h="170764">
                  <a:moveTo>
                    <a:pt x="35785" y="0"/>
                  </a:moveTo>
                  <a:lnTo>
                    <a:pt x="11366" y="40071"/>
                  </a:lnTo>
                  <a:lnTo>
                    <a:pt x="0" y="84599"/>
                  </a:lnTo>
                  <a:lnTo>
                    <a:pt x="2720" y="129898"/>
                  </a:lnTo>
                  <a:lnTo>
                    <a:pt x="8618" y="152584"/>
                  </a:lnTo>
                  <a:lnTo>
                    <a:pt x="16551" y="165071"/>
                  </a:lnTo>
                  <a:lnTo>
                    <a:pt x="22365" y="168520"/>
                  </a:lnTo>
                  <a:lnTo>
                    <a:pt x="36782" y="170763"/>
                  </a:lnTo>
                  <a:lnTo>
                    <a:pt x="42416" y="168733"/>
                  </a:lnTo>
                  <a:lnTo>
                    <a:pt x="46769" y="164996"/>
                  </a:lnTo>
                  <a:lnTo>
                    <a:pt x="58043" y="144698"/>
                  </a:lnTo>
                  <a:lnTo>
                    <a:pt x="66281" y="98986"/>
                  </a:lnTo>
                  <a:lnTo>
                    <a:pt x="72527" y="38338"/>
                  </a:lnTo>
                  <a:lnTo>
                    <a:pt x="70113" y="11838"/>
                  </a:lnTo>
                  <a:lnTo>
                    <a:pt x="70604" y="11471"/>
                  </a:lnTo>
                  <a:lnTo>
                    <a:pt x="72740" y="16435"/>
                  </a:lnTo>
                  <a:lnTo>
                    <a:pt x="87725" y="74766"/>
                  </a:lnTo>
                  <a:lnTo>
                    <a:pt x="94267" y="95277"/>
                  </a:lnTo>
                  <a:lnTo>
                    <a:pt x="125156" y="141839"/>
                  </a:lnTo>
                  <a:lnTo>
                    <a:pt x="148554" y="15572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7A178D9C-0559-44D8-82D8-2BB1CF93FA10}"/>
                </a:ext>
              </a:extLst>
            </p:cNvPr>
            <p:cNvSpPr/>
            <p:nvPr/>
          </p:nvSpPr>
          <p:spPr>
            <a:xfrm>
              <a:off x="7383721" y="12663940"/>
              <a:ext cx="10741" cy="306090"/>
            </a:xfrm>
            <a:custGeom>
              <a:avLst/>
              <a:gdLst/>
              <a:ahLst/>
              <a:cxnLst/>
              <a:rect l="0" t="0" r="0" b="0"/>
              <a:pathLst>
                <a:path w="10741" h="306090">
                  <a:moveTo>
                    <a:pt x="5370" y="0"/>
                  </a:moveTo>
                  <a:lnTo>
                    <a:pt x="1120" y="19117"/>
                  </a:lnTo>
                  <a:lnTo>
                    <a:pt x="66" y="81354"/>
                  </a:lnTo>
                  <a:lnTo>
                    <a:pt x="3" y="144743"/>
                  </a:lnTo>
                  <a:lnTo>
                    <a:pt x="0" y="204051"/>
                  </a:lnTo>
                  <a:lnTo>
                    <a:pt x="4250" y="266437"/>
                  </a:lnTo>
                  <a:lnTo>
                    <a:pt x="10740" y="30608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0CD0680D-E506-4E7B-B9E1-8FE08DF0D8F0}"/>
                </a:ext>
              </a:extLst>
            </p:cNvPr>
            <p:cNvSpPr/>
            <p:nvPr/>
          </p:nvSpPr>
          <p:spPr>
            <a:xfrm>
              <a:off x="7469684" y="12680051"/>
              <a:ext cx="16068" cy="247020"/>
            </a:xfrm>
            <a:custGeom>
              <a:avLst/>
              <a:gdLst/>
              <a:ahLst/>
              <a:cxnLst/>
              <a:rect l="0" t="0" r="0" b="0"/>
              <a:pathLst>
                <a:path w="16068" h="247020">
                  <a:moveTo>
                    <a:pt x="5326" y="0"/>
                  </a:moveTo>
                  <a:lnTo>
                    <a:pt x="1076" y="19114"/>
                  </a:lnTo>
                  <a:lnTo>
                    <a:pt x="0" y="82081"/>
                  </a:lnTo>
                  <a:lnTo>
                    <a:pt x="4209" y="141476"/>
                  </a:lnTo>
                  <a:lnTo>
                    <a:pt x="12735" y="202377"/>
                  </a:lnTo>
                  <a:lnTo>
                    <a:pt x="16067" y="24701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E8104172-714C-4493-9C36-FFB00225BD6A}"/>
                </a:ext>
              </a:extLst>
            </p:cNvPr>
            <p:cNvSpPr/>
            <p:nvPr/>
          </p:nvSpPr>
          <p:spPr>
            <a:xfrm>
              <a:off x="7544820" y="12772832"/>
              <a:ext cx="204214" cy="331448"/>
            </a:xfrm>
            <a:custGeom>
              <a:avLst/>
              <a:gdLst/>
              <a:ahLst/>
              <a:cxnLst/>
              <a:rect l="0" t="0" r="0" b="0"/>
              <a:pathLst>
                <a:path w="204214" h="331448">
                  <a:moveTo>
                    <a:pt x="161100" y="9248"/>
                  </a:moveTo>
                  <a:lnTo>
                    <a:pt x="152547" y="3546"/>
                  </a:lnTo>
                  <a:lnTo>
                    <a:pt x="135826" y="0"/>
                  </a:lnTo>
                  <a:lnTo>
                    <a:pt x="112905" y="4651"/>
                  </a:lnTo>
                  <a:lnTo>
                    <a:pt x="90102" y="17512"/>
                  </a:lnTo>
                  <a:lnTo>
                    <a:pt x="59738" y="41849"/>
                  </a:lnTo>
                  <a:lnTo>
                    <a:pt x="48859" y="57691"/>
                  </a:lnTo>
                  <a:lnTo>
                    <a:pt x="48683" y="63023"/>
                  </a:lnTo>
                  <a:lnTo>
                    <a:pt x="53260" y="73721"/>
                  </a:lnTo>
                  <a:lnTo>
                    <a:pt x="61261" y="81260"/>
                  </a:lnTo>
                  <a:lnTo>
                    <a:pt x="122572" y="107086"/>
                  </a:lnTo>
                  <a:lnTo>
                    <a:pt x="182904" y="139356"/>
                  </a:lnTo>
                  <a:lnTo>
                    <a:pt x="192867" y="146431"/>
                  </a:lnTo>
                  <a:lnTo>
                    <a:pt x="201272" y="155540"/>
                  </a:lnTo>
                  <a:lnTo>
                    <a:pt x="204213" y="168739"/>
                  </a:lnTo>
                  <a:lnTo>
                    <a:pt x="204163" y="176436"/>
                  </a:lnTo>
                  <a:lnTo>
                    <a:pt x="199331" y="191352"/>
                  </a:lnTo>
                  <a:lnTo>
                    <a:pt x="190024" y="205339"/>
                  </a:lnTo>
                  <a:lnTo>
                    <a:pt x="130799" y="251913"/>
                  </a:lnTo>
                  <a:lnTo>
                    <a:pt x="70175" y="291133"/>
                  </a:lnTo>
                  <a:lnTo>
                    <a:pt x="8844" y="326706"/>
                  </a:lnTo>
                  <a:lnTo>
                    <a:pt x="0" y="33144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67ECFD50-E452-49A6-A877-FB0681AED88F}"/>
                </a:ext>
              </a:extLst>
            </p:cNvPr>
            <p:cNvSpPr/>
            <p:nvPr/>
          </p:nvSpPr>
          <p:spPr>
            <a:xfrm>
              <a:off x="5574038" y="12492168"/>
              <a:ext cx="2447334" cy="821541"/>
            </a:xfrm>
            <a:custGeom>
              <a:avLst/>
              <a:gdLst/>
              <a:ahLst/>
              <a:cxnLst/>
              <a:rect l="0" t="0" r="0" b="0"/>
              <a:pathLst>
                <a:path w="2447334" h="821541">
                  <a:moveTo>
                    <a:pt x="279239" y="134182"/>
                  </a:moveTo>
                  <a:lnTo>
                    <a:pt x="318186" y="100937"/>
                  </a:lnTo>
                  <a:lnTo>
                    <a:pt x="344676" y="88856"/>
                  </a:lnTo>
                  <a:lnTo>
                    <a:pt x="402178" y="79434"/>
                  </a:lnTo>
                  <a:lnTo>
                    <a:pt x="460006" y="70409"/>
                  </a:lnTo>
                  <a:lnTo>
                    <a:pt x="521930" y="65145"/>
                  </a:lnTo>
                  <a:lnTo>
                    <a:pt x="581914" y="58949"/>
                  </a:lnTo>
                  <a:lnTo>
                    <a:pt x="639749" y="49892"/>
                  </a:lnTo>
                  <a:lnTo>
                    <a:pt x="695673" y="41082"/>
                  </a:lnTo>
                  <a:lnTo>
                    <a:pt x="757319" y="32150"/>
                  </a:lnTo>
                  <a:lnTo>
                    <a:pt x="819837" y="20109"/>
                  </a:lnTo>
                  <a:lnTo>
                    <a:pt x="882470" y="13728"/>
                  </a:lnTo>
                  <a:lnTo>
                    <a:pt x="933183" y="10680"/>
                  </a:lnTo>
                  <a:lnTo>
                    <a:pt x="986957" y="6542"/>
                  </a:lnTo>
                  <a:lnTo>
                    <a:pt x="1040826" y="5547"/>
                  </a:lnTo>
                  <a:lnTo>
                    <a:pt x="1093741" y="1662"/>
                  </a:lnTo>
                  <a:lnTo>
                    <a:pt x="1149540" y="275"/>
                  </a:lnTo>
                  <a:lnTo>
                    <a:pt x="1206527" y="0"/>
                  </a:lnTo>
                  <a:lnTo>
                    <a:pt x="1263749" y="543"/>
                  </a:lnTo>
                  <a:lnTo>
                    <a:pt x="1322609" y="4187"/>
                  </a:lnTo>
                  <a:lnTo>
                    <a:pt x="1382919" y="7933"/>
                  </a:lnTo>
                  <a:lnTo>
                    <a:pt x="1441393" y="13823"/>
                  </a:lnTo>
                  <a:lnTo>
                    <a:pt x="1502446" y="18786"/>
                  </a:lnTo>
                  <a:lnTo>
                    <a:pt x="1563498" y="28053"/>
                  </a:lnTo>
                  <a:lnTo>
                    <a:pt x="1626672" y="35631"/>
                  </a:lnTo>
                  <a:lnTo>
                    <a:pt x="1687326" y="42872"/>
                  </a:lnTo>
                  <a:lnTo>
                    <a:pt x="1747990" y="52900"/>
                  </a:lnTo>
                  <a:lnTo>
                    <a:pt x="1805939" y="62681"/>
                  </a:lnTo>
                  <a:lnTo>
                    <a:pt x="1863351" y="75485"/>
                  </a:lnTo>
                  <a:lnTo>
                    <a:pt x="1917805" y="89507"/>
                  </a:lnTo>
                  <a:lnTo>
                    <a:pt x="1972472" y="103768"/>
                  </a:lnTo>
                  <a:lnTo>
                    <a:pt x="2024108" y="119667"/>
                  </a:lnTo>
                  <a:lnTo>
                    <a:pt x="2087083" y="140846"/>
                  </a:lnTo>
                  <a:lnTo>
                    <a:pt x="2146924" y="162028"/>
                  </a:lnTo>
                  <a:lnTo>
                    <a:pt x="2209486" y="188716"/>
                  </a:lnTo>
                  <a:lnTo>
                    <a:pt x="2268862" y="215551"/>
                  </a:lnTo>
                  <a:lnTo>
                    <a:pt x="2330398" y="257723"/>
                  </a:lnTo>
                  <a:lnTo>
                    <a:pt x="2367674" y="291505"/>
                  </a:lnTo>
                  <a:lnTo>
                    <a:pt x="2414377" y="351767"/>
                  </a:lnTo>
                  <a:lnTo>
                    <a:pt x="2444061" y="402614"/>
                  </a:lnTo>
                  <a:lnTo>
                    <a:pt x="2447333" y="427324"/>
                  </a:lnTo>
                  <a:lnTo>
                    <a:pt x="2445452" y="457318"/>
                  </a:lnTo>
                  <a:lnTo>
                    <a:pt x="2435413" y="486028"/>
                  </a:lnTo>
                  <a:lnTo>
                    <a:pt x="2412485" y="525627"/>
                  </a:lnTo>
                  <a:lnTo>
                    <a:pt x="2351698" y="574509"/>
                  </a:lnTo>
                  <a:lnTo>
                    <a:pt x="2288572" y="610321"/>
                  </a:lnTo>
                  <a:lnTo>
                    <a:pt x="2232218" y="638961"/>
                  </a:lnTo>
                  <a:lnTo>
                    <a:pt x="2174013" y="664021"/>
                  </a:lnTo>
                  <a:lnTo>
                    <a:pt x="2113232" y="685392"/>
                  </a:lnTo>
                  <a:lnTo>
                    <a:pt x="2054799" y="705340"/>
                  </a:lnTo>
                  <a:lnTo>
                    <a:pt x="1996382" y="726086"/>
                  </a:lnTo>
                  <a:lnTo>
                    <a:pt x="1938500" y="739589"/>
                  </a:lnTo>
                  <a:lnTo>
                    <a:pt x="1878937" y="754199"/>
                  </a:lnTo>
                  <a:lnTo>
                    <a:pt x="1818098" y="761132"/>
                  </a:lnTo>
                  <a:lnTo>
                    <a:pt x="1759021" y="769689"/>
                  </a:lnTo>
                  <a:lnTo>
                    <a:pt x="1702683" y="778588"/>
                  </a:lnTo>
                  <a:lnTo>
                    <a:pt x="1648636" y="783840"/>
                  </a:lnTo>
                  <a:lnTo>
                    <a:pt x="1592039" y="788480"/>
                  </a:lnTo>
                  <a:lnTo>
                    <a:pt x="1536148" y="793460"/>
                  </a:lnTo>
                  <a:lnTo>
                    <a:pt x="1482158" y="798218"/>
                  </a:lnTo>
                  <a:lnTo>
                    <a:pt x="1428420" y="799818"/>
                  </a:lnTo>
                  <a:lnTo>
                    <a:pt x="1368599" y="800038"/>
                  </a:lnTo>
                  <a:lnTo>
                    <a:pt x="1315546" y="800056"/>
                  </a:lnTo>
                  <a:lnTo>
                    <a:pt x="1258838" y="799461"/>
                  </a:lnTo>
                  <a:lnTo>
                    <a:pt x="1196557" y="794590"/>
                  </a:lnTo>
                  <a:lnTo>
                    <a:pt x="1139136" y="790133"/>
                  </a:lnTo>
                  <a:lnTo>
                    <a:pt x="1083237" y="789428"/>
                  </a:lnTo>
                  <a:lnTo>
                    <a:pt x="1026175" y="785645"/>
                  </a:lnTo>
                  <a:lnTo>
                    <a:pt x="972033" y="784174"/>
                  </a:lnTo>
                  <a:lnTo>
                    <a:pt x="918275" y="779729"/>
                  </a:lnTo>
                  <a:lnTo>
                    <a:pt x="861475" y="778732"/>
                  </a:lnTo>
                  <a:lnTo>
                    <a:pt x="800373" y="778593"/>
                  </a:lnTo>
                  <a:lnTo>
                    <a:pt x="737435" y="774889"/>
                  </a:lnTo>
                  <a:lnTo>
                    <a:pt x="676818" y="769667"/>
                  </a:lnTo>
                  <a:lnTo>
                    <a:pt x="617016" y="767999"/>
                  </a:lnTo>
                  <a:lnTo>
                    <a:pt x="556752" y="764162"/>
                  </a:lnTo>
                  <a:lnTo>
                    <a:pt x="493887" y="762025"/>
                  </a:lnTo>
                  <a:lnTo>
                    <a:pt x="433276" y="757612"/>
                  </a:lnTo>
                  <a:lnTo>
                    <a:pt x="370976" y="757146"/>
                  </a:lnTo>
                  <a:lnTo>
                    <a:pt x="310948" y="757104"/>
                  </a:lnTo>
                  <a:lnTo>
                    <a:pt x="250664" y="760792"/>
                  </a:lnTo>
                  <a:lnTo>
                    <a:pt x="188395" y="766610"/>
                  </a:lnTo>
                  <a:lnTo>
                    <a:pt x="132059" y="780530"/>
                  </a:lnTo>
                  <a:lnTo>
                    <a:pt x="73905" y="797043"/>
                  </a:lnTo>
                  <a:lnTo>
                    <a:pt x="15544" y="815731"/>
                  </a:lnTo>
                  <a:lnTo>
                    <a:pt x="0" y="82154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145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529879-0C63-48A0-9D32-E6FA11DDE9C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13144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238123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73E5192BAC024CB4BC4F8A054FEC04" ma:contentTypeVersion="33" ma:contentTypeDescription="Create a new document." ma:contentTypeScope="" ma:versionID="b937ba529a2605993487a76e98c82a77">
  <xsd:schema xmlns:xsd="http://www.w3.org/2001/XMLSchema" xmlns:xs="http://www.w3.org/2001/XMLSchema" xmlns:p="http://schemas.microsoft.com/office/2006/metadata/properties" xmlns:ns3="aa8d1ed6-72ca-444c-a5a1-c0e7a238df9d" xmlns:ns4="4f9c2c3a-ef2c-4c8f-b1c5-2190b3f7498e" targetNamespace="http://schemas.microsoft.com/office/2006/metadata/properties" ma:root="true" ma:fieldsID="5bbac81948984b22a5eccc028d88bc59" ns3:_="" ns4:_="">
    <xsd:import namespace="aa8d1ed6-72ca-444c-a5a1-c0e7a238df9d"/>
    <xsd:import namespace="4f9c2c3a-ef2c-4c8f-b1c5-2190b3f7498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d1ed6-72ca-444c-a5a1-c0e7a238df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c2c3a-ef2c-4c8f-b1c5-2190b3f7498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a8d1ed6-72ca-444c-a5a1-c0e7a238df9d" xsi:nil="true"/>
    <Owner xmlns="aa8d1ed6-72ca-444c-a5a1-c0e7a238df9d">
      <UserInfo>
        <DisplayName/>
        <AccountId xsi:nil="true"/>
        <AccountType/>
      </UserInfo>
    </Owner>
    <Distribution_Groups xmlns="aa8d1ed6-72ca-444c-a5a1-c0e7a238df9d" xsi:nil="true"/>
    <AppVersion xmlns="aa8d1ed6-72ca-444c-a5a1-c0e7a238df9d" xsi:nil="true"/>
    <IsNotebookLocked xmlns="aa8d1ed6-72ca-444c-a5a1-c0e7a238df9d" xsi:nil="true"/>
    <DefaultSectionNames xmlns="aa8d1ed6-72ca-444c-a5a1-c0e7a238df9d" xsi:nil="true"/>
    <Templates xmlns="aa8d1ed6-72ca-444c-a5a1-c0e7a238df9d" xsi:nil="true"/>
    <NotebookType xmlns="aa8d1ed6-72ca-444c-a5a1-c0e7a238df9d" xsi:nil="true"/>
    <Students xmlns="aa8d1ed6-72ca-444c-a5a1-c0e7a238df9d">
      <UserInfo>
        <DisplayName/>
        <AccountId xsi:nil="true"/>
        <AccountType/>
      </UserInfo>
    </Students>
    <LMS_Mappings xmlns="aa8d1ed6-72ca-444c-a5a1-c0e7a238df9d" xsi:nil="true"/>
    <Student_Groups xmlns="aa8d1ed6-72ca-444c-a5a1-c0e7a238df9d">
      <UserInfo>
        <DisplayName/>
        <AccountId xsi:nil="true"/>
        <AccountType/>
      </UserInfo>
    </Student_Groups>
    <TeamsChannelId xmlns="aa8d1ed6-72ca-444c-a5a1-c0e7a238df9d" xsi:nil="true"/>
    <Self_Registration_Enabled xmlns="aa8d1ed6-72ca-444c-a5a1-c0e7a238df9d" xsi:nil="true"/>
    <Has_Teacher_Only_SectionGroup xmlns="aa8d1ed6-72ca-444c-a5a1-c0e7a238df9d" xsi:nil="true"/>
    <CultureName xmlns="aa8d1ed6-72ca-444c-a5a1-c0e7a238df9d" xsi:nil="true"/>
    <Invited_Teachers xmlns="aa8d1ed6-72ca-444c-a5a1-c0e7a238df9d" xsi:nil="true"/>
    <Invited_Students xmlns="aa8d1ed6-72ca-444c-a5a1-c0e7a238df9d" xsi:nil="true"/>
    <Is_Collaboration_Space_Locked xmlns="aa8d1ed6-72ca-444c-a5a1-c0e7a238df9d" xsi:nil="true"/>
    <FolderType xmlns="aa8d1ed6-72ca-444c-a5a1-c0e7a238df9d" xsi:nil="true"/>
    <Teachers xmlns="aa8d1ed6-72ca-444c-a5a1-c0e7a238df9d">
      <UserInfo>
        <DisplayName/>
        <AccountId xsi:nil="true"/>
        <AccountType/>
      </UserInfo>
    </Teachers>
  </documentManagement>
</p:properties>
</file>

<file path=customXml/itemProps1.xml><?xml version="1.0" encoding="utf-8"?>
<ds:datastoreItem xmlns:ds="http://schemas.openxmlformats.org/officeDocument/2006/customXml" ds:itemID="{6790C807-D692-4434-AEB7-440DD6071A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8d1ed6-72ca-444c-a5a1-c0e7a238df9d"/>
    <ds:schemaRef ds:uri="4f9c2c3a-ef2c-4c8f-b1c5-2190b3f749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8A32D2-CF84-4792-9D97-43CCD08BC8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9C406C-A380-44DB-A278-47A1A7215F38}">
  <ds:schemaRefs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4f9c2c3a-ef2c-4c8f-b1c5-2190b3f7498e"/>
    <ds:schemaRef ds:uri="http://schemas.microsoft.com/office/2006/documentManagement/types"/>
    <ds:schemaRef ds:uri="aa8d1ed6-72ca-444c-a5a1-c0e7a238df9d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Deance Boseman</dc:creator>
  <cp:lastModifiedBy>Deance Boseman</cp:lastModifiedBy>
  <cp:revision>1</cp:revision>
  <dcterms:created xsi:type="dcterms:W3CDTF">2020-01-24T22:16:59Z</dcterms:created>
  <dcterms:modified xsi:type="dcterms:W3CDTF">2020-01-24T22:17:00Z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0x0101003D73E5192BAC024CB4BC4F8A054FEC04</vt:lpwstr>
  </property>
</Properties>
</file>