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0160000" cy="101219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5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56CA-C276-4A36-BE4F-01EAA40E0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656525"/>
            <a:ext cx="7620000" cy="3523921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94EF3-2051-413E-99C2-D4B9FC6EC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5316341"/>
            <a:ext cx="7620000" cy="244378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70B2B-04F0-40EB-B047-B23A26EE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4C0-5680-4673-8C61-1930443D661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D4F2B-9EC0-423B-9FBE-AAD371A6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676D1-D479-41E2-B0D5-698ED60A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EC9-26B6-46F5-B8F0-3520F9A7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1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1EE50-463C-4A2D-B6C1-B51BF2E6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A3099-427F-4BF3-9E68-78D964B8D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ED2D8-F55F-47D5-A6BF-BA4E003B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4C0-5680-4673-8C61-1930443D661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1BB2D-652A-450E-966A-E98A02A4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389D9-5B29-4186-AAFA-FBC99F61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EC9-26B6-46F5-B8F0-3520F9A7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3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8FE150-408D-4E3C-A1FA-A8262F6D8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538898"/>
            <a:ext cx="2190750" cy="85778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BBE13-BE31-42F7-9483-47F20A3F2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538898"/>
            <a:ext cx="6445250" cy="85778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9CB4B-02AB-4266-9D9C-FADDF7C2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4C0-5680-4673-8C61-1930443D661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ABD91-A0AB-44CF-93FB-6F2932A5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56846-8457-4268-B478-C1741E07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EC9-26B6-46F5-B8F0-3520F9A7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3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01312-6C77-4970-9976-3C390DE2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2BA39-1907-43A3-8985-446AB935B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17DF6-B73F-4D10-950E-0366B3F7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4C0-5680-4673-8C61-1930443D661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2E0AE-0C36-406F-8D3A-AE28362D4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C6E85-9804-4EB9-88D3-C6773527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EC9-26B6-46F5-B8F0-3520F9A7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2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3234-6EFF-4732-8ACD-FB72C848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2523449"/>
            <a:ext cx="8763000" cy="421042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238BE-3511-48FB-9E62-B0F56ED4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6773710"/>
            <a:ext cx="8763000" cy="2214165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9CAEC-324D-4C4D-B3BF-2B6A182D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4C0-5680-4673-8C61-1930443D661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50730-F765-465D-81E6-2617A2CC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B5F54-AB75-46A3-9C49-AE7FEDA2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EC9-26B6-46F5-B8F0-3520F9A7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0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E45A-D730-4248-93FA-D68C4C23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CA95D-A8D6-423C-813F-A24783D9AD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694487"/>
            <a:ext cx="4318000" cy="642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0B0EA-1144-4CC6-88B1-016D0F301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694487"/>
            <a:ext cx="4318000" cy="642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B90E8-19A1-495B-BC05-A5ADAB79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4C0-5680-4673-8C61-1930443D661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34727-750B-42F6-B8AB-7971D6EC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12BB9-6895-4F2F-8E58-DCEE48CF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EC9-26B6-46F5-B8F0-3520F9A7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3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E71-968E-4121-8FC2-2B86A044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538900"/>
            <a:ext cx="8763000" cy="19564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E0B27-A478-4224-B72E-D80D81337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2481272"/>
            <a:ext cx="4298156" cy="121603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19C14-8730-4ABF-A970-1C7F6ABE4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3697305"/>
            <a:ext cx="4298156" cy="5438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447B6-01E1-4015-9981-D9932E126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2481272"/>
            <a:ext cx="4319323" cy="121603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D1E05-5EFA-4B06-B480-0CB4A5CBD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3697305"/>
            <a:ext cx="4319323" cy="5438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5A2A33-B485-4B3F-B78D-CED33B4C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4C0-5680-4673-8C61-1930443D661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3FE6F-0F48-46BD-B2D3-B29E1482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0C8C68-1E56-44D3-9884-9D428461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EC9-26B6-46F5-B8F0-3520F9A7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2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7803-14F7-4770-BBB6-F776734F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31F2C-945E-4B86-8E85-E15E8125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4C0-5680-4673-8C61-1930443D661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FAD36-A247-499A-A54D-97F04C42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0B0C4-7404-4E61-BFCF-701780EF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EC9-26B6-46F5-B8F0-3520F9A7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3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0BBF6E-0448-4D60-A6F2-CFB8C7D1B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4C0-5680-4673-8C61-1930443D661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2262E-5154-4B41-A41E-55DCEC7C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281E5-07EE-44DB-8E4E-A4227981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EC9-26B6-46F5-B8F0-3520F9A7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95D6-0222-478B-8235-8C770E38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674793"/>
            <a:ext cx="3276864" cy="236177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1803E-540E-47AB-8B6F-9627F0D53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457369"/>
            <a:ext cx="5143500" cy="719310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C2C45-C027-4443-9989-690F83846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3036570"/>
            <a:ext cx="3276864" cy="562562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44BE4-39AA-4172-9343-0312DC92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4C0-5680-4673-8C61-1930443D661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BAE67-77DD-4356-94F1-B0F24723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31521-457D-4DF0-9FEE-A8B68838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EC9-26B6-46F5-B8F0-3520F9A7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0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0E91-7926-4FCE-8B2F-FEF41B9F4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674793"/>
            <a:ext cx="3276864" cy="236177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6D44C-BBDF-4AD4-8E5A-1285068F6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457369"/>
            <a:ext cx="5143500" cy="719310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8F57E-8E60-4823-908B-4115A9640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3036570"/>
            <a:ext cx="3276864" cy="562562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1EDF3-CA1B-411B-A6EC-948DA627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4C0-5680-4673-8C61-1930443D661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1F42A-E080-423C-89EE-D3CBF4F3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AA548-EFC8-464A-A625-AB8C050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BEC9-26B6-46F5-B8F0-3520F9A7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8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88EBAA-3AF1-4B1F-81B9-04686CDB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538900"/>
            <a:ext cx="8763000" cy="1956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D68FB-4338-48B4-96F5-37D076576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694487"/>
            <a:ext cx="8763000" cy="6422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994B4-B884-4224-928D-315D077D34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9381504"/>
            <a:ext cx="2286000" cy="538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A74C0-5680-4673-8C61-1930443D661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DB13C-1170-49F8-B07A-59568FCC0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9381504"/>
            <a:ext cx="3429000" cy="538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68B25-05AC-486F-B686-82890B3CB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9381504"/>
            <a:ext cx="2286000" cy="538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EBEC9-26B6-46F5-B8F0-3520F9A7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1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4147B8-77DE-4D8B-885C-FBC1E30A74D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304800"/>
            <a:ext cx="8407400" cy="5245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7649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87BA67-CD30-48DB-AF73-926584FA6D96}"/>
              </a:ext>
            </a:extLst>
          </p:cNvPr>
          <p:cNvSpPr txBox="1"/>
          <p:nvPr/>
        </p:nvSpPr>
        <p:spPr>
          <a:xfrm>
            <a:off x="0" y="101600"/>
            <a:ext cx="9944481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entury Gothic - 24"/>
              </a:rPr>
              <a:t>Example 2 (add prac.):</a:t>
            </a:r>
          </a:p>
          <a:p>
            <a:endParaRPr lang="en-US" sz="1200">
              <a:solidFill>
                <a:srgbClr val="000000"/>
              </a:solidFill>
              <a:latin typeface="Century Gothic - 24"/>
            </a:endParaRPr>
          </a:p>
          <a:p>
            <a:r>
              <a:rPr lang="en-US" sz="1200">
                <a:solidFill>
                  <a:srgbClr val="000000"/>
                </a:solidFill>
                <a:latin typeface="Century Gothic - 24"/>
              </a:rPr>
              <a:t>8 People fit comfortably in a 6 feet by 6 feet area.  Use this value  ​ ​to estimate the size of a crowd that is 13 feet deep and 25 feet  ​long.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4B350B3-1C30-4D68-BE59-B181E7D5C88D}"/>
              </a:ext>
            </a:extLst>
          </p:cNvPr>
          <p:cNvGrpSpPr/>
          <p:nvPr/>
        </p:nvGrpSpPr>
        <p:grpSpPr>
          <a:xfrm>
            <a:off x="1571959" y="2003002"/>
            <a:ext cx="6349082" cy="1133523"/>
            <a:chOff x="1571959" y="2003002"/>
            <a:chExt cx="6349082" cy="113352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AC3948D-1C3B-424A-9AC2-28FC452F4138}"/>
                </a:ext>
              </a:extLst>
            </p:cNvPr>
            <p:cNvSpPr/>
            <p:nvPr/>
          </p:nvSpPr>
          <p:spPr>
            <a:xfrm>
              <a:off x="1571959" y="2741945"/>
              <a:ext cx="38675" cy="11011"/>
            </a:xfrm>
            <a:custGeom>
              <a:avLst/>
              <a:gdLst/>
              <a:ahLst/>
              <a:cxnLst/>
              <a:rect l="0" t="0" r="0" b="0"/>
              <a:pathLst>
                <a:path w="38675" h="11011">
                  <a:moveTo>
                    <a:pt x="38674" y="11010"/>
                  </a:moveTo>
                  <a:lnTo>
                    <a:pt x="36541" y="9451"/>
                  </a:lnTo>
                  <a:lnTo>
                    <a:pt x="7311" y="23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2BEA775-D5BE-4381-AF06-8780B57C112A}"/>
                </a:ext>
              </a:extLst>
            </p:cNvPr>
            <p:cNvSpPr/>
            <p:nvPr/>
          </p:nvSpPr>
          <p:spPr>
            <a:xfrm>
              <a:off x="2222740" y="3125187"/>
              <a:ext cx="11172" cy="142"/>
            </a:xfrm>
            <a:custGeom>
              <a:avLst/>
              <a:gdLst/>
              <a:ahLst/>
              <a:cxnLst/>
              <a:rect l="0" t="0" r="0" b="0"/>
              <a:pathLst>
                <a:path w="11172" h="142">
                  <a:moveTo>
                    <a:pt x="0" y="0"/>
                  </a:moveTo>
                  <a:lnTo>
                    <a:pt x="690" y="31"/>
                  </a:lnTo>
                  <a:lnTo>
                    <a:pt x="11171" y="1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CC5B660-50BE-4271-B644-3CAF13056096}"/>
                </a:ext>
              </a:extLst>
            </p:cNvPr>
            <p:cNvSpPr/>
            <p:nvPr/>
          </p:nvSpPr>
          <p:spPr>
            <a:xfrm>
              <a:off x="2368504" y="2067442"/>
              <a:ext cx="42617" cy="676618"/>
            </a:xfrm>
            <a:custGeom>
              <a:avLst/>
              <a:gdLst/>
              <a:ahLst/>
              <a:cxnLst/>
              <a:rect l="0" t="0" r="0" b="0"/>
              <a:pathLst>
                <a:path w="42617" h="676618">
                  <a:moveTo>
                    <a:pt x="42616" y="0"/>
                  </a:moveTo>
                  <a:lnTo>
                    <a:pt x="32522" y="58475"/>
                  </a:lnTo>
                  <a:lnTo>
                    <a:pt x="30323" y="118314"/>
                  </a:lnTo>
                  <a:lnTo>
                    <a:pt x="26413" y="170890"/>
                  </a:lnTo>
                  <a:lnTo>
                    <a:pt x="19098" y="228264"/>
                  </a:lnTo>
                  <a:lnTo>
                    <a:pt x="14614" y="290102"/>
                  </a:lnTo>
                  <a:lnTo>
                    <a:pt x="8379" y="342974"/>
                  </a:lnTo>
                  <a:lnTo>
                    <a:pt x="5689" y="395095"/>
                  </a:lnTo>
                  <a:lnTo>
                    <a:pt x="2263" y="455322"/>
                  </a:lnTo>
                  <a:lnTo>
                    <a:pt x="0" y="514250"/>
                  </a:lnTo>
                  <a:lnTo>
                    <a:pt x="3392" y="568454"/>
                  </a:lnTo>
                  <a:lnTo>
                    <a:pt x="6522" y="627667"/>
                  </a:lnTo>
                  <a:lnTo>
                    <a:pt x="21137" y="6766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F29871F-207F-4F19-8568-51B585949B73}"/>
                </a:ext>
              </a:extLst>
            </p:cNvPr>
            <p:cNvSpPr/>
            <p:nvPr/>
          </p:nvSpPr>
          <p:spPr>
            <a:xfrm>
              <a:off x="2395011" y="2027001"/>
              <a:ext cx="1012090" cy="706074"/>
            </a:xfrm>
            <a:custGeom>
              <a:avLst/>
              <a:gdLst/>
              <a:ahLst/>
              <a:cxnLst/>
              <a:rect l="0" t="0" r="0" b="0"/>
              <a:pathLst>
                <a:path w="1012090" h="706074">
                  <a:moveTo>
                    <a:pt x="10739" y="2851"/>
                  </a:moveTo>
                  <a:lnTo>
                    <a:pt x="19292" y="0"/>
                  </a:lnTo>
                  <a:lnTo>
                    <a:pt x="28264" y="192"/>
                  </a:lnTo>
                  <a:lnTo>
                    <a:pt x="89278" y="8623"/>
                  </a:lnTo>
                  <a:lnTo>
                    <a:pt x="150654" y="14746"/>
                  </a:lnTo>
                  <a:lnTo>
                    <a:pt x="208385" y="22693"/>
                  </a:lnTo>
                  <a:lnTo>
                    <a:pt x="270387" y="28660"/>
                  </a:lnTo>
                  <a:lnTo>
                    <a:pt x="324715" y="33783"/>
                  </a:lnTo>
                  <a:lnTo>
                    <a:pt x="381412" y="40540"/>
                  </a:lnTo>
                  <a:lnTo>
                    <a:pt x="438576" y="44770"/>
                  </a:lnTo>
                  <a:lnTo>
                    <a:pt x="492143" y="49296"/>
                  </a:lnTo>
                  <a:lnTo>
                    <a:pt x="546479" y="52399"/>
                  </a:lnTo>
                  <a:lnTo>
                    <a:pt x="605935" y="56004"/>
                  </a:lnTo>
                  <a:lnTo>
                    <a:pt x="660392" y="56479"/>
                  </a:lnTo>
                  <a:lnTo>
                    <a:pt x="722086" y="51921"/>
                  </a:lnTo>
                  <a:lnTo>
                    <a:pt x="781457" y="42661"/>
                  </a:lnTo>
                  <a:lnTo>
                    <a:pt x="837075" y="40570"/>
                  </a:lnTo>
                  <a:lnTo>
                    <a:pt x="897910" y="43299"/>
                  </a:lnTo>
                  <a:lnTo>
                    <a:pt x="904098" y="46523"/>
                  </a:lnTo>
                  <a:lnTo>
                    <a:pt x="914157" y="56470"/>
                  </a:lnTo>
                  <a:lnTo>
                    <a:pt x="923678" y="78338"/>
                  </a:lnTo>
                  <a:lnTo>
                    <a:pt x="933161" y="134748"/>
                  </a:lnTo>
                  <a:lnTo>
                    <a:pt x="939774" y="193652"/>
                  </a:lnTo>
                  <a:lnTo>
                    <a:pt x="945165" y="251800"/>
                  </a:lnTo>
                  <a:lnTo>
                    <a:pt x="954227" y="313882"/>
                  </a:lnTo>
                  <a:lnTo>
                    <a:pt x="961129" y="373892"/>
                  </a:lnTo>
                  <a:lnTo>
                    <a:pt x="970324" y="434174"/>
                  </a:lnTo>
                  <a:lnTo>
                    <a:pt x="984619" y="496444"/>
                  </a:lnTo>
                  <a:lnTo>
                    <a:pt x="996879" y="552183"/>
                  </a:lnTo>
                  <a:lnTo>
                    <a:pt x="1005297" y="609176"/>
                  </a:lnTo>
                  <a:lnTo>
                    <a:pt x="1012089" y="642301"/>
                  </a:lnTo>
                  <a:lnTo>
                    <a:pt x="1007156" y="680725"/>
                  </a:lnTo>
                  <a:lnTo>
                    <a:pt x="1003183" y="686869"/>
                  </a:lnTo>
                  <a:lnTo>
                    <a:pt x="990812" y="696878"/>
                  </a:lnTo>
                  <a:lnTo>
                    <a:pt x="973779" y="702123"/>
                  </a:lnTo>
                  <a:lnTo>
                    <a:pt x="916896" y="706073"/>
                  </a:lnTo>
                  <a:lnTo>
                    <a:pt x="853531" y="702613"/>
                  </a:lnTo>
                  <a:lnTo>
                    <a:pt x="793584" y="696808"/>
                  </a:lnTo>
                  <a:lnTo>
                    <a:pt x="730656" y="691195"/>
                  </a:lnTo>
                  <a:lnTo>
                    <a:pt x="678231" y="686713"/>
                  </a:lnTo>
                  <a:lnTo>
                    <a:pt x="624120" y="685209"/>
                  </a:lnTo>
                  <a:lnTo>
                    <a:pt x="570184" y="682061"/>
                  </a:lnTo>
                  <a:lnTo>
                    <a:pt x="513565" y="680577"/>
                  </a:lnTo>
                  <a:lnTo>
                    <a:pt x="456416" y="682229"/>
                  </a:lnTo>
                  <a:lnTo>
                    <a:pt x="399162" y="680014"/>
                  </a:lnTo>
                  <a:lnTo>
                    <a:pt x="341887" y="683266"/>
                  </a:lnTo>
                  <a:lnTo>
                    <a:pt x="286199" y="686119"/>
                  </a:lnTo>
                  <a:lnTo>
                    <a:pt x="234803" y="689400"/>
                  </a:lnTo>
                  <a:lnTo>
                    <a:pt x="173471" y="690102"/>
                  </a:lnTo>
                  <a:lnTo>
                    <a:pt x="118354" y="690195"/>
                  </a:lnTo>
                  <a:lnTo>
                    <a:pt x="62293" y="690804"/>
                  </a:lnTo>
                  <a:lnTo>
                    <a:pt x="0" y="7009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F93E83-B163-4E2E-93DD-D257F0E78C29}"/>
                </a:ext>
              </a:extLst>
            </p:cNvPr>
            <p:cNvSpPr/>
            <p:nvPr/>
          </p:nvSpPr>
          <p:spPr>
            <a:xfrm>
              <a:off x="2734264" y="2273207"/>
              <a:ext cx="239449" cy="257601"/>
            </a:xfrm>
            <a:custGeom>
              <a:avLst/>
              <a:gdLst/>
              <a:ahLst/>
              <a:cxnLst/>
              <a:rect l="0" t="0" r="0" b="0"/>
              <a:pathLst>
                <a:path w="239449" h="257601">
                  <a:moveTo>
                    <a:pt x="208484" y="30514"/>
                  </a:moveTo>
                  <a:lnTo>
                    <a:pt x="198717" y="21940"/>
                  </a:lnTo>
                  <a:lnTo>
                    <a:pt x="175042" y="10346"/>
                  </a:lnTo>
                  <a:lnTo>
                    <a:pt x="137448" y="0"/>
                  </a:lnTo>
                  <a:lnTo>
                    <a:pt x="81009" y="1245"/>
                  </a:lnTo>
                  <a:lnTo>
                    <a:pt x="35136" y="13777"/>
                  </a:lnTo>
                  <a:lnTo>
                    <a:pt x="13458" y="26549"/>
                  </a:lnTo>
                  <a:lnTo>
                    <a:pt x="3866" y="38099"/>
                  </a:lnTo>
                  <a:lnTo>
                    <a:pt x="472" y="44521"/>
                  </a:lnTo>
                  <a:lnTo>
                    <a:pt x="0" y="51189"/>
                  </a:lnTo>
                  <a:lnTo>
                    <a:pt x="4248" y="64961"/>
                  </a:lnTo>
                  <a:lnTo>
                    <a:pt x="12103" y="75856"/>
                  </a:lnTo>
                  <a:lnTo>
                    <a:pt x="37433" y="95424"/>
                  </a:lnTo>
                  <a:lnTo>
                    <a:pt x="98252" y="124008"/>
                  </a:lnTo>
                  <a:lnTo>
                    <a:pt x="155493" y="154217"/>
                  </a:lnTo>
                  <a:lnTo>
                    <a:pt x="208058" y="196991"/>
                  </a:lnTo>
                  <a:lnTo>
                    <a:pt x="218767" y="215946"/>
                  </a:lnTo>
                  <a:lnTo>
                    <a:pt x="220413" y="228085"/>
                  </a:lnTo>
                  <a:lnTo>
                    <a:pt x="220017" y="233827"/>
                  </a:lnTo>
                  <a:lnTo>
                    <a:pt x="216769" y="238849"/>
                  </a:lnTo>
                  <a:lnTo>
                    <a:pt x="199139" y="251022"/>
                  </a:lnTo>
                  <a:lnTo>
                    <a:pt x="187624" y="256402"/>
                  </a:lnTo>
                  <a:lnTo>
                    <a:pt x="176540" y="257600"/>
                  </a:lnTo>
                  <a:lnTo>
                    <a:pt x="142070" y="251373"/>
                  </a:lnTo>
                  <a:lnTo>
                    <a:pt x="129444" y="245819"/>
                  </a:lnTo>
                  <a:lnTo>
                    <a:pt x="119457" y="236190"/>
                  </a:lnTo>
                  <a:lnTo>
                    <a:pt x="115123" y="230281"/>
                  </a:lnTo>
                  <a:lnTo>
                    <a:pt x="111898" y="215760"/>
                  </a:lnTo>
                  <a:lnTo>
                    <a:pt x="113051" y="200555"/>
                  </a:lnTo>
                  <a:lnTo>
                    <a:pt x="130147" y="161387"/>
                  </a:lnTo>
                  <a:lnTo>
                    <a:pt x="141783" y="143874"/>
                  </a:lnTo>
                  <a:lnTo>
                    <a:pt x="203078" y="84221"/>
                  </a:lnTo>
                  <a:lnTo>
                    <a:pt x="235193" y="39663"/>
                  </a:lnTo>
                  <a:lnTo>
                    <a:pt x="238820" y="33033"/>
                  </a:lnTo>
                  <a:lnTo>
                    <a:pt x="239448" y="28017"/>
                  </a:lnTo>
                  <a:lnTo>
                    <a:pt x="238077" y="24076"/>
                  </a:lnTo>
                  <a:lnTo>
                    <a:pt x="232973" y="18703"/>
                  </a:lnTo>
                  <a:lnTo>
                    <a:pt x="224594" y="144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F3DFCB8-2D06-457B-AA00-8EF96BA16479}"/>
                </a:ext>
              </a:extLst>
            </p:cNvPr>
            <p:cNvSpPr/>
            <p:nvPr/>
          </p:nvSpPr>
          <p:spPr>
            <a:xfrm>
              <a:off x="2778526" y="2797759"/>
              <a:ext cx="344512" cy="198690"/>
            </a:xfrm>
            <a:custGeom>
              <a:avLst/>
              <a:gdLst/>
              <a:ahLst/>
              <a:cxnLst/>
              <a:rect l="0" t="0" r="0" b="0"/>
              <a:pathLst>
                <a:path w="344512" h="198690">
                  <a:moveTo>
                    <a:pt x="94413" y="0"/>
                  </a:moveTo>
                  <a:lnTo>
                    <a:pt x="88711" y="5701"/>
                  </a:lnTo>
                  <a:lnTo>
                    <a:pt x="76641" y="37344"/>
                  </a:lnTo>
                  <a:lnTo>
                    <a:pt x="74262" y="66402"/>
                  </a:lnTo>
                  <a:lnTo>
                    <a:pt x="76109" y="79035"/>
                  </a:lnTo>
                  <a:lnTo>
                    <a:pt x="50279" y="90616"/>
                  </a:lnTo>
                  <a:lnTo>
                    <a:pt x="15728" y="101730"/>
                  </a:lnTo>
                  <a:lnTo>
                    <a:pt x="7350" y="107200"/>
                  </a:lnTo>
                  <a:lnTo>
                    <a:pt x="2361" y="112637"/>
                  </a:lnTo>
                  <a:lnTo>
                    <a:pt x="228" y="118051"/>
                  </a:lnTo>
                  <a:lnTo>
                    <a:pt x="0" y="123450"/>
                  </a:lnTo>
                  <a:lnTo>
                    <a:pt x="2928" y="133626"/>
                  </a:lnTo>
                  <a:lnTo>
                    <a:pt x="8208" y="142127"/>
                  </a:lnTo>
                  <a:lnTo>
                    <a:pt x="20740" y="153622"/>
                  </a:lnTo>
                  <a:lnTo>
                    <a:pt x="45298" y="167600"/>
                  </a:lnTo>
                  <a:lnTo>
                    <a:pt x="91628" y="179978"/>
                  </a:lnTo>
                  <a:lnTo>
                    <a:pt x="155120" y="180836"/>
                  </a:lnTo>
                  <a:lnTo>
                    <a:pt x="210633" y="170095"/>
                  </a:lnTo>
                  <a:lnTo>
                    <a:pt x="246906" y="156803"/>
                  </a:lnTo>
                  <a:lnTo>
                    <a:pt x="269170" y="136534"/>
                  </a:lnTo>
                  <a:lnTo>
                    <a:pt x="277525" y="122595"/>
                  </a:lnTo>
                  <a:lnTo>
                    <a:pt x="338067" y="94468"/>
                  </a:lnTo>
                  <a:lnTo>
                    <a:pt x="343365" y="88038"/>
                  </a:lnTo>
                  <a:lnTo>
                    <a:pt x="344511" y="81962"/>
                  </a:lnTo>
                  <a:lnTo>
                    <a:pt x="342888" y="77315"/>
                  </a:lnTo>
                  <a:lnTo>
                    <a:pt x="339419" y="73620"/>
                  </a:lnTo>
                  <a:lnTo>
                    <a:pt x="334720" y="70560"/>
                  </a:lnTo>
                  <a:lnTo>
                    <a:pt x="321543" y="68751"/>
                  </a:lnTo>
                  <a:lnTo>
                    <a:pt x="306936" y="70533"/>
                  </a:lnTo>
                  <a:lnTo>
                    <a:pt x="289245" y="78244"/>
                  </a:lnTo>
                  <a:lnTo>
                    <a:pt x="280250" y="84696"/>
                  </a:lnTo>
                  <a:lnTo>
                    <a:pt x="222865" y="97888"/>
                  </a:lnTo>
                  <a:lnTo>
                    <a:pt x="194661" y="111128"/>
                  </a:lnTo>
                  <a:lnTo>
                    <a:pt x="186305" y="118835"/>
                  </a:lnTo>
                  <a:lnTo>
                    <a:pt x="181331" y="127553"/>
                  </a:lnTo>
                  <a:lnTo>
                    <a:pt x="177395" y="146786"/>
                  </a:lnTo>
                  <a:lnTo>
                    <a:pt x="179730" y="181630"/>
                  </a:lnTo>
                  <a:lnTo>
                    <a:pt x="185702" y="1986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579372C-CEDF-4384-BDBE-21A8092EEEA9}"/>
                </a:ext>
              </a:extLst>
            </p:cNvPr>
            <p:cNvSpPr/>
            <p:nvPr/>
          </p:nvSpPr>
          <p:spPr>
            <a:xfrm>
              <a:off x="3579406" y="2282241"/>
              <a:ext cx="258632" cy="316830"/>
            </a:xfrm>
            <a:custGeom>
              <a:avLst/>
              <a:gdLst/>
              <a:ahLst/>
              <a:cxnLst/>
              <a:rect l="0" t="0" r="0" b="0"/>
              <a:pathLst>
                <a:path w="258632" h="316830">
                  <a:moveTo>
                    <a:pt x="56070" y="0"/>
                  </a:moveTo>
                  <a:lnTo>
                    <a:pt x="22472" y="59125"/>
                  </a:lnTo>
                  <a:lnTo>
                    <a:pt x="6036" y="109506"/>
                  </a:lnTo>
                  <a:lnTo>
                    <a:pt x="0" y="148367"/>
                  </a:lnTo>
                  <a:lnTo>
                    <a:pt x="2596" y="170851"/>
                  </a:lnTo>
                  <a:lnTo>
                    <a:pt x="7641" y="187311"/>
                  </a:lnTo>
                  <a:lnTo>
                    <a:pt x="18635" y="201389"/>
                  </a:lnTo>
                  <a:lnTo>
                    <a:pt x="38415" y="216196"/>
                  </a:lnTo>
                  <a:lnTo>
                    <a:pt x="50609" y="221387"/>
                  </a:lnTo>
                  <a:lnTo>
                    <a:pt x="71490" y="223712"/>
                  </a:lnTo>
                  <a:lnTo>
                    <a:pt x="131419" y="214587"/>
                  </a:lnTo>
                  <a:lnTo>
                    <a:pt x="183373" y="198199"/>
                  </a:lnTo>
                  <a:lnTo>
                    <a:pt x="226180" y="175575"/>
                  </a:lnTo>
                  <a:lnTo>
                    <a:pt x="246197" y="155407"/>
                  </a:lnTo>
                  <a:lnTo>
                    <a:pt x="255073" y="139524"/>
                  </a:lnTo>
                  <a:lnTo>
                    <a:pt x="258631" y="117780"/>
                  </a:lnTo>
                  <a:lnTo>
                    <a:pt x="256281" y="104256"/>
                  </a:lnTo>
                  <a:lnTo>
                    <a:pt x="253984" y="98144"/>
                  </a:lnTo>
                  <a:lnTo>
                    <a:pt x="250065" y="94069"/>
                  </a:lnTo>
                  <a:lnTo>
                    <a:pt x="239347" y="89542"/>
                  </a:lnTo>
                  <a:lnTo>
                    <a:pt x="225037" y="90712"/>
                  </a:lnTo>
                  <a:lnTo>
                    <a:pt x="203391" y="98079"/>
                  </a:lnTo>
                  <a:lnTo>
                    <a:pt x="191952" y="105047"/>
                  </a:lnTo>
                  <a:lnTo>
                    <a:pt x="171080" y="129277"/>
                  </a:lnTo>
                  <a:lnTo>
                    <a:pt x="156663" y="168608"/>
                  </a:lnTo>
                  <a:lnTo>
                    <a:pt x="153895" y="189843"/>
                  </a:lnTo>
                  <a:lnTo>
                    <a:pt x="158776" y="214101"/>
                  </a:lnTo>
                  <a:lnTo>
                    <a:pt x="182110" y="270254"/>
                  </a:lnTo>
                  <a:lnTo>
                    <a:pt x="211799" y="3168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008E739-D0C3-47DD-9342-7E2233CE5417}"/>
                </a:ext>
              </a:extLst>
            </p:cNvPr>
            <p:cNvSpPr/>
            <p:nvPr/>
          </p:nvSpPr>
          <p:spPr>
            <a:xfrm>
              <a:off x="4586172" y="2003002"/>
              <a:ext cx="48049" cy="784018"/>
            </a:xfrm>
            <a:custGeom>
              <a:avLst/>
              <a:gdLst/>
              <a:ahLst/>
              <a:cxnLst/>
              <a:rect l="0" t="0" r="0" b="0"/>
              <a:pathLst>
                <a:path w="48049" h="784018">
                  <a:moveTo>
                    <a:pt x="37380" y="0"/>
                  </a:moveTo>
                  <a:lnTo>
                    <a:pt x="44009" y="57861"/>
                  </a:lnTo>
                  <a:lnTo>
                    <a:pt x="47758" y="120096"/>
                  </a:lnTo>
                  <a:lnTo>
                    <a:pt x="48048" y="171497"/>
                  </a:lnTo>
                  <a:lnTo>
                    <a:pt x="44415" y="223924"/>
                  </a:lnTo>
                  <a:lnTo>
                    <a:pt x="41488" y="279627"/>
                  </a:lnTo>
                  <a:lnTo>
                    <a:pt x="32490" y="339446"/>
                  </a:lnTo>
                  <a:lnTo>
                    <a:pt x="25523" y="386976"/>
                  </a:lnTo>
                  <a:lnTo>
                    <a:pt x="19679" y="435068"/>
                  </a:lnTo>
                  <a:lnTo>
                    <a:pt x="12359" y="495737"/>
                  </a:lnTo>
                  <a:lnTo>
                    <a:pt x="5168" y="555631"/>
                  </a:lnTo>
                  <a:lnTo>
                    <a:pt x="852" y="610886"/>
                  </a:lnTo>
                  <a:lnTo>
                    <a:pt x="0" y="662882"/>
                  </a:lnTo>
                  <a:lnTo>
                    <a:pt x="405" y="724574"/>
                  </a:lnTo>
                  <a:lnTo>
                    <a:pt x="5857" y="765127"/>
                  </a:lnTo>
                  <a:lnTo>
                    <a:pt x="10641" y="774826"/>
                  </a:lnTo>
                  <a:lnTo>
                    <a:pt x="15153" y="779932"/>
                  </a:lnTo>
                  <a:lnTo>
                    <a:pt x="21270" y="7840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5AC1F55-C0F8-4DAB-A9C4-75F1BE58A136}"/>
                </a:ext>
              </a:extLst>
            </p:cNvPr>
            <p:cNvSpPr/>
            <p:nvPr/>
          </p:nvSpPr>
          <p:spPr>
            <a:xfrm>
              <a:off x="4564482" y="2012202"/>
              <a:ext cx="2744060" cy="146033"/>
            </a:xfrm>
            <a:custGeom>
              <a:avLst/>
              <a:gdLst/>
              <a:ahLst/>
              <a:cxnLst/>
              <a:rect l="0" t="0" r="0" b="0"/>
              <a:pathLst>
                <a:path w="2744060" h="146033">
                  <a:moveTo>
                    <a:pt x="0" y="6910"/>
                  </a:moveTo>
                  <a:lnTo>
                    <a:pt x="5701" y="1209"/>
                  </a:lnTo>
                  <a:lnTo>
                    <a:pt x="16456" y="0"/>
                  </a:lnTo>
                  <a:lnTo>
                    <a:pt x="74596" y="10639"/>
                  </a:lnTo>
                  <a:lnTo>
                    <a:pt x="135266" y="21243"/>
                  </a:lnTo>
                  <a:lnTo>
                    <a:pt x="198330" y="30181"/>
                  </a:lnTo>
                  <a:lnTo>
                    <a:pt x="254461" y="37340"/>
                  </a:lnTo>
                  <a:lnTo>
                    <a:pt x="313106" y="46091"/>
                  </a:lnTo>
                  <a:lnTo>
                    <a:pt x="373373" y="56283"/>
                  </a:lnTo>
                  <a:lnTo>
                    <a:pt x="422552" y="62179"/>
                  </a:lnTo>
                  <a:lnTo>
                    <a:pt x="472062" y="70555"/>
                  </a:lnTo>
                  <a:lnTo>
                    <a:pt x="520741" y="77744"/>
                  </a:lnTo>
                  <a:lnTo>
                    <a:pt x="572025" y="83653"/>
                  </a:lnTo>
                  <a:lnTo>
                    <a:pt x="622158" y="89183"/>
                  </a:lnTo>
                  <a:lnTo>
                    <a:pt x="671022" y="94600"/>
                  </a:lnTo>
                  <a:lnTo>
                    <a:pt x="719511" y="102834"/>
                  </a:lnTo>
                  <a:lnTo>
                    <a:pt x="767887" y="107131"/>
                  </a:lnTo>
                  <a:lnTo>
                    <a:pt x="816231" y="111254"/>
                  </a:lnTo>
                  <a:lnTo>
                    <a:pt x="867416" y="116255"/>
                  </a:lnTo>
                  <a:lnTo>
                    <a:pt x="917520" y="118665"/>
                  </a:lnTo>
                  <a:lnTo>
                    <a:pt x="966375" y="122230"/>
                  </a:lnTo>
                  <a:lnTo>
                    <a:pt x="1014860" y="124214"/>
                  </a:lnTo>
                  <a:lnTo>
                    <a:pt x="1063236" y="127653"/>
                  </a:lnTo>
                  <a:lnTo>
                    <a:pt x="1114431" y="129600"/>
                  </a:lnTo>
                  <a:lnTo>
                    <a:pt x="1164537" y="133027"/>
                  </a:lnTo>
                  <a:lnTo>
                    <a:pt x="1216244" y="134971"/>
                  </a:lnTo>
                  <a:lnTo>
                    <a:pt x="1266503" y="135547"/>
                  </a:lnTo>
                  <a:lnTo>
                    <a:pt x="1318255" y="138569"/>
                  </a:lnTo>
                  <a:lnTo>
                    <a:pt x="1368526" y="140392"/>
                  </a:lnTo>
                  <a:lnTo>
                    <a:pt x="1420283" y="140932"/>
                  </a:lnTo>
                  <a:lnTo>
                    <a:pt x="1470555" y="141092"/>
                  </a:lnTo>
                  <a:lnTo>
                    <a:pt x="1522312" y="141140"/>
                  </a:lnTo>
                  <a:lnTo>
                    <a:pt x="1572585" y="141154"/>
                  </a:lnTo>
                  <a:lnTo>
                    <a:pt x="1621491" y="141158"/>
                  </a:lnTo>
                  <a:lnTo>
                    <a:pt x="1669992" y="141159"/>
                  </a:lnTo>
                  <a:lnTo>
                    <a:pt x="1718372" y="144010"/>
                  </a:lnTo>
                  <a:lnTo>
                    <a:pt x="1779138" y="146032"/>
                  </a:lnTo>
                  <a:lnTo>
                    <a:pt x="1842234" y="144840"/>
                  </a:lnTo>
                  <a:lnTo>
                    <a:pt x="1903557" y="141887"/>
                  </a:lnTo>
                  <a:lnTo>
                    <a:pt x="1965326" y="141303"/>
                  </a:lnTo>
                  <a:lnTo>
                    <a:pt x="2025703" y="139597"/>
                  </a:lnTo>
                  <a:lnTo>
                    <a:pt x="2086312" y="136542"/>
                  </a:lnTo>
                  <a:lnTo>
                    <a:pt x="2143653" y="135342"/>
                  </a:lnTo>
                  <a:lnTo>
                    <a:pt x="2197409" y="129977"/>
                  </a:lnTo>
                  <a:lnTo>
                    <a:pt x="2250965" y="126023"/>
                  </a:lnTo>
                  <a:lnTo>
                    <a:pt x="2314349" y="119336"/>
                  </a:lnTo>
                  <a:lnTo>
                    <a:pt x="2377097" y="114972"/>
                  </a:lnTo>
                  <a:lnTo>
                    <a:pt x="2439758" y="111546"/>
                  </a:lnTo>
                  <a:lnTo>
                    <a:pt x="2498160" y="107692"/>
                  </a:lnTo>
                  <a:lnTo>
                    <a:pt x="2551860" y="103516"/>
                  </a:lnTo>
                  <a:lnTo>
                    <a:pt x="2614682" y="98745"/>
                  </a:lnTo>
                  <a:lnTo>
                    <a:pt x="2677895" y="95572"/>
                  </a:lnTo>
                  <a:lnTo>
                    <a:pt x="2737649" y="98131"/>
                  </a:lnTo>
                  <a:lnTo>
                    <a:pt x="2744059" y="98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3EAB197-5478-4176-BAC0-D27CDF3CDAB4}"/>
                </a:ext>
              </a:extLst>
            </p:cNvPr>
            <p:cNvSpPr/>
            <p:nvPr/>
          </p:nvSpPr>
          <p:spPr>
            <a:xfrm>
              <a:off x="7233362" y="2040592"/>
              <a:ext cx="75135" cy="826978"/>
            </a:xfrm>
            <a:custGeom>
              <a:avLst/>
              <a:gdLst/>
              <a:ahLst/>
              <a:cxnLst/>
              <a:rect l="0" t="0" r="0" b="0"/>
              <a:pathLst>
                <a:path w="75135" h="826978">
                  <a:moveTo>
                    <a:pt x="64439" y="0"/>
                  </a:moveTo>
                  <a:lnTo>
                    <a:pt x="69312" y="44019"/>
                  </a:lnTo>
                  <a:lnTo>
                    <a:pt x="74413" y="106572"/>
                  </a:lnTo>
                  <a:lnTo>
                    <a:pt x="75134" y="164040"/>
                  </a:lnTo>
                  <a:lnTo>
                    <a:pt x="74579" y="226394"/>
                  </a:lnTo>
                  <a:lnTo>
                    <a:pt x="70555" y="286747"/>
                  </a:lnTo>
                  <a:lnTo>
                    <a:pt x="64065" y="344844"/>
                  </a:lnTo>
                  <a:lnTo>
                    <a:pt x="55440" y="406482"/>
                  </a:lnTo>
                  <a:lnTo>
                    <a:pt x="48319" y="458069"/>
                  </a:lnTo>
                  <a:lnTo>
                    <a:pt x="39377" y="520284"/>
                  </a:lnTo>
                  <a:lnTo>
                    <a:pt x="33280" y="581904"/>
                  </a:lnTo>
                  <a:lnTo>
                    <a:pt x="26517" y="644418"/>
                  </a:lnTo>
                  <a:lnTo>
                    <a:pt x="16080" y="707896"/>
                  </a:lnTo>
                  <a:lnTo>
                    <a:pt x="11052" y="768581"/>
                  </a:lnTo>
                  <a:lnTo>
                    <a:pt x="0" y="8269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5D1D1C6-157C-44B6-9608-244192C4F97D}"/>
                </a:ext>
              </a:extLst>
            </p:cNvPr>
            <p:cNvSpPr/>
            <p:nvPr/>
          </p:nvSpPr>
          <p:spPr>
            <a:xfrm>
              <a:off x="4655772" y="2701099"/>
              <a:ext cx="2647400" cy="134251"/>
            </a:xfrm>
            <a:custGeom>
              <a:avLst/>
              <a:gdLst/>
              <a:ahLst/>
              <a:cxnLst/>
              <a:rect l="0" t="0" r="0" b="0"/>
              <a:pathLst>
                <a:path w="2647400" h="134251">
                  <a:moveTo>
                    <a:pt x="0" y="75180"/>
                  </a:moveTo>
                  <a:lnTo>
                    <a:pt x="31669" y="72329"/>
                  </a:lnTo>
                  <a:lnTo>
                    <a:pt x="91879" y="59029"/>
                  </a:lnTo>
                  <a:lnTo>
                    <a:pt x="150882" y="48326"/>
                  </a:lnTo>
                  <a:lnTo>
                    <a:pt x="208415" y="42473"/>
                  </a:lnTo>
                  <a:lnTo>
                    <a:pt x="270391" y="33806"/>
                  </a:lnTo>
                  <a:lnTo>
                    <a:pt x="324716" y="25153"/>
                  </a:lnTo>
                  <a:lnTo>
                    <a:pt x="381412" y="20615"/>
                  </a:lnTo>
                  <a:lnTo>
                    <a:pt x="441427" y="14149"/>
                  </a:lnTo>
                  <a:lnTo>
                    <a:pt x="488990" y="8900"/>
                  </a:lnTo>
                  <a:lnTo>
                    <a:pt x="537093" y="6416"/>
                  </a:lnTo>
                  <a:lnTo>
                    <a:pt x="585356" y="5680"/>
                  </a:lnTo>
                  <a:lnTo>
                    <a:pt x="636516" y="2612"/>
                  </a:lnTo>
                  <a:lnTo>
                    <a:pt x="686613" y="774"/>
                  </a:lnTo>
                  <a:lnTo>
                    <a:pt x="738317" y="230"/>
                  </a:lnTo>
                  <a:lnTo>
                    <a:pt x="791426" y="68"/>
                  </a:lnTo>
                  <a:lnTo>
                    <a:pt x="844950" y="20"/>
                  </a:lnTo>
                  <a:lnTo>
                    <a:pt x="898598" y="6"/>
                  </a:lnTo>
                  <a:lnTo>
                    <a:pt x="955133" y="2"/>
                  </a:lnTo>
                  <a:lnTo>
                    <a:pt x="1010601" y="1"/>
                  </a:lnTo>
                  <a:lnTo>
                    <a:pt x="1067676" y="0"/>
                  </a:lnTo>
                  <a:lnTo>
                    <a:pt x="1126154" y="2851"/>
                  </a:lnTo>
                  <a:lnTo>
                    <a:pt x="1187900" y="4624"/>
                  </a:lnTo>
                  <a:lnTo>
                    <a:pt x="1230230" y="6630"/>
                  </a:lnTo>
                  <a:lnTo>
                    <a:pt x="1292723" y="9522"/>
                  </a:lnTo>
                  <a:lnTo>
                    <a:pt x="1351216" y="11970"/>
                  </a:lnTo>
                  <a:lnTo>
                    <a:pt x="1407928" y="14883"/>
                  </a:lnTo>
                  <a:lnTo>
                    <a:pt x="1464708" y="17338"/>
                  </a:lnTo>
                  <a:lnTo>
                    <a:pt x="1519320" y="21844"/>
                  </a:lnTo>
                  <a:lnTo>
                    <a:pt x="1574881" y="25367"/>
                  </a:lnTo>
                  <a:lnTo>
                    <a:pt x="1631320" y="28002"/>
                  </a:lnTo>
                  <a:lnTo>
                    <a:pt x="1685831" y="32561"/>
                  </a:lnTo>
                  <a:lnTo>
                    <a:pt x="1741362" y="37691"/>
                  </a:lnTo>
                  <a:lnTo>
                    <a:pt x="1797793" y="42990"/>
                  </a:lnTo>
                  <a:lnTo>
                    <a:pt x="1853893" y="48339"/>
                  </a:lnTo>
                  <a:lnTo>
                    <a:pt x="1910492" y="53703"/>
                  </a:lnTo>
                  <a:lnTo>
                    <a:pt x="1963460" y="59071"/>
                  </a:lnTo>
                  <a:lnTo>
                    <a:pt x="2014754" y="64441"/>
                  </a:lnTo>
                  <a:lnTo>
                    <a:pt x="2067741" y="69810"/>
                  </a:lnTo>
                  <a:lnTo>
                    <a:pt x="2119638" y="75180"/>
                  </a:lnTo>
                  <a:lnTo>
                    <a:pt x="2169026" y="82141"/>
                  </a:lnTo>
                  <a:lnTo>
                    <a:pt x="2219260" y="90170"/>
                  </a:lnTo>
                  <a:lnTo>
                    <a:pt x="2270342" y="96328"/>
                  </a:lnTo>
                  <a:lnTo>
                    <a:pt x="2319487" y="101931"/>
                  </a:lnTo>
                  <a:lnTo>
                    <a:pt x="2381352" y="109171"/>
                  </a:lnTo>
                  <a:lnTo>
                    <a:pt x="2435846" y="116346"/>
                  </a:lnTo>
                  <a:lnTo>
                    <a:pt x="2490367" y="121918"/>
                  </a:lnTo>
                  <a:lnTo>
                    <a:pt x="2545573" y="126991"/>
                  </a:lnTo>
                  <a:lnTo>
                    <a:pt x="2600720" y="129311"/>
                  </a:lnTo>
                  <a:lnTo>
                    <a:pt x="2647399" y="134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70907D-B760-404E-AF66-CD0DEEE29A98}"/>
                </a:ext>
              </a:extLst>
            </p:cNvPr>
            <p:cNvSpPr/>
            <p:nvPr/>
          </p:nvSpPr>
          <p:spPr>
            <a:xfrm>
              <a:off x="5509598" y="2282241"/>
              <a:ext cx="279240" cy="295350"/>
            </a:xfrm>
            <a:custGeom>
              <a:avLst/>
              <a:gdLst/>
              <a:ahLst/>
              <a:cxnLst/>
              <a:rect l="0" t="0" r="0" b="0"/>
              <a:pathLst>
                <a:path w="279240" h="295350">
                  <a:moveTo>
                    <a:pt x="0" y="0"/>
                  </a:moveTo>
                  <a:lnTo>
                    <a:pt x="58931" y="48478"/>
                  </a:lnTo>
                  <a:lnTo>
                    <a:pt x="118246" y="104138"/>
                  </a:lnTo>
                  <a:lnTo>
                    <a:pt x="177144" y="166953"/>
                  </a:lnTo>
                  <a:lnTo>
                    <a:pt x="227326" y="229147"/>
                  </a:lnTo>
                  <a:lnTo>
                    <a:pt x="275876" y="291514"/>
                  </a:lnTo>
                  <a:lnTo>
                    <a:pt x="279239" y="2953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1A1099E-A423-4FB0-B55B-1B8EA66F6F74}"/>
                </a:ext>
              </a:extLst>
            </p:cNvPr>
            <p:cNvSpPr/>
            <p:nvPr/>
          </p:nvSpPr>
          <p:spPr>
            <a:xfrm>
              <a:off x="5402199" y="2405750"/>
              <a:ext cx="332940" cy="182581"/>
            </a:xfrm>
            <a:custGeom>
              <a:avLst/>
              <a:gdLst/>
              <a:ahLst/>
              <a:cxnLst/>
              <a:rect l="0" t="0" r="0" b="0"/>
              <a:pathLst>
                <a:path w="332940" h="182581">
                  <a:moveTo>
                    <a:pt x="332939" y="0"/>
                  </a:moveTo>
                  <a:lnTo>
                    <a:pt x="277270" y="18325"/>
                  </a:lnTo>
                  <a:lnTo>
                    <a:pt x="219438" y="47502"/>
                  </a:lnTo>
                  <a:lnTo>
                    <a:pt x="167054" y="75348"/>
                  </a:lnTo>
                  <a:lnTo>
                    <a:pt x="110741" y="109577"/>
                  </a:lnTo>
                  <a:lnTo>
                    <a:pt x="56835" y="143475"/>
                  </a:lnTo>
                  <a:lnTo>
                    <a:pt x="0" y="1825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828FBF5-9BCD-4B3F-9556-1F1CCE93736E}"/>
                </a:ext>
              </a:extLst>
            </p:cNvPr>
            <p:cNvSpPr/>
            <p:nvPr/>
          </p:nvSpPr>
          <p:spPr>
            <a:xfrm>
              <a:off x="7475010" y="2389641"/>
              <a:ext cx="26628" cy="306089"/>
            </a:xfrm>
            <a:custGeom>
              <a:avLst/>
              <a:gdLst/>
              <a:ahLst/>
              <a:cxnLst/>
              <a:rect l="0" t="0" r="0" b="0"/>
              <a:pathLst>
                <a:path w="26628" h="306089">
                  <a:moveTo>
                    <a:pt x="0" y="0"/>
                  </a:moveTo>
                  <a:lnTo>
                    <a:pt x="12624" y="58491"/>
                  </a:lnTo>
                  <a:lnTo>
                    <a:pt x="20778" y="115128"/>
                  </a:lnTo>
                  <a:lnTo>
                    <a:pt x="23030" y="177242"/>
                  </a:lnTo>
                  <a:lnTo>
                    <a:pt x="26627" y="237010"/>
                  </a:lnTo>
                  <a:lnTo>
                    <a:pt x="21804" y="294784"/>
                  </a:lnTo>
                  <a:lnTo>
                    <a:pt x="21480" y="3060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33F692-6860-4482-9DC1-734213854FDD}"/>
                </a:ext>
              </a:extLst>
            </p:cNvPr>
            <p:cNvSpPr/>
            <p:nvPr/>
          </p:nvSpPr>
          <p:spPr>
            <a:xfrm>
              <a:off x="7684439" y="2310811"/>
              <a:ext cx="236602" cy="272150"/>
            </a:xfrm>
            <a:custGeom>
              <a:avLst/>
              <a:gdLst/>
              <a:ahLst/>
              <a:cxnLst/>
              <a:rect l="0" t="0" r="0" b="0"/>
              <a:pathLst>
                <a:path w="236602" h="272150">
                  <a:moveTo>
                    <a:pt x="0" y="41240"/>
                  </a:moveTo>
                  <a:lnTo>
                    <a:pt x="2852" y="11343"/>
                  </a:lnTo>
                  <a:lnTo>
                    <a:pt x="6078" y="6988"/>
                  </a:lnTo>
                  <a:lnTo>
                    <a:pt x="10616" y="4085"/>
                  </a:lnTo>
                  <a:lnTo>
                    <a:pt x="28404" y="0"/>
                  </a:lnTo>
                  <a:lnTo>
                    <a:pt x="48791" y="380"/>
                  </a:lnTo>
                  <a:lnTo>
                    <a:pt x="103014" y="10795"/>
                  </a:lnTo>
                  <a:lnTo>
                    <a:pt x="160715" y="32247"/>
                  </a:lnTo>
                  <a:lnTo>
                    <a:pt x="210552" y="56094"/>
                  </a:lnTo>
                  <a:lnTo>
                    <a:pt x="213162" y="61286"/>
                  </a:lnTo>
                  <a:lnTo>
                    <a:pt x="214470" y="75010"/>
                  </a:lnTo>
                  <a:lnTo>
                    <a:pt x="212789" y="80460"/>
                  </a:lnTo>
                  <a:lnTo>
                    <a:pt x="209880" y="84690"/>
                  </a:lnTo>
                  <a:lnTo>
                    <a:pt x="201874" y="90981"/>
                  </a:lnTo>
                  <a:lnTo>
                    <a:pt x="192348" y="95766"/>
                  </a:lnTo>
                  <a:lnTo>
                    <a:pt x="129491" y="104815"/>
                  </a:lnTo>
                  <a:lnTo>
                    <a:pt x="79717" y="110227"/>
                  </a:lnTo>
                  <a:lnTo>
                    <a:pt x="76415" y="111695"/>
                  </a:lnTo>
                  <a:lnTo>
                    <a:pt x="76004" y="113866"/>
                  </a:lnTo>
                  <a:lnTo>
                    <a:pt x="77520" y="116507"/>
                  </a:lnTo>
                  <a:lnTo>
                    <a:pt x="83977" y="121033"/>
                  </a:lnTo>
                  <a:lnTo>
                    <a:pt x="144098" y="148759"/>
                  </a:lnTo>
                  <a:lnTo>
                    <a:pt x="201638" y="177881"/>
                  </a:lnTo>
                  <a:lnTo>
                    <a:pt x="227741" y="199803"/>
                  </a:lnTo>
                  <a:lnTo>
                    <a:pt x="236601" y="216770"/>
                  </a:lnTo>
                  <a:lnTo>
                    <a:pt x="236494" y="222699"/>
                  </a:lnTo>
                  <a:lnTo>
                    <a:pt x="231602" y="234061"/>
                  </a:lnTo>
                  <a:lnTo>
                    <a:pt x="223460" y="241896"/>
                  </a:lnTo>
                  <a:lnTo>
                    <a:pt x="207223" y="249660"/>
                  </a:lnTo>
                  <a:lnTo>
                    <a:pt x="153480" y="263140"/>
                  </a:lnTo>
                  <a:lnTo>
                    <a:pt x="98553" y="266300"/>
                  </a:lnTo>
                  <a:lnTo>
                    <a:pt x="36050" y="270406"/>
                  </a:lnTo>
                  <a:lnTo>
                    <a:pt x="0" y="2721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DACB05D-DBEC-45B3-9CDD-9E67F13694F2}"/>
                </a:ext>
              </a:extLst>
            </p:cNvPr>
            <p:cNvSpPr/>
            <p:nvPr/>
          </p:nvSpPr>
          <p:spPr>
            <a:xfrm>
              <a:off x="5880127" y="2832051"/>
              <a:ext cx="244960" cy="304474"/>
            </a:xfrm>
            <a:custGeom>
              <a:avLst/>
              <a:gdLst/>
              <a:ahLst/>
              <a:cxnLst/>
              <a:rect l="0" t="0" r="0" b="0"/>
              <a:pathLst>
                <a:path w="244960" h="304474">
                  <a:moveTo>
                    <a:pt x="0" y="35518"/>
                  </a:moveTo>
                  <a:lnTo>
                    <a:pt x="14948" y="20569"/>
                  </a:lnTo>
                  <a:lnTo>
                    <a:pt x="30947" y="13122"/>
                  </a:lnTo>
                  <a:lnTo>
                    <a:pt x="87458" y="366"/>
                  </a:lnTo>
                  <a:lnTo>
                    <a:pt x="117736" y="0"/>
                  </a:lnTo>
                  <a:lnTo>
                    <a:pt x="139500" y="5503"/>
                  </a:lnTo>
                  <a:lnTo>
                    <a:pt x="153290" y="12631"/>
                  </a:lnTo>
                  <a:lnTo>
                    <a:pt x="169924" y="29466"/>
                  </a:lnTo>
                  <a:lnTo>
                    <a:pt x="176557" y="40585"/>
                  </a:lnTo>
                  <a:lnTo>
                    <a:pt x="232460" y="66595"/>
                  </a:lnTo>
                  <a:lnTo>
                    <a:pt x="239699" y="73539"/>
                  </a:lnTo>
                  <a:lnTo>
                    <a:pt x="243929" y="80555"/>
                  </a:lnTo>
                  <a:lnTo>
                    <a:pt x="244959" y="87619"/>
                  </a:lnTo>
                  <a:lnTo>
                    <a:pt x="241330" y="101833"/>
                  </a:lnTo>
                  <a:lnTo>
                    <a:pt x="223222" y="131001"/>
                  </a:lnTo>
                  <a:lnTo>
                    <a:pt x="161913" y="192816"/>
                  </a:lnTo>
                  <a:lnTo>
                    <a:pt x="104470" y="242547"/>
                  </a:lnTo>
                  <a:lnTo>
                    <a:pt x="73806" y="271481"/>
                  </a:lnTo>
                  <a:lnTo>
                    <a:pt x="61513" y="290664"/>
                  </a:lnTo>
                  <a:lnTo>
                    <a:pt x="60698" y="295711"/>
                  </a:lnTo>
                  <a:lnTo>
                    <a:pt x="61946" y="299673"/>
                  </a:lnTo>
                  <a:lnTo>
                    <a:pt x="64567" y="302911"/>
                  </a:lnTo>
                  <a:lnTo>
                    <a:pt x="69298" y="304473"/>
                  </a:lnTo>
                  <a:lnTo>
                    <a:pt x="98326" y="302692"/>
                  </a:lnTo>
                  <a:lnTo>
                    <a:pt x="156556" y="286786"/>
                  </a:lnTo>
                  <a:lnTo>
                    <a:pt x="187949" y="2771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E8DF201-3A72-49FB-922E-DDEAE6958ED9}"/>
                </a:ext>
              </a:extLst>
            </p:cNvPr>
            <p:cNvSpPr/>
            <p:nvPr/>
          </p:nvSpPr>
          <p:spPr>
            <a:xfrm>
              <a:off x="6132516" y="2808499"/>
              <a:ext cx="361193" cy="268500"/>
            </a:xfrm>
            <a:custGeom>
              <a:avLst/>
              <a:gdLst/>
              <a:ahLst/>
              <a:cxnLst/>
              <a:rect l="0" t="0" r="0" b="0"/>
              <a:pathLst>
                <a:path w="361193" h="268500">
                  <a:moveTo>
                    <a:pt x="171839" y="0"/>
                  </a:moveTo>
                  <a:lnTo>
                    <a:pt x="111615" y="5841"/>
                  </a:lnTo>
                  <a:lnTo>
                    <a:pt x="50284" y="23398"/>
                  </a:lnTo>
                  <a:lnTo>
                    <a:pt x="17192" y="33791"/>
                  </a:lnTo>
                  <a:lnTo>
                    <a:pt x="16235" y="35654"/>
                  </a:lnTo>
                  <a:lnTo>
                    <a:pt x="18580" y="37493"/>
                  </a:lnTo>
                  <a:lnTo>
                    <a:pt x="29141" y="40530"/>
                  </a:lnTo>
                  <a:lnTo>
                    <a:pt x="89445" y="48659"/>
                  </a:lnTo>
                  <a:lnTo>
                    <a:pt x="144746" y="57920"/>
                  </a:lnTo>
                  <a:lnTo>
                    <a:pt x="195807" y="73710"/>
                  </a:lnTo>
                  <a:lnTo>
                    <a:pt x="241362" y="80692"/>
                  </a:lnTo>
                  <a:lnTo>
                    <a:pt x="294625" y="88369"/>
                  </a:lnTo>
                  <a:lnTo>
                    <a:pt x="336834" y="102755"/>
                  </a:lnTo>
                  <a:lnTo>
                    <a:pt x="351774" y="113092"/>
                  </a:lnTo>
                  <a:lnTo>
                    <a:pt x="359209" y="126835"/>
                  </a:lnTo>
                  <a:lnTo>
                    <a:pt x="361192" y="134676"/>
                  </a:lnTo>
                  <a:lnTo>
                    <a:pt x="360213" y="148163"/>
                  </a:lnTo>
                  <a:lnTo>
                    <a:pt x="355204" y="160123"/>
                  </a:lnTo>
                  <a:lnTo>
                    <a:pt x="347011" y="171405"/>
                  </a:lnTo>
                  <a:lnTo>
                    <a:pt x="321686" y="189543"/>
                  </a:lnTo>
                  <a:lnTo>
                    <a:pt x="258325" y="216022"/>
                  </a:lnTo>
                  <a:lnTo>
                    <a:pt x="207597" y="230797"/>
                  </a:lnTo>
                  <a:lnTo>
                    <a:pt x="148937" y="242356"/>
                  </a:lnTo>
                  <a:lnTo>
                    <a:pt x="98757" y="251339"/>
                  </a:lnTo>
                  <a:lnTo>
                    <a:pt x="42402" y="260778"/>
                  </a:lnTo>
                  <a:lnTo>
                    <a:pt x="0" y="2684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B885C41-AB45-4025-A3F9-1C16C3C9FD9E}"/>
              </a:ext>
            </a:extLst>
          </p:cNvPr>
          <p:cNvGrpSpPr/>
          <p:nvPr/>
        </p:nvGrpSpPr>
        <p:grpSpPr>
          <a:xfrm>
            <a:off x="1170655" y="3428223"/>
            <a:ext cx="1154547" cy="845501"/>
            <a:chOff x="1170655" y="3428223"/>
            <a:chExt cx="1154547" cy="84550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3877B04-E54A-45F8-A9E6-71B88EB2425E}"/>
                </a:ext>
              </a:extLst>
            </p:cNvPr>
            <p:cNvSpPr/>
            <p:nvPr/>
          </p:nvSpPr>
          <p:spPr>
            <a:xfrm>
              <a:off x="1389671" y="3428223"/>
              <a:ext cx="194474" cy="330913"/>
            </a:xfrm>
            <a:custGeom>
              <a:avLst/>
              <a:gdLst/>
              <a:ahLst/>
              <a:cxnLst/>
              <a:rect l="0" t="0" r="0" b="0"/>
              <a:pathLst>
                <a:path w="194474" h="330913">
                  <a:moveTo>
                    <a:pt x="135403" y="35413"/>
                  </a:moveTo>
                  <a:lnTo>
                    <a:pt x="129702" y="24011"/>
                  </a:lnTo>
                  <a:lnTo>
                    <a:pt x="120538" y="15230"/>
                  </a:lnTo>
                  <a:lnTo>
                    <a:pt x="107913" y="7946"/>
                  </a:lnTo>
                  <a:lnTo>
                    <a:pt x="77091" y="0"/>
                  </a:lnTo>
                  <a:lnTo>
                    <a:pt x="56669" y="59"/>
                  </a:lnTo>
                  <a:lnTo>
                    <a:pt x="28031" y="8276"/>
                  </a:lnTo>
                  <a:lnTo>
                    <a:pt x="10973" y="17959"/>
                  </a:lnTo>
                  <a:lnTo>
                    <a:pt x="3927" y="28054"/>
                  </a:lnTo>
                  <a:lnTo>
                    <a:pt x="0" y="39899"/>
                  </a:lnTo>
                  <a:lnTo>
                    <a:pt x="243" y="51130"/>
                  </a:lnTo>
                  <a:lnTo>
                    <a:pt x="5522" y="62088"/>
                  </a:lnTo>
                  <a:lnTo>
                    <a:pt x="52631" y="120583"/>
                  </a:lnTo>
                  <a:lnTo>
                    <a:pt x="99317" y="180182"/>
                  </a:lnTo>
                  <a:lnTo>
                    <a:pt x="137696" y="230509"/>
                  </a:lnTo>
                  <a:lnTo>
                    <a:pt x="152876" y="270630"/>
                  </a:lnTo>
                  <a:lnTo>
                    <a:pt x="152845" y="296040"/>
                  </a:lnTo>
                  <a:lnTo>
                    <a:pt x="148923" y="309562"/>
                  </a:lnTo>
                  <a:lnTo>
                    <a:pt x="142605" y="319550"/>
                  </a:lnTo>
                  <a:lnTo>
                    <a:pt x="133831" y="327967"/>
                  </a:lnTo>
                  <a:lnTo>
                    <a:pt x="120782" y="330912"/>
                  </a:lnTo>
                  <a:lnTo>
                    <a:pt x="113126" y="330862"/>
                  </a:lnTo>
                  <a:lnTo>
                    <a:pt x="99845" y="326034"/>
                  </a:lnTo>
                  <a:lnTo>
                    <a:pt x="93798" y="322240"/>
                  </a:lnTo>
                  <a:lnTo>
                    <a:pt x="89767" y="316131"/>
                  </a:lnTo>
                  <a:lnTo>
                    <a:pt x="84092" y="290428"/>
                  </a:lnTo>
                  <a:lnTo>
                    <a:pt x="83604" y="261930"/>
                  </a:lnTo>
                  <a:lnTo>
                    <a:pt x="106795" y="201948"/>
                  </a:lnTo>
                  <a:lnTo>
                    <a:pt x="140805" y="141331"/>
                  </a:lnTo>
                  <a:lnTo>
                    <a:pt x="174931" y="80197"/>
                  </a:lnTo>
                  <a:lnTo>
                    <a:pt x="194473" y="515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31CC0B9-189D-4A8B-85A4-770C2D75A7EF}"/>
                </a:ext>
              </a:extLst>
            </p:cNvPr>
            <p:cNvSpPr/>
            <p:nvPr/>
          </p:nvSpPr>
          <p:spPr>
            <a:xfrm>
              <a:off x="1218985" y="3785945"/>
              <a:ext cx="681989" cy="32111"/>
            </a:xfrm>
            <a:custGeom>
              <a:avLst/>
              <a:gdLst/>
              <a:ahLst/>
              <a:cxnLst/>
              <a:rect l="0" t="0" r="0" b="0"/>
              <a:pathLst>
                <a:path w="681989" h="32111">
                  <a:moveTo>
                    <a:pt x="0" y="32110"/>
                  </a:moveTo>
                  <a:lnTo>
                    <a:pt x="58492" y="24110"/>
                  </a:lnTo>
                  <a:lnTo>
                    <a:pt x="121411" y="14136"/>
                  </a:lnTo>
                  <a:lnTo>
                    <a:pt x="178320" y="7632"/>
                  </a:lnTo>
                  <a:lnTo>
                    <a:pt x="239327" y="4138"/>
                  </a:lnTo>
                  <a:lnTo>
                    <a:pt x="289291" y="1149"/>
                  </a:lnTo>
                  <a:lnTo>
                    <a:pt x="339696" y="263"/>
                  </a:lnTo>
                  <a:lnTo>
                    <a:pt x="392420" y="0"/>
                  </a:lnTo>
                  <a:lnTo>
                    <a:pt x="445830" y="1513"/>
                  </a:lnTo>
                  <a:lnTo>
                    <a:pt x="497853" y="4150"/>
                  </a:lnTo>
                  <a:lnTo>
                    <a:pt x="560690" y="7892"/>
                  </a:lnTo>
                  <a:lnTo>
                    <a:pt x="621795" y="11860"/>
                  </a:lnTo>
                  <a:lnTo>
                    <a:pt x="681988" y="21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81EFD2-5175-4E28-B8B8-B3258FC56F05}"/>
                </a:ext>
              </a:extLst>
            </p:cNvPr>
            <p:cNvSpPr/>
            <p:nvPr/>
          </p:nvSpPr>
          <p:spPr>
            <a:xfrm>
              <a:off x="1170655" y="3942702"/>
              <a:ext cx="254006" cy="331022"/>
            </a:xfrm>
            <a:custGeom>
              <a:avLst/>
              <a:gdLst/>
              <a:ahLst/>
              <a:cxnLst/>
              <a:rect l="0" t="0" r="0" b="0"/>
              <a:pathLst>
                <a:path w="254006" h="331022">
                  <a:moveTo>
                    <a:pt x="0" y="31082"/>
                  </a:moveTo>
                  <a:lnTo>
                    <a:pt x="9768" y="22508"/>
                  </a:lnTo>
                  <a:lnTo>
                    <a:pt x="37344" y="8687"/>
                  </a:lnTo>
                  <a:lnTo>
                    <a:pt x="86510" y="0"/>
                  </a:lnTo>
                  <a:lnTo>
                    <a:pt x="149193" y="3157"/>
                  </a:lnTo>
                  <a:lnTo>
                    <a:pt x="164161" y="4948"/>
                  </a:lnTo>
                  <a:lnTo>
                    <a:pt x="224819" y="25019"/>
                  </a:lnTo>
                  <a:lnTo>
                    <a:pt x="235959" y="33160"/>
                  </a:lnTo>
                  <a:lnTo>
                    <a:pt x="242104" y="44337"/>
                  </a:lnTo>
                  <a:lnTo>
                    <a:pt x="243742" y="50659"/>
                  </a:lnTo>
                  <a:lnTo>
                    <a:pt x="243641" y="56067"/>
                  </a:lnTo>
                  <a:lnTo>
                    <a:pt x="240347" y="65258"/>
                  </a:lnTo>
                  <a:lnTo>
                    <a:pt x="217064" y="88219"/>
                  </a:lnTo>
                  <a:lnTo>
                    <a:pt x="200289" y="96209"/>
                  </a:lnTo>
                  <a:lnTo>
                    <a:pt x="137778" y="118016"/>
                  </a:lnTo>
                  <a:lnTo>
                    <a:pt x="81690" y="129464"/>
                  </a:lnTo>
                  <a:lnTo>
                    <a:pt x="51163" y="132392"/>
                  </a:lnTo>
                  <a:lnTo>
                    <a:pt x="51412" y="132632"/>
                  </a:lnTo>
                  <a:lnTo>
                    <a:pt x="66348" y="136152"/>
                  </a:lnTo>
                  <a:lnTo>
                    <a:pt x="126955" y="153307"/>
                  </a:lnTo>
                  <a:lnTo>
                    <a:pt x="186654" y="183888"/>
                  </a:lnTo>
                  <a:lnTo>
                    <a:pt x="206593" y="198873"/>
                  </a:lnTo>
                  <a:lnTo>
                    <a:pt x="238668" y="240223"/>
                  </a:lnTo>
                  <a:lnTo>
                    <a:pt x="254005" y="278084"/>
                  </a:lnTo>
                  <a:lnTo>
                    <a:pt x="253796" y="297057"/>
                  </a:lnTo>
                  <a:lnTo>
                    <a:pt x="248241" y="309199"/>
                  </a:lnTo>
                  <a:lnTo>
                    <a:pt x="239806" y="319369"/>
                  </a:lnTo>
                  <a:lnTo>
                    <a:pt x="230090" y="325878"/>
                  </a:lnTo>
                  <a:lnTo>
                    <a:pt x="185359" y="331021"/>
                  </a:lnTo>
                  <a:lnTo>
                    <a:pt x="147146" y="327411"/>
                  </a:lnTo>
                  <a:lnTo>
                    <a:pt x="84891" y="311019"/>
                  </a:lnTo>
                  <a:lnTo>
                    <a:pt x="32333" y="285012"/>
                  </a:lnTo>
                  <a:lnTo>
                    <a:pt x="18994" y="268745"/>
                  </a:lnTo>
                  <a:lnTo>
                    <a:pt x="10740" y="2458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78529D-6D49-4F07-BAB7-9EBA683F601F}"/>
                </a:ext>
              </a:extLst>
            </p:cNvPr>
            <p:cNvSpPr/>
            <p:nvPr/>
          </p:nvSpPr>
          <p:spPr>
            <a:xfrm>
              <a:off x="1488718" y="3973784"/>
              <a:ext cx="246229" cy="294177"/>
            </a:xfrm>
            <a:custGeom>
              <a:avLst/>
              <a:gdLst/>
              <a:ahLst/>
              <a:cxnLst/>
              <a:rect l="0" t="0" r="0" b="0"/>
              <a:pathLst>
                <a:path w="246229" h="294177">
                  <a:moveTo>
                    <a:pt x="73946" y="0"/>
                  </a:moveTo>
                  <a:lnTo>
                    <a:pt x="44489" y="28389"/>
                  </a:lnTo>
                  <a:lnTo>
                    <a:pt x="15611" y="81062"/>
                  </a:lnTo>
                  <a:lnTo>
                    <a:pt x="0" y="137850"/>
                  </a:lnTo>
                  <a:lnTo>
                    <a:pt x="601" y="164882"/>
                  </a:lnTo>
                  <a:lnTo>
                    <a:pt x="9139" y="190487"/>
                  </a:lnTo>
                  <a:lnTo>
                    <a:pt x="22914" y="213643"/>
                  </a:lnTo>
                  <a:lnTo>
                    <a:pt x="50298" y="236952"/>
                  </a:lnTo>
                  <a:lnTo>
                    <a:pt x="82092" y="249318"/>
                  </a:lnTo>
                  <a:lnTo>
                    <a:pt x="143813" y="257213"/>
                  </a:lnTo>
                  <a:lnTo>
                    <a:pt x="179567" y="254801"/>
                  </a:lnTo>
                  <a:lnTo>
                    <a:pt x="209877" y="244291"/>
                  </a:lnTo>
                  <a:lnTo>
                    <a:pt x="235385" y="227206"/>
                  </a:lnTo>
                  <a:lnTo>
                    <a:pt x="242754" y="218523"/>
                  </a:lnTo>
                  <a:lnTo>
                    <a:pt x="245554" y="213702"/>
                  </a:lnTo>
                  <a:lnTo>
                    <a:pt x="246228" y="208101"/>
                  </a:lnTo>
                  <a:lnTo>
                    <a:pt x="243794" y="195514"/>
                  </a:lnTo>
                  <a:lnTo>
                    <a:pt x="235715" y="180710"/>
                  </a:lnTo>
                  <a:lnTo>
                    <a:pt x="224404" y="174191"/>
                  </a:lnTo>
                  <a:lnTo>
                    <a:pt x="202855" y="168757"/>
                  </a:lnTo>
                  <a:lnTo>
                    <a:pt x="181354" y="168738"/>
                  </a:lnTo>
                  <a:lnTo>
                    <a:pt x="155558" y="174078"/>
                  </a:lnTo>
                  <a:lnTo>
                    <a:pt x="122369" y="196507"/>
                  </a:lnTo>
                  <a:lnTo>
                    <a:pt x="109044" y="210373"/>
                  </a:lnTo>
                  <a:lnTo>
                    <a:pt x="100389" y="225819"/>
                  </a:lnTo>
                  <a:lnTo>
                    <a:pt x="100814" y="239586"/>
                  </a:lnTo>
                  <a:lnTo>
                    <a:pt x="104980" y="253859"/>
                  </a:lnTo>
                  <a:lnTo>
                    <a:pt x="110810" y="264181"/>
                  </a:lnTo>
                  <a:lnTo>
                    <a:pt x="123652" y="276700"/>
                  </a:lnTo>
                  <a:lnTo>
                    <a:pt x="148314" y="287334"/>
                  </a:lnTo>
                  <a:lnTo>
                    <a:pt x="183264" y="294176"/>
                  </a:lnTo>
                  <a:lnTo>
                    <a:pt x="229675" y="2899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AA88EBA-3BB1-4BC4-8013-E87E0665B83E}"/>
                </a:ext>
              </a:extLst>
            </p:cNvPr>
            <p:cNvSpPr/>
            <p:nvPr/>
          </p:nvSpPr>
          <p:spPr>
            <a:xfrm>
              <a:off x="2169471" y="3785835"/>
              <a:ext cx="144991" cy="16111"/>
            </a:xfrm>
            <a:custGeom>
              <a:avLst/>
              <a:gdLst/>
              <a:ahLst/>
              <a:cxnLst/>
              <a:rect l="0" t="0" r="0" b="0"/>
              <a:pathLst>
                <a:path w="144991" h="16111">
                  <a:moveTo>
                    <a:pt x="0" y="0"/>
                  </a:moveTo>
                  <a:lnTo>
                    <a:pt x="62111" y="1591"/>
                  </a:lnTo>
                  <a:lnTo>
                    <a:pt x="121252" y="7999"/>
                  </a:lnTo>
                  <a:lnTo>
                    <a:pt x="144990" y="161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7934BC2-2E90-4883-88BE-10482AA61A59}"/>
                </a:ext>
              </a:extLst>
            </p:cNvPr>
            <p:cNvSpPr/>
            <p:nvPr/>
          </p:nvSpPr>
          <p:spPr>
            <a:xfrm>
              <a:off x="2164101" y="3898605"/>
              <a:ext cx="161101" cy="16111"/>
            </a:xfrm>
            <a:custGeom>
              <a:avLst/>
              <a:gdLst/>
              <a:ahLst/>
              <a:cxnLst/>
              <a:rect l="0" t="0" r="0" b="0"/>
              <a:pathLst>
                <a:path w="161101" h="16111">
                  <a:moveTo>
                    <a:pt x="0" y="16110"/>
                  </a:moveTo>
                  <a:lnTo>
                    <a:pt x="55990" y="11071"/>
                  </a:lnTo>
                  <a:lnTo>
                    <a:pt x="116750" y="6519"/>
                  </a:lnTo>
                  <a:lnTo>
                    <a:pt x="161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41C8C7A-D70D-4BD6-A958-F8C21732ACF3}"/>
              </a:ext>
            </a:extLst>
          </p:cNvPr>
          <p:cNvGrpSpPr/>
          <p:nvPr/>
        </p:nvGrpSpPr>
        <p:grpSpPr>
          <a:xfrm>
            <a:off x="1600254" y="3485116"/>
            <a:ext cx="2405751" cy="1019955"/>
            <a:chOff x="1600254" y="3485116"/>
            <a:chExt cx="2405751" cy="101995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777990F-4AEA-4029-B297-2ECE76172393}"/>
                </a:ext>
              </a:extLst>
            </p:cNvPr>
            <p:cNvSpPr/>
            <p:nvPr/>
          </p:nvSpPr>
          <p:spPr>
            <a:xfrm>
              <a:off x="2427231" y="3866385"/>
              <a:ext cx="1578774" cy="37590"/>
            </a:xfrm>
            <a:custGeom>
              <a:avLst/>
              <a:gdLst/>
              <a:ahLst/>
              <a:cxnLst/>
              <a:rect l="0" t="0" r="0" b="0"/>
              <a:pathLst>
                <a:path w="1578774" h="37590">
                  <a:moveTo>
                    <a:pt x="0" y="32220"/>
                  </a:moveTo>
                  <a:lnTo>
                    <a:pt x="37831" y="27347"/>
                  </a:lnTo>
                  <a:lnTo>
                    <a:pt x="98786" y="22246"/>
                  </a:lnTo>
                  <a:lnTo>
                    <a:pt x="151817" y="21581"/>
                  </a:lnTo>
                  <a:lnTo>
                    <a:pt x="212393" y="21489"/>
                  </a:lnTo>
                  <a:lnTo>
                    <a:pt x="270298" y="21480"/>
                  </a:lnTo>
                  <a:lnTo>
                    <a:pt x="328403" y="26103"/>
                  </a:lnTo>
                  <a:lnTo>
                    <a:pt x="390493" y="26806"/>
                  </a:lnTo>
                  <a:lnTo>
                    <a:pt x="450183" y="26848"/>
                  </a:lnTo>
                  <a:lnTo>
                    <a:pt x="508529" y="22599"/>
                  </a:lnTo>
                  <a:lnTo>
                    <a:pt x="567536" y="19987"/>
                  </a:lnTo>
                  <a:lnTo>
                    <a:pt x="623418" y="14859"/>
                  </a:lnTo>
                  <a:lnTo>
                    <a:pt x="685973" y="10900"/>
                  </a:lnTo>
                  <a:lnTo>
                    <a:pt x="746555" y="10749"/>
                  </a:lnTo>
                  <a:lnTo>
                    <a:pt x="804388" y="6490"/>
                  </a:lnTo>
                  <a:lnTo>
                    <a:pt x="859099" y="3877"/>
                  </a:lnTo>
                  <a:lnTo>
                    <a:pt x="917138" y="340"/>
                  </a:lnTo>
                  <a:lnTo>
                    <a:pt x="977708" y="30"/>
                  </a:lnTo>
                  <a:lnTo>
                    <a:pt x="1031085" y="4"/>
                  </a:lnTo>
                  <a:lnTo>
                    <a:pt x="1084741" y="0"/>
                  </a:lnTo>
                  <a:lnTo>
                    <a:pt x="1138436" y="0"/>
                  </a:lnTo>
                  <a:lnTo>
                    <a:pt x="1195825" y="596"/>
                  </a:lnTo>
                  <a:lnTo>
                    <a:pt x="1250983" y="4624"/>
                  </a:lnTo>
                  <a:lnTo>
                    <a:pt x="1310716" y="6863"/>
                  </a:lnTo>
                  <a:lnTo>
                    <a:pt x="1369292" y="10826"/>
                  </a:lnTo>
                  <a:lnTo>
                    <a:pt x="1430433" y="15296"/>
                  </a:lnTo>
                  <a:lnTo>
                    <a:pt x="1485451" y="21844"/>
                  </a:lnTo>
                  <a:lnTo>
                    <a:pt x="1543664" y="30660"/>
                  </a:lnTo>
                  <a:lnTo>
                    <a:pt x="1578773" y="375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AB9C91-F2E7-48A6-B04E-E4C26157B33E}"/>
                </a:ext>
              </a:extLst>
            </p:cNvPr>
            <p:cNvSpPr/>
            <p:nvPr/>
          </p:nvSpPr>
          <p:spPr>
            <a:xfrm>
              <a:off x="2464820" y="4072137"/>
              <a:ext cx="374483" cy="432934"/>
            </a:xfrm>
            <a:custGeom>
              <a:avLst/>
              <a:gdLst/>
              <a:ahLst/>
              <a:cxnLst/>
              <a:rect l="0" t="0" r="0" b="0"/>
              <a:pathLst>
                <a:path w="374483" h="432934">
                  <a:moveTo>
                    <a:pt x="0" y="46637"/>
                  </a:moveTo>
                  <a:lnTo>
                    <a:pt x="2851" y="38085"/>
                  </a:lnTo>
                  <a:lnTo>
                    <a:pt x="9024" y="32295"/>
                  </a:lnTo>
                  <a:lnTo>
                    <a:pt x="68173" y="5985"/>
                  </a:lnTo>
                  <a:lnTo>
                    <a:pt x="92558" y="0"/>
                  </a:lnTo>
                  <a:lnTo>
                    <a:pt x="113146" y="400"/>
                  </a:lnTo>
                  <a:lnTo>
                    <a:pt x="170386" y="15583"/>
                  </a:lnTo>
                  <a:lnTo>
                    <a:pt x="194148" y="27093"/>
                  </a:lnTo>
                  <a:lnTo>
                    <a:pt x="210603" y="44692"/>
                  </a:lnTo>
                  <a:lnTo>
                    <a:pt x="220186" y="65021"/>
                  </a:lnTo>
                  <a:lnTo>
                    <a:pt x="221569" y="79072"/>
                  </a:lnTo>
                  <a:lnTo>
                    <a:pt x="219598" y="93273"/>
                  </a:lnTo>
                  <a:lnTo>
                    <a:pt x="214744" y="107539"/>
                  </a:lnTo>
                  <a:lnTo>
                    <a:pt x="199601" y="126138"/>
                  </a:lnTo>
                  <a:lnTo>
                    <a:pt x="163699" y="147217"/>
                  </a:lnTo>
                  <a:lnTo>
                    <a:pt x="126257" y="160912"/>
                  </a:lnTo>
                  <a:lnTo>
                    <a:pt x="113991" y="161468"/>
                  </a:lnTo>
                  <a:lnTo>
                    <a:pt x="108214" y="160781"/>
                  </a:lnTo>
                  <a:lnTo>
                    <a:pt x="106153" y="159726"/>
                  </a:lnTo>
                  <a:lnTo>
                    <a:pt x="106568" y="158426"/>
                  </a:lnTo>
                  <a:lnTo>
                    <a:pt x="108636" y="156963"/>
                  </a:lnTo>
                  <a:lnTo>
                    <a:pt x="155480" y="154293"/>
                  </a:lnTo>
                  <a:lnTo>
                    <a:pt x="190662" y="158971"/>
                  </a:lnTo>
                  <a:lnTo>
                    <a:pt x="250852" y="178411"/>
                  </a:lnTo>
                  <a:lnTo>
                    <a:pt x="313885" y="213717"/>
                  </a:lnTo>
                  <a:lnTo>
                    <a:pt x="331470" y="229993"/>
                  </a:lnTo>
                  <a:lnTo>
                    <a:pt x="362257" y="277696"/>
                  </a:lnTo>
                  <a:lnTo>
                    <a:pt x="373130" y="309675"/>
                  </a:lnTo>
                  <a:lnTo>
                    <a:pt x="374482" y="329959"/>
                  </a:lnTo>
                  <a:lnTo>
                    <a:pt x="363244" y="379281"/>
                  </a:lnTo>
                  <a:lnTo>
                    <a:pt x="356551" y="388593"/>
                  </a:lnTo>
                  <a:lnTo>
                    <a:pt x="326633" y="415274"/>
                  </a:lnTo>
                  <a:lnTo>
                    <a:pt x="287793" y="429372"/>
                  </a:lnTo>
                  <a:lnTo>
                    <a:pt x="242344" y="432933"/>
                  </a:lnTo>
                  <a:lnTo>
                    <a:pt x="194267" y="425771"/>
                  </a:lnTo>
                  <a:lnTo>
                    <a:pt x="147039" y="407500"/>
                  </a:lnTo>
                  <a:lnTo>
                    <a:pt x="102110" y="373292"/>
                  </a:lnTo>
                  <a:lnTo>
                    <a:pt x="80550" y="3366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B286682-EEB6-4EB9-A5AC-CB9A16DE5751}"/>
                </a:ext>
              </a:extLst>
            </p:cNvPr>
            <p:cNvSpPr/>
            <p:nvPr/>
          </p:nvSpPr>
          <p:spPr>
            <a:xfrm>
              <a:off x="2787019" y="4084898"/>
              <a:ext cx="349050" cy="302224"/>
            </a:xfrm>
            <a:custGeom>
              <a:avLst/>
              <a:gdLst/>
              <a:ahLst/>
              <a:cxnLst/>
              <a:rect l="0" t="0" r="0" b="0"/>
              <a:pathLst>
                <a:path w="349050" h="302224">
                  <a:moveTo>
                    <a:pt x="0" y="28506"/>
                  </a:moveTo>
                  <a:lnTo>
                    <a:pt x="4884" y="16241"/>
                  </a:lnTo>
                  <a:lnTo>
                    <a:pt x="10325" y="8934"/>
                  </a:lnTo>
                  <a:lnTo>
                    <a:pt x="23085" y="3299"/>
                  </a:lnTo>
                  <a:lnTo>
                    <a:pt x="41287" y="0"/>
                  </a:lnTo>
                  <a:lnTo>
                    <a:pt x="93471" y="4170"/>
                  </a:lnTo>
                  <a:lnTo>
                    <a:pt x="148447" y="18873"/>
                  </a:lnTo>
                  <a:lnTo>
                    <a:pt x="196557" y="37710"/>
                  </a:lnTo>
                  <a:lnTo>
                    <a:pt x="227871" y="63581"/>
                  </a:lnTo>
                  <a:lnTo>
                    <a:pt x="236639" y="77682"/>
                  </a:lnTo>
                  <a:lnTo>
                    <a:pt x="237314" y="101748"/>
                  </a:lnTo>
                  <a:lnTo>
                    <a:pt x="233735" y="125851"/>
                  </a:lnTo>
                  <a:lnTo>
                    <a:pt x="227392" y="139194"/>
                  </a:lnTo>
                  <a:lnTo>
                    <a:pt x="193113" y="178743"/>
                  </a:lnTo>
                  <a:lnTo>
                    <a:pt x="134247" y="226821"/>
                  </a:lnTo>
                  <a:lnTo>
                    <a:pt x="101283" y="252233"/>
                  </a:lnTo>
                  <a:lnTo>
                    <a:pt x="94140" y="262587"/>
                  </a:lnTo>
                  <a:lnTo>
                    <a:pt x="91400" y="268690"/>
                  </a:lnTo>
                  <a:lnTo>
                    <a:pt x="91960" y="274548"/>
                  </a:lnTo>
                  <a:lnTo>
                    <a:pt x="98947" y="285831"/>
                  </a:lnTo>
                  <a:lnTo>
                    <a:pt x="113189" y="293630"/>
                  </a:lnTo>
                  <a:lnTo>
                    <a:pt x="148653" y="300647"/>
                  </a:lnTo>
                  <a:lnTo>
                    <a:pt x="205127" y="302223"/>
                  </a:lnTo>
                  <a:lnTo>
                    <a:pt x="261118" y="297738"/>
                  </a:lnTo>
                  <a:lnTo>
                    <a:pt x="318507" y="287888"/>
                  </a:lnTo>
                  <a:lnTo>
                    <a:pt x="349049" y="2808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DC392F8-5434-4A14-88FA-691DC3DC4B7A}"/>
                </a:ext>
              </a:extLst>
            </p:cNvPr>
            <p:cNvSpPr/>
            <p:nvPr/>
          </p:nvSpPr>
          <p:spPr>
            <a:xfrm>
              <a:off x="3152178" y="4114698"/>
              <a:ext cx="333253" cy="298551"/>
            </a:xfrm>
            <a:custGeom>
              <a:avLst/>
              <a:gdLst/>
              <a:ahLst/>
              <a:cxnLst/>
              <a:rect l="0" t="0" r="0" b="0"/>
              <a:pathLst>
                <a:path w="333253" h="298551">
                  <a:moveTo>
                    <a:pt x="295348" y="30926"/>
                  </a:moveTo>
                  <a:lnTo>
                    <a:pt x="289647" y="25224"/>
                  </a:lnTo>
                  <a:lnTo>
                    <a:pt x="257656" y="10758"/>
                  </a:lnTo>
                  <a:lnTo>
                    <a:pt x="197566" y="0"/>
                  </a:lnTo>
                  <a:lnTo>
                    <a:pt x="148721" y="411"/>
                  </a:lnTo>
                  <a:lnTo>
                    <a:pt x="124246" y="6202"/>
                  </a:lnTo>
                  <a:lnTo>
                    <a:pt x="119824" y="9074"/>
                  </a:lnTo>
                  <a:lnTo>
                    <a:pt x="113319" y="17037"/>
                  </a:lnTo>
                  <a:lnTo>
                    <a:pt x="111621" y="28134"/>
                  </a:lnTo>
                  <a:lnTo>
                    <a:pt x="112128" y="86627"/>
                  </a:lnTo>
                  <a:lnTo>
                    <a:pt x="102995" y="145423"/>
                  </a:lnTo>
                  <a:lnTo>
                    <a:pt x="105166" y="166946"/>
                  </a:lnTo>
                  <a:lnTo>
                    <a:pt x="108297" y="172323"/>
                  </a:lnTo>
                  <a:lnTo>
                    <a:pt x="118141" y="179887"/>
                  </a:lnTo>
                  <a:lnTo>
                    <a:pt x="166071" y="194822"/>
                  </a:lnTo>
                  <a:lnTo>
                    <a:pt x="229155" y="206487"/>
                  </a:lnTo>
                  <a:lnTo>
                    <a:pt x="286400" y="220671"/>
                  </a:lnTo>
                  <a:lnTo>
                    <a:pt x="316357" y="231206"/>
                  </a:lnTo>
                  <a:lnTo>
                    <a:pt x="321884" y="234256"/>
                  </a:lnTo>
                  <a:lnTo>
                    <a:pt x="329617" y="242417"/>
                  </a:lnTo>
                  <a:lnTo>
                    <a:pt x="332514" y="247100"/>
                  </a:lnTo>
                  <a:lnTo>
                    <a:pt x="333252" y="251415"/>
                  </a:lnTo>
                  <a:lnTo>
                    <a:pt x="332550" y="255484"/>
                  </a:lnTo>
                  <a:lnTo>
                    <a:pt x="330890" y="259391"/>
                  </a:lnTo>
                  <a:lnTo>
                    <a:pt x="322680" y="266914"/>
                  </a:lnTo>
                  <a:lnTo>
                    <a:pt x="280561" y="290365"/>
                  </a:lnTo>
                  <a:lnTo>
                    <a:pt x="228466" y="298550"/>
                  </a:lnTo>
                  <a:lnTo>
                    <a:pt x="191678" y="296459"/>
                  </a:lnTo>
                  <a:lnTo>
                    <a:pt x="148582" y="283941"/>
                  </a:lnTo>
                  <a:lnTo>
                    <a:pt x="108521" y="259619"/>
                  </a:lnTo>
                  <a:lnTo>
                    <a:pt x="49871" y="208735"/>
                  </a:lnTo>
                  <a:lnTo>
                    <a:pt x="0" y="1544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D3E82FC-B7F9-4EB0-B176-A42B8B2BBD94}"/>
                </a:ext>
              </a:extLst>
            </p:cNvPr>
            <p:cNvSpPr/>
            <p:nvPr/>
          </p:nvSpPr>
          <p:spPr>
            <a:xfrm>
              <a:off x="2846089" y="3530595"/>
              <a:ext cx="343680" cy="244501"/>
            </a:xfrm>
            <a:custGeom>
              <a:avLst/>
              <a:gdLst/>
              <a:ahLst/>
              <a:cxnLst/>
              <a:rect l="0" t="0" r="0" b="0"/>
              <a:pathLst>
                <a:path w="343680" h="244501">
                  <a:moveTo>
                    <a:pt x="0" y="2851"/>
                  </a:moveTo>
                  <a:lnTo>
                    <a:pt x="8552" y="0"/>
                  </a:lnTo>
                  <a:lnTo>
                    <a:pt x="11668" y="951"/>
                  </a:lnTo>
                  <a:lnTo>
                    <a:pt x="14342" y="3374"/>
                  </a:lnTo>
                  <a:lnTo>
                    <a:pt x="42628" y="37128"/>
                  </a:lnTo>
                  <a:lnTo>
                    <a:pt x="101372" y="94334"/>
                  </a:lnTo>
                  <a:lnTo>
                    <a:pt x="162436" y="144272"/>
                  </a:lnTo>
                  <a:lnTo>
                    <a:pt x="221033" y="184370"/>
                  </a:lnTo>
                  <a:lnTo>
                    <a:pt x="281953" y="221765"/>
                  </a:lnTo>
                  <a:lnTo>
                    <a:pt x="327047" y="241506"/>
                  </a:lnTo>
                  <a:lnTo>
                    <a:pt x="343679" y="244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5CA4DD2-215A-4FC7-80BD-3414C7DFE439}"/>
                </a:ext>
              </a:extLst>
            </p:cNvPr>
            <p:cNvSpPr/>
            <p:nvPr/>
          </p:nvSpPr>
          <p:spPr>
            <a:xfrm>
              <a:off x="2760169" y="3485116"/>
              <a:ext cx="289980" cy="375900"/>
            </a:xfrm>
            <a:custGeom>
              <a:avLst/>
              <a:gdLst/>
              <a:ahLst/>
              <a:cxnLst/>
              <a:rect l="0" t="0" r="0" b="0"/>
              <a:pathLst>
                <a:path w="289980" h="375900">
                  <a:moveTo>
                    <a:pt x="289979" y="0"/>
                  </a:moveTo>
                  <a:lnTo>
                    <a:pt x="231647" y="62373"/>
                  </a:lnTo>
                  <a:lnTo>
                    <a:pt x="181137" y="115886"/>
                  </a:lnTo>
                  <a:lnTo>
                    <a:pt x="134929" y="171425"/>
                  </a:lnTo>
                  <a:lnTo>
                    <a:pt x="90731" y="232918"/>
                  </a:lnTo>
                  <a:lnTo>
                    <a:pt x="52529" y="288585"/>
                  </a:lnTo>
                  <a:lnTo>
                    <a:pt x="17370" y="346567"/>
                  </a:lnTo>
                  <a:lnTo>
                    <a:pt x="0" y="3758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B3F1F8A-7B32-4D5B-BEC6-9E825285638E}"/>
                </a:ext>
              </a:extLst>
            </p:cNvPr>
            <p:cNvSpPr/>
            <p:nvPr/>
          </p:nvSpPr>
          <p:spPr>
            <a:xfrm>
              <a:off x="1600254" y="3619366"/>
              <a:ext cx="402749" cy="343680"/>
            </a:xfrm>
            <a:custGeom>
              <a:avLst/>
              <a:gdLst/>
              <a:ahLst/>
              <a:cxnLst/>
              <a:rect l="0" t="0" r="0" b="0"/>
              <a:pathLst>
                <a:path w="402749" h="343680">
                  <a:moveTo>
                    <a:pt x="0" y="0"/>
                  </a:moveTo>
                  <a:lnTo>
                    <a:pt x="59371" y="52852"/>
                  </a:lnTo>
                  <a:lnTo>
                    <a:pt x="117492" y="98975"/>
                  </a:lnTo>
                  <a:lnTo>
                    <a:pt x="179663" y="152887"/>
                  </a:lnTo>
                  <a:lnTo>
                    <a:pt x="238770" y="206510"/>
                  </a:lnTo>
                  <a:lnTo>
                    <a:pt x="297702" y="255231"/>
                  </a:lnTo>
                  <a:lnTo>
                    <a:pt x="356680" y="303281"/>
                  </a:lnTo>
                  <a:lnTo>
                    <a:pt x="402748" y="3436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31C3E39-33EC-499D-8A30-BB3605570971}"/>
                </a:ext>
              </a:extLst>
            </p:cNvPr>
            <p:cNvSpPr/>
            <p:nvPr/>
          </p:nvSpPr>
          <p:spPr>
            <a:xfrm>
              <a:off x="2062072" y="3737505"/>
              <a:ext cx="179378" cy="405314"/>
            </a:xfrm>
            <a:custGeom>
              <a:avLst/>
              <a:gdLst/>
              <a:ahLst/>
              <a:cxnLst/>
              <a:rect l="0" t="0" r="0" b="0"/>
              <a:pathLst>
                <a:path w="179378" h="405314">
                  <a:moveTo>
                    <a:pt x="0" y="0"/>
                  </a:moveTo>
                  <a:lnTo>
                    <a:pt x="12623" y="48167"/>
                  </a:lnTo>
                  <a:lnTo>
                    <a:pt x="44363" y="103754"/>
                  </a:lnTo>
                  <a:lnTo>
                    <a:pt x="77781" y="164780"/>
                  </a:lnTo>
                  <a:lnTo>
                    <a:pt x="113518" y="227335"/>
                  </a:lnTo>
                  <a:lnTo>
                    <a:pt x="149565" y="289979"/>
                  </a:lnTo>
                  <a:lnTo>
                    <a:pt x="174681" y="348729"/>
                  </a:lnTo>
                  <a:lnTo>
                    <a:pt x="179377" y="369175"/>
                  </a:lnTo>
                  <a:lnTo>
                    <a:pt x="178570" y="383253"/>
                  </a:lnTo>
                  <a:lnTo>
                    <a:pt x="173041" y="394283"/>
                  </a:lnTo>
                  <a:lnTo>
                    <a:pt x="169060" y="398895"/>
                  </a:lnTo>
                  <a:lnTo>
                    <a:pt x="155091" y="404019"/>
                  </a:lnTo>
                  <a:lnTo>
                    <a:pt x="130281" y="405313"/>
                  </a:lnTo>
                  <a:lnTo>
                    <a:pt x="107815" y="400326"/>
                  </a:lnTo>
                  <a:lnTo>
                    <a:pt x="45264" y="374014"/>
                  </a:lnTo>
                  <a:lnTo>
                    <a:pt x="5370" y="3544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C00E3F4-1B0B-4B80-B837-57294AAD59FC}"/>
              </a:ext>
            </a:extLst>
          </p:cNvPr>
          <p:cNvGrpSpPr/>
          <p:nvPr/>
        </p:nvGrpSpPr>
        <p:grpSpPr>
          <a:xfrm>
            <a:off x="4838351" y="3474376"/>
            <a:ext cx="3015695" cy="875308"/>
            <a:chOff x="4838351" y="3474376"/>
            <a:chExt cx="3015695" cy="87530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C65E85-3BC2-46F6-AF3B-B133563B9279}"/>
                </a:ext>
              </a:extLst>
            </p:cNvPr>
            <p:cNvSpPr/>
            <p:nvPr/>
          </p:nvSpPr>
          <p:spPr>
            <a:xfrm>
              <a:off x="4838351" y="3507756"/>
              <a:ext cx="259142" cy="297828"/>
            </a:xfrm>
            <a:custGeom>
              <a:avLst/>
              <a:gdLst/>
              <a:ahLst/>
              <a:cxnLst/>
              <a:rect l="0" t="0" r="0" b="0"/>
              <a:pathLst>
                <a:path w="259142" h="297828">
                  <a:moveTo>
                    <a:pt x="0" y="52540"/>
                  </a:moveTo>
                  <a:lnTo>
                    <a:pt x="4884" y="36585"/>
                  </a:lnTo>
                  <a:lnTo>
                    <a:pt x="10325" y="28344"/>
                  </a:lnTo>
                  <a:lnTo>
                    <a:pt x="25799" y="16997"/>
                  </a:lnTo>
                  <a:lnTo>
                    <a:pt x="50509" y="6758"/>
                  </a:lnTo>
                  <a:lnTo>
                    <a:pt x="105050" y="0"/>
                  </a:lnTo>
                  <a:lnTo>
                    <a:pt x="159199" y="4834"/>
                  </a:lnTo>
                  <a:lnTo>
                    <a:pt x="176365" y="8664"/>
                  </a:lnTo>
                  <a:lnTo>
                    <a:pt x="187972" y="14344"/>
                  </a:lnTo>
                  <a:lnTo>
                    <a:pt x="190947" y="18126"/>
                  </a:lnTo>
                  <a:lnTo>
                    <a:pt x="192335" y="22438"/>
                  </a:lnTo>
                  <a:lnTo>
                    <a:pt x="192662" y="27102"/>
                  </a:lnTo>
                  <a:lnTo>
                    <a:pt x="188254" y="37057"/>
                  </a:lnTo>
                  <a:lnTo>
                    <a:pt x="179731" y="46853"/>
                  </a:lnTo>
                  <a:lnTo>
                    <a:pt x="141599" y="69659"/>
                  </a:lnTo>
                  <a:lnTo>
                    <a:pt x="129759" y="74667"/>
                  </a:lnTo>
                  <a:lnTo>
                    <a:pt x="127079" y="77434"/>
                  </a:lnTo>
                  <a:lnTo>
                    <a:pt x="126486" y="80473"/>
                  </a:lnTo>
                  <a:lnTo>
                    <a:pt x="127284" y="83692"/>
                  </a:lnTo>
                  <a:lnTo>
                    <a:pt x="130799" y="86435"/>
                  </a:lnTo>
                  <a:lnTo>
                    <a:pt x="192897" y="110457"/>
                  </a:lnTo>
                  <a:lnTo>
                    <a:pt x="230885" y="131547"/>
                  </a:lnTo>
                  <a:lnTo>
                    <a:pt x="244161" y="144963"/>
                  </a:lnTo>
                  <a:lnTo>
                    <a:pt x="257147" y="170829"/>
                  </a:lnTo>
                  <a:lnTo>
                    <a:pt x="259141" y="176149"/>
                  </a:lnTo>
                  <a:lnTo>
                    <a:pt x="259097" y="197890"/>
                  </a:lnTo>
                  <a:lnTo>
                    <a:pt x="253139" y="223390"/>
                  </a:lnTo>
                  <a:lnTo>
                    <a:pt x="243794" y="239599"/>
                  </a:lnTo>
                  <a:lnTo>
                    <a:pt x="219744" y="259826"/>
                  </a:lnTo>
                  <a:lnTo>
                    <a:pt x="176489" y="284621"/>
                  </a:lnTo>
                  <a:lnTo>
                    <a:pt x="123729" y="297827"/>
                  </a:lnTo>
                  <a:lnTo>
                    <a:pt x="64850" y="296607"/>
                  </a:lnTo>
                  <a:lnTo>
                    <a:pt x="49507" y="292082"/>
                  </a:lnTo>
                  <a:lnTo>
                    <a:pt x="29933" y="279453"/>
                  </a:lnTo>
                  <a:lnTo>
                    <a:pt x="14575" y="264273"/>
                  </a:lnTo>
                  <a:lnTo>
                    <a:pt x="0" y="2404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EE1A93E-1B8C-4D49-B553-45D80FF1DDDE}"/>
                </a:ext>
              </a:extLst>
            </p:cNvPr>
            <p:cNvSpPr/>
            <p:nvPr/>
          </p:nvSpPr>
          <p:spPr>
            <a:xfrm>
              <a:off x="5118430" y="3485116"/>
              <a:ext cx="233223" cy="343680"/>
            </a:xfrm>
            <a:custGeom>
              <a:avLst/>
              <a:gdLst/>
              <a:ahLst/>
              <a:cxnLst/>
              <a:rect l="0" t="0" r="0" b="0"/>
              <a:pathLst>
                <a:path w="233223" h="343680">
                  <a:moveTo>
                    <a:pt x="36750" y="0"/>
                  </a:moveTo>
                  <a:lnTo>
                    <a:pt x="22368" y="58113"/>
                  </a:lnTo>
                  <a:lnTo>
                    <a:pt x="8107" y="120487"/>
                  </a:lnTo>
                  <a:lnTo>
                    <a:pt x="0" y="179761"/>
                  </a:lnTo>
                  <a:lnTo>
                    <a:pt x="861" y="213308"/>
                  </a:lnTo>
                  <a:lnTo>
                    <a:pt x="8930" y="244547"/>
                  </a:lnTo>
                  <a:lnTo>
                    <a:pt x="22746" y="263878"/>
                  </a:lnTo>
                  <a:lnTo>
                    <a:pt x="63986" y="300599"/>
                  </a:lnTo>
                  <a:lnTo>
                    <a:pt x="81415" y="309832"/>
                  </a:lnTo>
                  <a:lnTo>
                    <a:pt x="101695" y="314756"/>
                  </a:lnTo>
                  <a:lnTo>
                    <a:pt x="157892" y="316152"/>
                  </a:lnTo>
                  <a:lnTo>
                    <a:pt x="203127" y="304202"/>
                  </a:lnTo>
                  <a:lnTo>
                    <a:pt x="216451" y="296050"/>
                  </a:lnTo>
                  <a:lnTo>
                    <a:pt x="227957" y="280375"/>
                  </a:lnTo>
                  <a:lnTo>
                    <a:pt x="233222" y="257764"/>
                  </a:lnTo>
                  <a:lnTo>
                    <a:pt x="231271" y="242447"/>
                  </a:lnTo>
                  <a:lnTo>
                    <a:pt x="225830" y="228281"/>
                  </a:lnTo>
                  <a:lnTo>
                    <a:pt x="217445" y="216018"/>
                  </a:lnTo>
                  <a:lnTo>
                    <a:pt x="206160" y="207783"/>
                  </a:lnTo>
                  <a:lnTo>
                    <a:pt x="199810" y="204752"/>
                  </a:lnTo>
                  <a:lnTo>
                    <a:pt x="184798" y="202975"/>
                  </a:lnTo>
                  <a:lnTo>
                    <a:pt x="169972" y="204771"/>
                  </a:lnTo>
                  <a:lnTo>
                    <a:pt x="159405" y="209547"/>
                  </a:lnTo>
                  <a:lnTo>
                    <a:pt x="150731" y="218830"/>
                  </a:lnTo>
                  <a:lnTo>
                    <a:pt x="140730" y="237474"/>
                  </a:lnTo>
                  <a:lnTo>
                    <a:pt x="137259" y="251130"/>
                  </a:lnTo>
                  <a:lnTo>
                    <a:pt x="137706" y="265155"/>
                  </a:lnTo>
                  <a:lnTo>
                    <a:pt x="150783" y="305049"/>
                  </a:lnTo>
                  <a:lnTo>
                    <a:pt x="162652" y="323077"/>
                  </a:lnTo>
                  <a:lnTo>
                    <a:pt x="176489" y="336538"/>
                  </a:lnTo>
                  <a:lnTo>
                    <a:pt x="187109" y="3436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F387939-778E-4771-AF38-8F3D992E5499}"/>
                </a:ext>
              </a:extLst>
            </p:cNvPr>
            <p:cNvSpPr/>
            <p:nvPr/>
          </p:nvSpPr>
          <p:spPr>
            <a:xfrm>
              <a:off x="5396829" y="3654105"/>
              <a:ext cx="257760" cy="201541"/>
            </a:xfrm>
            <a:custGeom>
              <a:avLst/>
              <a:gdLst/>
              <a:ahLst/>
              <a:cxnLst/>
              <a:rect l="0" t="0" r="0" b="0"/>
              <a:pathLst>
                <a:path w="257760" h="201541">
                  <a:moveTo>
                    <a:pt x="0" y="2850"/>
                  </a:moveTo>
                  <a:lnTo>
                    <a:pt x="8552" y="0"/>
                  </a:lnTo>
                  <a:lnTo>
                    <a:pt x="25273" y="1078"/>
                  </a:lnTo>
                  <a:lnTo>
                    <a:pt x="72314" y="22844"/>
                  </a:lnTo>
                  <a:lnTo>
                    <a:pt x="98041" y="47831"/>
                  </a:lnTo>
                  <a:lnTo>
                    <a:pt x="150258" y="110359"/>
                  </a:lnTo>
                  <a:lnTo>
                    <a:pt x="196899" y="172742"/>
                  </a:lnTo>
                  <a:lnTo>
                    <a:pt x="213009" y="187189"/>
                  </a:lnTo>
                  <a:lnTo>
                    <a:pt x="233627" y="196757"/>
                  </a:lnTo>
                  <a:lnTo>
                    <a:pt x="257759" y="2015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70AF16-173A-4E4F-B221-6262C540FC8D}"/>
                </a:ext>
              </a:extLst>
            </p:cNvPr>
            <p:cNvSpPr/>
            <p:nvPr/>
          </p:nvSpPr>
          <p:spPr>
            <a:xfrm>
              <a:off x="5455898" y="3662326"/>
              <a:ext cx="155731" cy="166470"/>
            </a:xfrm>
            <a:custGeom>
              <a:avLst/>
              <a:gdLst/>
              <a:ahLst/>
              <a:cxnLst/>
              <a:rect l="0" t="0" r="0" b="0"/>
              <a:pathLst>
                <a:path w="155731" h="166470">
                  <a:moveTo>
                    <a:pt x="155730" y="0"/>
                  </a:moveTo>
                  <a:lnTo>
                    <a:pt x="123976" y="9756"/>
                  </a:lnTo>
                  <a:lnTo>
                    <a:pt x="85868" y="40044"/>
                  </a:lnTo>
                  <a:lnTo>
                    <a:pt x="44771" y="91539"/>
                  </a:lnTo>
                  <a:lnTo>
                    <a:pt x="7095" y="152355"/>
                  </a:lnTo>
                  <a:lnTo>
                    <a:pt x="0" y="1664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474848F-C6F0-47F4-B6A6-7ADF31392E2C}"/>
                </a:ext>
              </a:extLst>
            </p:cNvPr>
            <p:cNvSpPr/>
            <p:nvPr/>
          </p:nvSpPr>
          <p:spPr>
            <a:xfrm>
              <a:off x="5724397" y="3669375"/>
              <a:ext cx="123511" cy="14431"/>
            </a:xfrm>
            <a:custGeom>
              <a:avLst/>
              <a:gdLst/>
              <a:ahLst/>
              <a:cxnLst/>
              <a:rect l="0" t="0" r="0" b="0"/>
              <a:pathLst>
                <a:path w="123511" h="14431">
                  <a:moveTo>
                    <a:pt x="0" y="3690"/>
                  </a:moveTo>
                  <a:lnTo>
                    <a:pt x="15248" y="0"/>
                  </a:lnTo>
                  <a:lnTo>
                    <a:pt x="49640" y="243"/>
                  </a:lnTo>
                  <a:lnTo>
                    <a:pt x="113019" y="12119"/>
                  </a:lnTo>
                  <a:lnTo>
                    <a:pt x="123510" y="14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12D110-4135-4589-AB63-9436A12505D1}"/>
                </a:ext>
              </a:extLst>
            </p:cNvPr>
            <p:cNvSpPr/>
            <p:nvPr/>
          </p:nvSpPr>
          <p:spPr>
            <a:xfrm>
              <a:off x="5815687" y="3812685"/>
              <a:ext cx="112771" cy="5371"/>
            </a:xfrm>
            <a:custGeom>
              <a:avLst/>
              <a:gdLst/>
              <a:ahLst/>
              <a:cxnLst/>
              <a:rect l="0" t="0" r="0" b="0"/>
              <a:pathLst>
                <a:path w="112771" h="5371">
                  <a:moveTo>
                    <a:pt x="0" y="0"/>
                  </a:moveTo>
                  <a:lnTo>
                    <a:pt x="57057" y="1591"/>
                  </a:lnTo>
                  <a:lnTo>
                    <a:pt x="112770" y="5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CF8B8F5-50AF-4EB8-83F2-7DB87B1ED263}"/>
                </a:ext>
              </a:extLst>
            </p:cNvPr>
            <p:cNvSpPr/>
            <p:nvPr/>
          </p:nvSpPr>
          <p:spPr>
            <a:xfrm>
              <a:off x="6115202" y="3491311"/>
              <a:ext cx="227783" cy="358615"/>
            </a:xfrm>
            <a:custGeom>
              <a:avLst/>
              <a:gdLst/>
              <a:ahLst/>
              <a:cxnLst/>
              <a:rect l="0" t="0" r="0" b="0"/>
              <a:pathLst>
                <a:path w="227783" h="358615">
                  <a:moveTo>
                    <a:pt x="178413" y="85095"/>
                  </a:moveTo>
                  <a:lnTo>
                    <a:pt x="177219" y="64256"/>
                  </a:lnTo>
                  <a:lnTo>
                    <a:pt x="172712" y="50574"/>
                  </a:lnTo>
                  <a:lnTo>
                    <a:pt x="165139" y="41311"/>
                  </a:lnTo>
                  <a:lnTo>
                    <a:pt x="124018" y="14060"/>
                  </a:lnTo>
                  <a:lnTo>
                    <a:pt x="83325" y="1768"/>
                  </a:lnTo>
                  <a:lnTo>
                    <a:pt x="41162" y="0"/>
                  </a:lnTo>
                  <a:lnTo>
                    <a:pt x="12256" y="6679"/>
                  </a:lnTo>
                  <a:lnTo>
                    <a:pt x="7975" y="10144"/>
                  </a:lnTo>
                  <a:lnTo>
                    <a:pt x="1628" y="20360"/>
                  </a:lnTo>
                  <a:lnTo>
                    <a:pt x="0" y="31264"/>
                  </a:lnTo>
                  <a:lnTo>
                    <a:pt x="1862" y="42076"/>
                  </a:lnTo>
                  <a:lnTo>
                    <a:pt x="20669" y="78637"/>
                  </a:lnTo>
                  <a:lnTo>
                    <a:pt x="71786" y="133937"/>
                  </a:lnTo>
                  <a:lnTo>
                    <a:pt x="129032" y="187170"/>
                  </a:lnTo>
                  <a:lnTo>
                    <a:pt x="189821" y="249777"/>
                  </a:lnTo>
                  <a:lnTo>
                    <a:pt x="213881" y="281287"/>
                  </a:lnTo>
                  <a:lnTo>
                    <a:pt x="227782" y="317701"/>
                  </a:lnTo>
                  <a:lnTo>
                    <a:pt x="227007" y="332073"/>
                  </a:lnTo>
                  <a:lnTo>
                    <a:pt x="225129" y="339246"/>
                  </a:lnTo>
                  <a:lnTo>
                    <a:pt x="216677" y="350399"/>
                  </a:lnTo>
                  <a:lnTo>
                    <a:pt x="211083" y="355044"/>
                  </a:lnTo>
                  <a:lnTo>
                    <a:pt x="193729" y="358614"/>
                  </a:lnTo>
                  <a:lnTo>
                    <a:pt x="157108" y="356044"/>
                  </a:lnTo>
                  <a:lnTo>
                    <a:pt x="119830" y="341711"/>
                  </a:lnTo>
                  <a:lnTo>
                    <a:pt x="110410" y="334589"/>
                  </a:lnTo>
                  <a:lnTo>
                    <a:pt x="91539" y="313943"/>
                  </a:lnTo>
                  <a:lnTo>
                    <a:pt x="86501" y="304348"/>
                  </a:lnTo>
                  <a:lnTo>
                    <a:pt x="86011" y="280330"/>
                  </a:lnTo>
                  <a:lnTo>
                    <a:pt x="95478" y="249313"/>
                  </a:lnTo>
                  <a:lnTo>
                    <a:pt x="110431" y="225330"/>
                  </a:lnTo>
                  <a:lnTo>
                    <a:pt x="159484" y="166401"/>
                  </a:lnTo>
                  <a:lnTo>
                    <a:pt x="205209" y="105892"/>
                  </a:lnTo>
                  <a:lnTo>
                    <a:pt x="213393" y="90360"/>
                  </a:lnTo>
                  <a:lnTo>
                    <a:pt x="216235" y="76695"/>
                  </a:lnTo>
                  <a:lnTo>
                    <a:pt x="216003" y="528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21B9A7D-38E5-4CD7-A16A-F246CD082257}"/>
                </a:ext>
              </a:extLst>
            </p:cNvPr>
            <p:cNvSpPr/>
            <p:nvPr/>
          </p:nvSpPr>
          <p:spPr>
            <a:xfrm>
              <a:off x="6533018" y="3528076"/>
              <a:ext cx="82797" cy="434970"/>
            </a:xfrm>
            <a:custGeom>
              <a:avLst/>
              <a:gdLst/>
              <a:ahLst/>
              <a:cxnLst/>
              <a:rect l="0" t="0" r="0" b="0"/>
              <a:pathLst>
                <a:path w="82797" h="434970">
                  <a:moveTo>
                    <a:pt x="55946" y="0"/>
                  </a:moveTo>
                  <a:lnTo>
                    <a:pt x="40998" y="28124"/>
                  </a:lnTo>
                  <a:lnTo>
                    <a:pt x="21402" y="84199"/>
                  </a:lnTo>
                  <a:lnTo>
                    <a:pt x="10693" y="118507"/>
                  </a:lnTo>
                  <a:lnTo>
                    <a:pt x="2045" y="177713"/>
                  </a:lnTo>
                  <a:lnTo>
                    <a:pt x="0" y="211170"/>
                  </a:lnTo>
                  <a:lnTo>
                    <a:pt x="3144" y="268618"/>
                  </a:lnTo>
                  <a:lnTo>
                    <a:pt x="17157" y="326759"/>
                  </a:lnTo>
                  <a:lnTo>
                    <a:pt x="45572" y="386236"/>
                  </a:lnTo>
                  <a:lnTo>
                    <a:pt x="82796" y="4349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2EA6BD0-B870-4B8F-BBC2-71C6C490B35E}"/>
                </a:ext>
              </a:extLst>
            </p:cNvPr>
            <p:cNvSpPr/>
            <p:nvPr/>
          </p:nvSpPr>
          <p:spPr>
            <a:xfrm>
              <a:off x="6717843" y="3568023"/>
              <a:ext cx="282893" cy="301657"/>
            </a:xfrm>
            <a:custGeom>
              <a:avLst/>
              <a:gdLst/>
              <a:ahLst/>
              <a:cxnLst/>
              <a:rect l="0" t="0" r="0" b="0"/>
              <a:pathLst>
                <a:path w="282893" h="301657">
                  <a:moveTo>
                    <a:pt x="0" y="51343"/>
                  </a:moveTo>
                  <a:lnTo>
                    <a:pt x="0" y="21446"/>
                  </a:lnTo>
                  <a:lnTo>
                    <a:pt x="1790" y="15898"/>
                  </a:lnTo>
                  <a:lnTo>
                    <a:pt x="8553" y="6552"/>
                  </a:lnTo>
                  <a:lnTo>
                    <a:pt x="20707" y="1603"/>
                  </a:lnTo>
                  <a:lnTo>
                    <a:pt x="36053" y="0"/>
                  </a:lnTo>
                  <a:lnTo>
                    <a:pt x="84199" y="7553"/>
                  </a:lnTo>
                  <a:lnTo>
                    <a:pt x="143508" y="30024"/>
                  </a:lnTo>
                  <a:lnTo>
                    <a:pt x="187549" y="54932"/>
                  </a:lnTo>
                  <a:lnTo>
                    <a:pt x="201090" y="68516"/>
                  </a:lnTo>
                  <a:lnTo>
                    <a:pt x="209809" y="86729"/>
                  </a:lnTo>
                  <a:lnTo>
                    <a:pt x="209399" y="100284"/>
                  </a:lnTo>
                  <a:lnTo>
                    <a:pt x="207620" y="107240"/>
                  </a:lnTo>
                  <a:lnTo>
                    <a:pt x="203450" y="113071"/>
                  </a:lnTo>
                  <a:lnTo>
                    <a:pt x="184520" y="126382"/>
                  </a:lnTo>
                  <a:lnTo>
                    <a:pt x="155985" y="138562"/>
                  </a:lnTo>
                  <a:lnTo>
                    <a:pt x="133994" y="141426"/>
                  </a:lnTo>
                  <a:lnTo>
                    <a:pt x="111435" y="139424"/>
                  </a:lnTo>
                  <a:lnTo>
                    <a:pt x="108301" y="138107"/>
                  </a:lnTo>
                  <a:lnTo>
                    <a:pt x="108001" y="136632"/>
                  </a:lnTo>
                  <a:lnTo>
                    <a:pt x="109591" y="135052"/>
                  </a:lnTo>
                  <a:lnTo>
                    <a:pt x="158370" y="137546"/>
                  </a:lnTo>
                  <a:lnTo>
                    <a:pt x="183632" y="144633"/>
                  </a:lnTo>
                  <a:lnTo>
                    <a:pt x="245456" y="172245"/>
                  </a:lnTo>
                  <a:lnTo>
                    <a:pt x="272470" y="193006"/>
                  </a:lnTo>
                  <a:lnTo>
                    <a:pt x="278816" y="202610"/>
                  </a:lnTo>
                  <a:lnTo>
                    <a:pt x="282892" y="223782"/>
                  </a:lnTo>
                  <a:lnTo>
                    <a:pt x="281250" y="243249"/>
                  </a:lnTo>
                  <a:lnTo>
                    <a:pt x="276951" y="253183"/>
                  </a:lnTo>
                  <a:lnTo>
                    <a:pt x="270465" y="261575"/>
                  </a:lnTo>
                  <a:lnTo>
                    <a:pt x="250126" y="276687"/>
                  </a:lnTo>
                  <a:lnTo>
                    <a:pt x="223302" y="288313"/>
                  </a:lnTo>
                  <a:lnTo>
                    <a:pt x="165040" y="301281"/>
                  </a:lnTo>
                  <a:lnTo>
                    <a:pt x="134675" y="301656"/>
                  </a:lnTo>
                  <a:lnTo>
                    <a:pt x="92919" y="295469"/>
                  </a:lnTo>
                  <a:lnTo>
                    <a:pt x="70132" y="283471"/>
                  </a:lnTo>
                  <a:lnTo>
                    <a:pt x="53700" y="2661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39B538-8AEE-405B-AB4E-39E689117B21}"/>
                </a:ext>
              </a:extLst>
            </p:cNvPr>
            <p:cNvSpPr/>
            <p:nvPr/>
          </p:nvSpPr>
          <p:spPr>
            <a:xfrm>
              <a:off x="7050782" y="3549660"/>
              <a:ext cx="295350" cy="263017"/>
            </a:xfrm>
            <a:custGeom>
              <a:avLst/>
              <a:gdLst/>
              <a:ahLst/>
              <a:cxnLst/>
              <a:rect l="0" t="0" r="0" b="0"/>
              <a:pathLst>
                <a:path w="295350" h="263017">
                  <a:moveTo>
                    <a:pt x="0" y="64336"/>
                  </a:moveTo>
                  <a:lnTo>
                    <a:pt x="2850" y="32666"/>
                  </a:lnTo>
                  <a:lnTo>
                    <a:pt x="10615" y="23211"/>
                  </a:lnTo>
                  <a:lnTo>
                    <a:pt x="32196" y="10269"/>
                  </a:lnTo>
                  <a:lnTo>
                    <a:pt x="54291" y="2564"/>
                  </a:lnTo>
                  <a:lnTo>
                    <a:pt x="112133" y="0"/>
                  </a:lnTo>
                  <a:lnTo>
                    <a:pt x="157307" y="7379"/>
                  </a:lnTo>
                  <a:lnTo>
                    <a:pt x="181787" y="18223"/>
                  </a:lnTo>
                  <a:lnTo>
                    <a:pt x="199382" y="32773"/>
                  </a:lnTo>
                  <a:lnTo>
                    <a:pt x="204963" y="44739"/>
                  </a:lnTo>
                  <a:lnTo>
                    <a:pt x="206452" y="51271"/>
                  </a:lnTo>
                  <a:lnTo>
                    <a:pt x="204923" y="63302"/>
                  </a:lnTo>
                  <a:lnTo>
                    <a:pt x="197355" y="78548"/>
                  </a:lnTo>
                  <a:lnTo>
                    <a:pt x="144315" y="134186"/>
                  </a:lnTo>
                  <a:lnTo>
                    <a:pt x="80979" y="181217"/>
                  </a:lnTo>
                  <a:lnTo>
                    <a:pt x="62006" y="196547"/>
                  </a:lnTo>
                  <a:lnTo>
                    <a:pt x="53310" y="210312"/>
                  </a:lnTo>
                  <a:lnTo>
                    <a:pt x="52134" y="222095"/>
                  </a:lnTo>
                  <a:lnTo>
                    <a:pt x="54197" y="234094"/>
                  </a:lnTo>
                  <a:lnTo>
                    <a:pt x="59092" y="243404"/>
                  </a:lnTo>
                  <a:lnTo>
                    <a:pt x="71610" y="249929"/>
                  </a:lnTo>
                  <a:lnTo>
                    <a:pt x="125259" y="261227"/>
                  </a:lnTo>
                  <a:lnTo>
                    <a:pt x="183852" y="262867"/>
                  </a:lnTo>
                  <a:lnTo>
                    <a:pt x="245735" y="263016"/>
                  </a:lnTo>
                  <a:lnTo>
                    <a:pt x="295349" y="2576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A8BC652-410B-426E-B709-BF181C016ECA}"/>
                </a:ext>
              </a:extLst>
            </p:cNvPr>
            <p:cNvSpPr/>
            <p:nvPr/>
          </p:nvSpPr>
          <p:spPr>
            <a:xfrm>
              <a:off x="7383298" y="3528345"/>
              <a:ext cx="247443" cy="297039"/>
            </a:xfrm>
            <a:custGeom>
              <a:avLst/>
              <a:gdLst/>
              <a:ahLst/>
              <a:cxnLst/>
              <a:rect l="0" t="0" r="0" b="0"/>
              <a:pathLst>
                <a:path w="247443" h="297039">
                  <a:moveTo>
                    <a:pt x="247442" y="58801"/>
                  </a:moveTo>
                  <a:lnTo>
                    <a:pt x="241740" y="50249"/>
                  </a:lnTo>
                  <a:lnTo>
                    <a:pt x="234168" y="44459"/>
                  </a:lnTo>
                  <a:lnTo>
                    <a:pt x="175484" y="19673"/>
                  </a:lnTo>
                  <a:lnTo>
                    <a:pt x="118549" y="4323"/>
                  </a:lnTo>
                  <a:lnTo>
                    <a:pt x="59194" y="0"/>
                  </a:lnTo>
                  <a:lnTo>
                    <a:pt x="53327" y="1700"/>
                  </a:lnTo>
                  <a:lnTo>
                    <a:pt x="48818" y="4624"/>
                  </a:lnTo>
                  <a:lnTo>
                    <a:pt x="45216" y="8363"/>
                  </a:lnTo>
                  <a:lnTo>
                    <a:pt x="22727" y="66664"/>
                  </a:lnTo>
                  <a:lnTo>
                    <a:pt x="366" y="103272"/>
                  </a:lnTo>
                  <a:lnTo>
                    <a:pt x="0" y="113172"/>
                  </a:lnTo>
                  <a:lnTo>
                    <a:pt x="2528" y="115932"/>
                  </a:lnTo>
                  <a:lnTo>
                    <a:pt x="6599" y="117175"/>
                  </a:lnTo>
                  <a:lnTo>
                    <a:pt x="46584" y="116219"/>
                  </a:lnTo>
                  <a:lnTo>
                    <a:pt x="104015" y="108095"/>
                  </a:lnTo>
                  <a:lnTo>
                    <a:pt x="138834" y="113099"/>
                  </a:lnTo>
                  <a:lnTo>
                    <a:pt x="174710" y="126413"/>
                  </a:lnTo>
                  <a:lnTo>
                    <a:pt x="195793" y="140291"/>
                  </a:lnTo>
                  <a:lnTo>
                    <a:pt x="210128" y="156336"/>
                  </a:lnTo>
                  <a:lnTo>
                    <a:pt x="221336" y="177133"/>
                  </a:lnTo>
                  <a:lnTo>
                    <a:pt x="227509" y="203649"/>
                  </a:lnTo>
                  <a:lnTo>
                    <a:pt x="225492" y="224831"/>
                  </a:lnTo>
                  <a:lnTo>
                    <a:pt x="211108" y="264003"/>
                  </a:lnTo>
                  <a:lnTo>
                    <a:pt x="200744" y="280237"/>
                  </a:lnTo>
                  <a:lnTo>
                    <a:pt x="192081" y="287091"/>
                  </a:lnTo>
                  <a:lnTo>
                    <a:pt x="169084" y="296353"/>
                  </a:lnTo>
                  <a:lnTo>
                    <a:pt x="157125" y="297038"/>
                  </a:lnTo>
                  <a:lnTo>
                    <a:pt x="138740" y="292478"/>
                  </a:lnTo>
                  <a:lnTo>
                    <a:pt x="111145" y="277395"/>
                  </a:lnTo>
                  <a:lnTo>
                    <a:pt x="86342" y="2521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E74E946-C66E-41DA-A47D-55C93FECD6AB}"/>
                </a:ext>
              </a:extLst>
            </p:cNvPr>
            <p:cNvSpPr/>
            <p:nvPr/>
          </p:nvSpPr>
          <p:spPr>
            <a:xfrm>
              <a:off x="7716659" y="3474376"/>
              <a:ext cx="137387" cy="381270"/>
            </a:xfrm>
            <a:custGeom>
              <a:avLst/>
              <a:gdLst/>
              <a:ahLst/>
              <a:cxnLst/>
              <a:rect l="0" t="0" r="0" b="0"/>
              <a:pathLst>
                <a:path w="137387" h="381270">
                  <a:moveTo>
                    <a:pt x="0" y="0"/>
                  </a:moveTo>
                  <a:lnTo>
                    <a:pt x="62362" y="58332"/>
                  </a:lnTo>
                  <a:lnTo>
                    <a:pt x="100168" y="113727"/>
                  </a:lnTo>
                  <a:lnTo>
                    <a:pt x="125784" y="166596"/>
                  </a:lnTo>
                  <a:lnTo>
                    <a:pt x="137386" y="224436"/>
                  </a:lnTo>
                  <a:lnTo>
                    <a:pt x="136328" y="268281"/>
                  </a:lnTo>
                  <a:lnTo>
                    <a:pt x="123462" y="300654"/>
                  </a:lnTo>
                  <a:lnTo>
                    <a:pt x="83813" y="354828"/>
                  </a:lnTo>
                  <a:lnTo>
                    <a:pt x="53700" y="3812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601E806-45D7-4B5D-9FDF-6618C60DC4BE}"/>
                </a:ext>
              </a:extLst>
            </p:cNvPr>
            <p:cNvSpPr/>
            <p:nvPr/>
          </p:nvSpPr>
          <p:spPr>
            <a:xfrm>
              <a:off x="5955307" y="4188915"/>
              <a:ext cx="198690" cy="15779"/>
            </a:xfrm>
            <a:custGeom>
              <a:avLst/>
              <a:gdLst/>
              <a:ahLst/>
              <a:cxnLst/>
              <a:rect l="0" t="0" r="0" b="0"/>
              <a:pathLst>
                <a:path w="198690" h="15779">
                  <a:moveTo>
                    <a:pt x="0" y="5038"/>
                  </a:moveTo>
                  <a:lnTo>
                    <a:pt x="56777" y="0"/>
                  </a:lnTo>
                  <a:lnTo>
                    <a:pt x="115750" y="1289"/>
                  </a:lnTo>
                  <a:lnTo>
                    <a:pt x="177595" y="10550"/>
                  </a:lnTo>
                  <a:lnTo>
                    <a:pt x="198689" y="157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156AE61-1334-4793-891D-9745EA571343}"/>
                </a:ext>
              </a:extLst>
            </p:cNvPr>
            <p:cNvSpPr/>
            <p:nvPr/>
          </p:nvSpPr>
          <p:spPr>
            <a:xfrm>
              <a:off x="5992896" y="4338943"/>
              <a:ext cx="112771" cy="10741"/>
            </a:xfrm>
            <a:custGeom>
              <a:avLst/>
              <a:gdLst/>
              <a:ahLst/>
              <a:cxnLst/>
              <a:rect l="0" t="0" r="0" b="0"/>
              <a:pathLst>
                <a:path w="112771" h="10741">
                  <a:moveTo>
                    <a:pt x="0" y="10740"/>
                  </a:moveTo>
                  <a:lnTo>
                    <a:pt x="53343" y="967"/>
                  </a:lnTo>
                  <a:lnTo>
                    <a:pt x="11277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8A74264-00F9-4B70-A352-7E904545E62C}"/>
              </a:ext>
            </a:extLst>
          </p:cNvPr>
          <p:cNvGrpSpPr/>
          <p:nvPr/>
        </p:nvGrpSpPr>
        <p:grpSpPr>
          <a:xfrm>
            <a:off x="6291958" y="4106916"/>
            <a:ext cx="1165092" cy="347024"/>
            <a:chOff x="6291958" y="4106916"/>
            <a:chExt cx="1165092" cy="347024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553E61C-68F8-4AB2-BD5E-08A138B2A6C3}"/>
                </a:ext>
              </a:extLst>
            </p:cNvPr>
            <p:cNvSpPr/>
            <p:nvPr/>
          </p:nvSpPr>
          <p:spPr>
            <a:xfrm>
              <a:off x="6291958" y="4106916"/>
              <a:ext cx="248677" cy="347024"/>
            </a:xfrm>
            <a:custGeom>
              <a:avLst/>
              <a:gdLst/>
              <a:ahLst/>
              <a:cxnLst/>
              <a:rect l="0" t="0" r="0" b="0"/>
              <a:pathLst>
                <a:path w="248677" h="347024">
                  <a:moveTo>
                    <a:pt x="71467" y="60187"/>
                  </a:moveTo>
                  <a:lnTo>
                    <a:pt x="73058" y="38413"/>
                  </a:lnTo>
                  <a:lnTo>
                    <a:pt x="76351" y="28434"/>
                  </a:lnTo>
                  <a:lnTo>
                    <a:pt x="81792" y="20021"/>
                  </a:lnTo>
                  <a:lnTo>
                    <a:pt x="97266" y="8575"/>
                  </a:lnTo>
                  <a:lnTo>
                    <a:pt x="114115" y="477"/>
                  </a:lnTo>
                  <a:lnTo>
                    <a:pt x="136145" y="0"/>
                  </a:lnTo>
                  <a:lnTo>
                    <a:pt x="155867" y="6488"/>
                  </a:lnTo>
                  <a:lnTo>
                    <a:pt x="165860" y="15835"/>
                  </a:lnTo>
                  <a:lnTo>
                    <a:pt x="173682" y="28542"/>
                  </a:lnTo>
                  <a:lnTo>
                    <a:pt x="180844" y="53661"/>
                  </a:lnTo>
                  <a:lnTo>
                    <a:pt x="182038" y="87026"/>
                  </a:lnTo>
                  <a:lnTo>
                    <a:pt x="169520" y="144032"/>
                  </a:lnTo>
                  <a:lnTo>
                    <a:pt x="159722" y="165116"/>
                  </a:lnTo>
                  <a:lnTo>
                    <a:pt x="112452" y="227085"/>
                  </a:lnTo>
                  <a:lnTo>
                    <a:pt x="79794" y="262222"/>
                  </a:lnTo>
                  <a:lnTo>
                    <a:pt x="17204" y="299913"/>
                  </a:lnTo>
                  <a:lnTo>
                    <a:pt x="961" y="307101"/>
                  </a:lnTo>
                  <a:lnTo>
                    <a:pt x="0" y="306539"/>
                  </a:lnTo>
                  <a:lnTo>
                    <a:pt x="552" y="304972"/>
                  </a:lnTo>
                  <a:lnTo>
                    <a:pt x="12732" y="299915"/>
                  </a:lnTo>
                  <a:lnTo>
                    <a:pt x="75695" y="302137"/>
                  </a:lnTo>
                  <a:lnTo>
                    <a:pt x="137748" y="319901"/>
                  </a:lnTo>
                  <a:lnTo>
                    <a:pt x="199856" y="342466"/>
                  </a:lnTo>
                  <a:lnTo>
                    <a:pt x="220421" y="347023"/>
                  </a:lnTo>
                  <a:lnTo>
                    <a:pt x="248676" y="3447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7BB8493-FCC9-41C5-B5C9-C7EEE40277E4}"/>
                </a:ext>
              </a:extLst>
            </p:cNvPr>
            <p:cNvSpPr/>
            <p:nvPr/>
          </p:nvSpPr>
          <p:spPr>
            <a:xfrm>
              <a:off x="6600277" y="4156364"/>
              <a:ext cx="203487" cy="287407"/>
            </a:xfrm>
            <a:custGeom>
              <a:avLst/>
              <a:gdLst/>
              <a:ahLst/>
              <a:cxnLst/>
              <a:rect l="0" t="0" r="0" b="0"/>
              <a:pathLst>
                <a:path w="203487" h="287407">
                  <a:moveTo>
                    <a:pt x="31647" y="0"/>
                  </a:moveTo>
                  <a:lnTo>
                    <a:pt x="11245" y="57976"/>
                  </a:lnTo>
                  <a:lnTo>
                    <a:pt x="6708" y="76447"/>
                  </a:lnTo>
                  <a:lnTo>
                    <a:pt x="0" y="137381"/>
                  </a:lnTo>
                  <a:lnTo>
                    <a:pt x="2300" y="199715"/>
                  </a:lnTo>
                  <a:lnTo>
                    <a:pt x="16676" y="235898"/>
                  </a:lnTo>
                  <a:lnTo>
                    <a:pt x="28205" y="252275"/>
                  </a:lnTo>
                  <a:lnTo>
                    <a:pt x="49928" y="270156"/>
                  </a:lnTo>
                  <a:lnTo>
                    <a:pt x="76841" y="283310"/>
                  </a:lnTo>
                  <a:lnTo>
                    <a:pt x="105699" y="287406"/>
                  </a:lnTo>
                  <a:lnTo>
                    <a:pt x="138190" y="282244"/>
                  </a:lnTo>
                  <a:lnTo>
                    <a:pt x="159761" y="271257"/>
                  </a:lnTo>
                  <a:lnTo>
                    <a:pt x="176131" y="256005"/>
                  </a:lnTo>
                  <a:lnTo>
                    <a:pt x="198817" y="224690"/>
                  </a:lnTo>
                  <a:lnTo>
                    <a:pt x="202102" y="200625"/>
                  </a:lnTo>
                  <a:lnTo>
                    <a:pt x="200226" y="173672"/>
                  </a:lnTo>
                  <a:lnTo>
                    <a:pt x="194281" y="160521"/>
                  </a:lnTo>
                  <a:lnTo>
                    <a:pt x="190189" y="155344"/>
                  </a:lnTo>
                  <a:lnTo>
                    <a:pt x="179279" y="148000"/>
                  </a:lnTo>
                  <a:lnTo>
                    <a:pt x="173028" y="145206"/>
                  </a:lnTo>
                  <a:lnTo>
                    <a:pt x="159718" y="145285"/>
                  </a:lnTo>
                  <a:lnTo>
                    <a:pt x="152828" y="146976"/>
                  </a:lnTo>
                  <a:lnTo>
                    <a:pt x="140398" y="155220"/>
                  </a:lnTo>
                  <a:lnTo>
                    <a:pt x="134577" y="160760"/>
                  </a:lnTo>
                  <a:lnTo>
                    <a:pt x="128109" y="174870"/>
                  </a:lnTo>
                  <a:lnTo>
                    <a:pt x="126429" y="191086"/>
                  </a:lnTo>
                  <a:lnTo>
                    <a:pt x="132192" y="215198"/>
                  </a:lnTo>
                  <a:lnTo>
                    <a:pt x="144830" y="234944"/>
                  </a:lnTo>
                  <a:lnTo>
                    <a:pt x="158818" y="250335"/>
                  </a:lnTo>
                  <a:lnTo>
                    <a:pt x="172351" y="258409"/>
                  </a:lnTo>
                  <a:lnTo>
                    <a:pt x="203486" y="2684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F4507B7-2A23-4DD3-941E-4647813E0C32}"/>
                </a:ext>
              </a:extLst>
            </p:cNvPr>
            <p:cNvSpPr/>
            <p:nvPr/>
          </p:nvSpPr>
          <p:spPr>
            <a:xfrm>
              <a:off x="6880156" y="4181060"/>
              <a:ext cx="227954" cy="251208"/>
            </a:xfrm>
            <a:custGeom>
              <a:avLst/>
              <a:gdLst/>
              <a:ahLst/>
              <a:cxnLst/>
              <a:rect l="0" t="0" r="0" b="0"/>
              <a:pathLst>
                <a:path w="227954" h="251208">
                  <a:moveTo>
                    <a:pt x="84706" y="2154"/>
                  </a:moveTo>
                  <a:lnTo>
                    <a:pt x="63867" y="7634"/>
                  </a:lnTo>
                  <a:lnTo>
                    <a:pt x="44389" y="19887"/>
                  </a:lnTo>
                  <a:lnTo>
                    <a:pt x="31127" y="34854"/>
                  </a:lnTo>
                  <a:lnTo>
                    <a:pt x="17012" y="67232"/>
                  </a:lnTo>
                  <a:lnTo>
                    <a:pt x="0" y="124433"/>
                  </a:lnTo>
                  <a:lnTo>
                    <a:pt x="618" y="151033"/>
                  </a:lnTo>
                  <a:lnTo>
                    <a:pt x="9159" y="176551"/>
                  </a:lnTo>
                  <a:lnTo>
                    <a:pt x="29342" y="211336"/>
                  </a:lnTo>
                  <a:lnTo>
                    <a:pt x="62805" y="236306"/>
                  </a:lnTo>
                  <a:lnTo>
                    <a:pt x="90700" y="246609"/>
                  </a:lnTo>
                  <a:lnTo>
                    <a:pt x="128209" y="251207"/>
                  </a:lnTo>
                  <a:lnTo>
                    <a:pt x="141631" y="248884"/>
                  </a:lnTo>
                  <a:lnTo>
                    <a:pt x="186653" y="223961"/>
                  </a:lnTo>
                  <a:lnTo>
                    <a:pt x="199971" y="210477"/>
                  </a:lnTo>
                  <a:lnTo>
                    <a:pt x="219590" y="174642"/>
                  </a:lnTo>
                  <a:lnTo>
                    <a:pt x="227953" y="141387"/>
                  </a:lnTo>
                  <a:lnTo>
                    <a:pt x="227588" y="120179"/>
                  </a:lnTo>
                  <a:lnTo>
                    <a:pt x="217181" y="66164"/>
                  </a:lnTo>
                  <a:lnTo>
                    <a:pt x="204286" y="40720"/>
                  </a:lnTo>
                  <a:lnTo>
                    <a:pt x="178502" y="15083"/>
                  </a:lnTo>
                  <a:lnTo>
                    <a:pt x="161557" y="6913"/>
                  </a:lnTo>
                  <a:lnTo>
                    <a:pt x="126471" y="0"/>
                  </a:lnTo>
                  <a:lnTo>
                    <a:pt x="100396" y="2444"/>
                  </a:lnTo>
                  <a:lnTo>
                    <a:pt x="86906" y="7454"/>
                  </a:lnTo>
                  <a:lnTo>
                    <a:pt x="69248" y="22684"/>
                  </a:lnTo>
                  <a:lnTo>
                    <a:pt x="52725" y="47423"/>
                  </a:lnTo>
                  <a:lnTo>
                    <a:pt x="47117" y="612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2C61EB-5F4C-4492-965A-AB44BFEFA8AD}"/>
                </a:ext>
              </a:extLst>
            </p:cNvPr>
            <p:cNvSpPr/>
            <p:nvPr/>
          </p:nvSpPr>
          <p:spPr>
            <a:xfrm>
              <a:off x="7195772" y="4124144"/>
              <a:ext cx="261278" cy="278897"/>
            </a:xfrm>
            <a:custGeom>
              <a:avLst/>
              <a:gdLst/>
              <a:ahLst/>
              <a:cxnLst/>
              <a:rect l="0" t="0" r="0" b="0"/>
              <a:pathLst>
                <a:path w="261278" h="278897">
                  <a:moveTo>
                    <a:pt x="85919" y="75180"/>
                  </a:moveTo>
                  <a:lnTo>
                    <a:pt x="77366" y="72329"/>
                  </a:lnTo>
                  <a:lnTo>
                    <a:pt x="60646" y="73406"/>
                  </a:lnTo>
                  <a:lnTo>
                    <a:pt x="49030" y="79165"/>
                  </a:lnTo>
                  <a:lnTo>
                    <a:pt x="43426" y="83207"/>
                  </a:lnTo>
                  <a:lnTo>
                    <a:pt x="29839" y="103148"/>
                  </a:lnTo>
                  <a:lnTo>
                    <a:pt x="23956" y="127951"/>
                  </a:lnTo>
                  <a:lnTo>
                    <a:pt x="22566" y="158175"/>
                  </a:lnTo>
                  <a:lnTo>
                    <a:pt x="29019" y="187565"/>
                  </a:lnTo>
                  <a:lnTo>
                    <a:pt x="46887" y="224758"/>
                  </a:lnTo>
                  <a:lnTo>
                    <a:pt x="65215" y="242577"/>
                  </a:lnTo>
                  <a:lnTo>
                    <a:pt x="100418" y="264247"/>
                  </a:lnTo>
                  <a:lnTo>
                    <a:pt x="131517" y="275335"/>
                  </a:lnTo>
                  <a:lnTo>
                    <a:pt x="173704" y="278896"/>
                  </a:lnTo>
                  <a:lnTo>
                    <a:pt x="192280" y="276287"/>
                  </a:lnTo>
                  <a:lnTo>
                    <a:pt x="209121" y="268884"/>
                  </a:lnTo>
                  <a:lnTo>
                    <a:pt x="236998" y="245835"/>
                  </a:lnTo>
                  <a:lnTo>
                    <a:pt x="256464" y="214695"/>
                  </a:lnTo>
                  <a:lnTo>
                    <a:pt x="261154" y="195807"/>
                  </a:lnTo>
                  <a:lnTo>
                    <a:pt x="261277" y="160955"/>
                  </a:lnTo>
                  <a:lnTo>
                    <a:pt x="255603" y="135282"/>
                  </a:lnTo>
                  <a:lnTo>
                    <a:pt x="230248" y="94645"/>
                  </a:lnTo>
                  <a:lnTo>
                    <a:pt x="191157" y="59364"/>
                  </a:lnTo>
                  <a:lnTo>
                    <a:pt x="148247" y="33849"/>
                  </a:lnTo>
                  <a:lnTo>
                    <a:pt x="95784" y="15131"/>
                  </a:lnTo>
                  <a:lnTo>
                    <a:pt x="41150" y="392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C8DF9F6-F11B-4247-855C-CF77774629BF}"/>
              </a:ext>
            </a:extLst>
          </p:cNvPr>
          <p:cNvGrpSpPr/>
          <p:nvPr/>
        </p:nvGrpSpPr>
        <p:grpSpPr>
          <a:xfrm>
            <a:off x="4747061" y="4094002"/>
            <a:ext cx="826978" cy="320121"/>
            <a:chOff x="4747061" y="4094002"/>
            <a:chExt cx="826978" cy="320121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1BB0B6A-3949-49EA-B625-C5DEA52CEA29}"/>
                </a:ext>
              </a:extLst>
            </p:cNvPr>
            <p:cNvSpPr/>
            <p:nvPr/>
          </p:nvSpPr>
          <p:spPr>
            <a:xfrm>
              <a:off x="4747061" y="4094002"/>
              <a:ext cx="273399" cy="285694"/>
            </a:xfrm>
            <a:custGeom>
              <a:avLst/>
              <a:gdLst/>
              <a:ahLst/>
              <a:cxnLst/>
              <a:rect l="0" t="0" r="0" b="0"/>
              <a:pathLst>
                <a:path w="273399" h="285694">
                  <a:moveTo>
                    <a:pt x="26850" y="30142"/>
                  </a:moveTo>
                  <a:lnTo>
                    <a:pt x="23999" y="21590"/>
                  </a:lnTo>
                  <a:lnTo>
                    <a:pt x="24353" y="17877"/>
                  </a:lnTo>
                  <a:lnTo>
                    <a:pt x="27928" y="10570"/>
                  </a:lnTo>
                  <a:lnTo>
                    <a:pt x="38268" y="4935"/>
                  </a:lnTo>
                  <a:lnTo>
                    <a:pt x="64045" y="0"/>
                  </a:lnTo>
                  <a:lnTo>
                    <a:pt x="124648" y="894"/>
                  </a:lnTo>
                  <a:lnTo>
                    <a:pt x="183944" y="11129"/>
                  </a:lnTo>
                  <a:lnTo>
                    <a:pt x="240502" y="29370"/>
                  </a:lnTo>
                  <a:lnTo>
                    <a:pt x="269145" y="52772"/>
                  </a:lnTo>
                  <a:lnTo>
                    <a:pt x="271913" y="57758"/>
                  </a:lnTo>
                  <a:lnTo>
                    <a:pt x="273398" y="68073"/>
                  </a:lnTo>
                  <a:lnTo>
                    <a:pt x="267295" y="80214"/>
                  </a:lnTo>
                  <a:lnTo>
                    <a:pt x="262327" y="86793"/>
                  </a:lnTo>
                  <a:lnTo>
                    <a:pt x="238230" y="101754"/>
                  </a:lnTo>
                  <a:lnTo>
                    <a:pt x="210279" y="112617"/>
                  </a:lnTo>
                  <a:lnTo>
                    <a:pt x="153903" y="120550"/>
                  </a:lnTo>
                  <a:lnTo>
                    <a:pt x="122685" y="121854"/>
                  </a:lnTo>
                  <a:lnTo>
                    <a:pt x="122363" y="122907"/>
                  </a:lnTo>
                  <a:lnTo>
                    <a:pt x="128967" y="125667"/>
                  </a:lnTo>
                  <a:lnTo>
                    <a:pt x="163019" y="136899"/>
                  </a:lnTo>
                  <a:lnTo>
                    <a:pt x="206916" y="168686"/>
                  </a:lnTo>
                  <a:lnTo>
                    <a:pt x="226999" y="188713"/>
                  </a:lnTo>
                  <a:lnTo>
                    <a:pt x="234342" y="200460"/>
                  </a:lnTo>
                  <a:lnTo>
                    <a:pt x="239484" y="223342"/>
                  </a:lnTo>
                  <a:lnTo>
                    <a:pt x="237505" y="235540"/>
                  </a:lnTo>
                  <a:lnTo>
                    <a:pt x="226511" y="255946"/>
                  </a:lnTo>
                  <a:lnTo>
                    <a:pt x="213497" y="269019"/>
                  </a:lnTo>
                  <a:lnTo>
                    <a:pt x="192602" y="280450"/>
                  </a:lnTo>
                  <a:lnTo>
                    <a:pt x="161815" y="285693"/>
                  </a:lnTo>
                  <a:lnTo>
                    <a:pt x="106426" y="281769"/>
                  </a:lnTo>
                  <a:lnTo>
                    <a:pt x="83443" y="275343"/>
                  </a:lnTo>
                  <a:lnTo>
                    <a:pt x="34013" y="252129"/>
                  </a:lnTo>
                  <a:lnTo>
                    <a:pt x="0" y="2127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A5C5A-786C-4ADA-9A28-B3DD26CF0892}"/>
                </a:ext>
              </a:extLst>
            </p:cNvPr>
            <p:cNvSpPr/>
            <p:nvPr/>
          </p:nvSpPr>
          <p:spPr>
            <a:xfrm>
              <a:off x="5070859" y="4124144"/>
              <a:ext cx="200426" cy="268500"/>
            </a:xfrm>
            <a:custGeom>
              <a:avLst/>
              <a:gdLst/>
              <a:ahLst/>
              <a:cxnLst/>
              <a:rect l="0" t="0" r="0" b="0"/>
              <a:pathLst>
                <a:path w="200426" h="268500">
                  <a:moveTo>
                    <a:pt x="52101" y="0"/>
                  </a:moveTo>
                  <a:lnTo>
                    <a:pt x="26018" y="59087"/>
                  </a:lnTo>
                  <a:lnTo>
                    <a:pt x="3800" y="122390"/>
                  </a:lnTo>
                  <a:lnTo>
                    <a:pt x="0" y="140879"/>
                  </a:lnTo>
                  <a:lnTo>
                    <a:pt x="466" y="159881"/>
                  </a:lnTo>
                  <a:lnTo>
                    <a:pt x="4092" y="172491"/>
                  </a:lnTo>
                  <a:lnTo>
                    <a:pt x="11671" y="188040"/>
                  </a:lnTo>
                  <a:lnTo>
                    <a:pt x="31702" y="207865"/>
                  </a:lnTo>
                  <a:lnTo>
                    <a:pt x="60911" y="222026"/>
                  </a:lnTo>
                  <a:lnTo>
                    <a:pt x="89663" y="228977"/>
                  </a:lnTo>
                  <a:lnTo>
                    <a:pt x="132648" y="229148"/>
                  </a:lnTo>
                  <a:lnTo>
                    <a:pt x="158440" y="223401"/>
                  </a:lnTo>
                  <a:lnTo>
                    <a:pt x="172445" y="215425"/>
                  </a:lnTo>
                  <a:lnTo>
                    <a:pt x="195179" y="195007"/>
                  </a:lnTo>
                  <a:lnTo>
                    <a:pt x="199224" y="183131"/>
                  </a:lnTo>
                  <a:lnTo>
                    <a:pt x="200425" y="169101"/>
                  </a:lnTo>
                  <a:lnTo>
                    <a:pt x="198970" y="156899"/>
                  </a:lnTo>
                  <a:lnTo>
                    <a:pt x="194744" y="147100"/>
                  </a:lnTo>
                  <a:lnTo>
                    <a:pt x="182307" y="131086"/>
                  </a:lnTo>
                  <a:lnTo>
                    <a:pt x="156626" y="113849"/>
                  </a:lnTo>
                  <a:lnTo>
                    <a:pt x="142710" y="110266"/>
                  </a:lnTo>
                  <a:lnTo>
                    <a:pt x="133986" y="109311"/>
                  </a:lnTo>
                  <a:lnTo>
                    <a:pt x="117930" y="113022"/>
                  </a:lnTo>
                  <a:lnTo>
                    <a:pt x="103435" y="121235"/>
                  </a:lnTo>
                  <a:lnTo>
                    <a:pt x="91026" y="132841"/>
                  </a:lnTo>
                  <a:lnTo>
                    <a:pt x="84317" y="147545"/>
                  </a:lnTo>
                  <a:lnTo>
                    <a:pt x="81933" y="162832"/>
                  </a:lnTo>
                  <a:lnTo>
                    <a:pt x="85263" y="187230"/>
                  </a:lnTo>
                  <a:lnTo>
                    <a:pt x="91561" y="203846"/>
                  </a:lnTo>
                  <a:lnTo>
                    <a:pt x="98279" y="214107"/>
                  </a:lnTo>
                  <a:lnTo>
                    <a:pt x="127563" y="240945"/>
                  </a:lnTo>
                  <a:lnTo>
                    <a:pt x="175610" y="2684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F9915FB-206C-4065-8A6D-488C698151AE}"/>
                </a:ext>
              </a:extLst>
            </p:cNvPr>
            <p:cNvSpPr/>
            <p:nvPr/>
          </p:nvSpPr>
          <p:spPr>
            <a:xfrm>
              <a:off x="5359239" y="4215433"/>
              <a:ext cx="214800" cy="187951"/>
            </a:xfrm>
            <a:custGeom>
              <a:avLst/>
              <a:gdLst/>
              <a:ahLst/>
              <a:cxnLst/>
              <a:rect l="0" t="0" r="0" b="0"/>
              <a:pathLst>
                <a:path w="214800" h="187951">
                  <a:moveTo>
                    <a:pt x="0" y="0"/>
                  </a:moveTo>
                  <a:lnTo>
                    <a:pt x="7977" y="9171"/>
                  </a:lnTo>
                  <a:lnTo>
                    <a:pt x="15225" y="22010"/>
                  </a:lnTo>
                  <a:lnTo>
                    <a:pt x="77336" y="83258"/>
                  </a:lnTo>
                  <a:lnTo>
                    <a:pt x="132579" y="132514"/>
                  </a:lnTo>
                  <a:lnTo>
                    <a:pt x="192018" y="174793"/>
                  </a:lnTo>
                  <a:lnTo>
                    <a:pt x="214799" y="1879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895B3D5-8D86-4502-AF5E-C710AE9F4A74}"/>
                </a:ext>
              </a:extLst>
            </p:cNvPr>
            <p:cNvSpPr/>
            <p:nvPr/>
          </p:nvSpPr>
          <p:spPr>
            <a:xfrm>
              <a:off x="5300169" y="4167103"/>
              <a:ext cx="198690" cy="247020"/>
            </a:xfrm>
            <a:custGeom>
              <a:avLst/>
              <a:gdLst/>
              <a:ahLst/>
              <a:cxnLst/>
              <a:rect l="0" t="0" r="0" b="0"/>
              <a:pathLst>
                <a:path w="198690" h="247020">
                  <a:moveTo>
                    <a:pt x="198689" y="0"/>
                  </a:moveTo>
                  <a:lnTo>
                    <a:pt x="146969" y="57787"/>
                  </a:lnTo>
                  <a:lnTo>
                    <a:pt x="97908" y="115334"/>
                  </a:lnTo>
                  <a:lnTo>
                    <a:pt x="52753" y="171506"/>
                  </a:lnTo>
                  <a:lnTo>
                    <a:pt x="11835" y="229982"/>
                  </a:lnTo>
                  <a:lnTo>
                    <a:pt x="0" y="2470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A98FFE0-591D-4C60-858A-DC2D46CE3DA9}"/>
              </a:ext>
            </a:extLst>
          </p:cNvPr>
          <p:cNvSpPr/>
          <p:nvPr/>
        </p:nvSpPr>
        <p:spPr>
          <a:xfrm>
            <a:off x="6218436" y="2770909"/>
            <a:ext cx="332940" cy="26851"/>
          </a:xfrm>
          <a:custGeom>
            <a:avLst/>
            <a:gdLst/>
            <a:ahLst/>
            <a:cxnLst/>
            <a:rect l="0" t="0" r="0" b="0"/>
            <a:pathLst>
              <a:path w="332940" h="26851">
                <a:moveTo>
                  <a:pt x="0" y="0"/>
                </a:moveTo>
                <a:lnTo>
                  <a:pt x="61027" y="0"/>
                </a:lnTo>
                <a:lnTo>
                  <a:pt x="120498" y="0"/>
                </a:lnTo>
                <a:lnTo>
                  <a:pt x="176304" y="2851"/>
                </a:lnTo>
                <a:lnTo>
                  <a:pt x="234429" y="8913"/>
                </a:lnTo>
                <a:lnTo>
                  <a:pt x="292268" y="18143"/>
                </a:lnTo>
                <a:lnTo>
                  <a:pt x="332939" y="2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2EB9260-F267-4D80-85CD-C259CA3DEB44}"/>
              </a:ext>
            </a:extLst>
          </p:cNvPr>
          <p:cNvSpPr/>
          <p:nvPr/>
        </p:nvSpPr>
        <p:spPr>
          <a:xfrm>
            <a:off x="4671882" y="4411028"/>
            <a:ext cx="998817" cy="19206"/>
          </a:xfrm>
          <a:custGeom>
            <a:avLst/>
            <a:gdLst/>
            <a:ahLst/>
            <a:cxnLst/>
            <a:rect l="0" t="0" r="0" b="0"/>
            <a:pathLst>
              <a:path w="998817" h="19206">
                <a:moveTo>
                  <a:pt x="0" y="3094"/>
                </a:moveTo>
                <a:lnTo>
                  <a:pt x="58491" y="3094"/>
                </a:lnTo>
                <a:lnTo>
                  <a:pt x="112631" y="3094"/>
                </a:lnTo>
                <a:lnTo>
                  <a:pt x="168544" y="3094"/>
                </a:lnTo>
                <a:lnTo>
                  <a:pt x="227270" y="3094"/>
                </a:lnTo>
                <a:lnTo>
                  <a:pt x="284606" y="3094"/>
                </a:lnTo>
                <a:lnTo>
                  <a:pt x="341888" y="0"/>
                </a:lnTo>
                <a:lnTo>
                  <a:pt x="399168" y="2939"/>
                </a:lnTo>
                <a:lnTo>
                  <a:pt x="455998" y="3080"/>
                </a:lnTo>
                <a:lnTo>
                  <a:pt x="513099" y="3094"/>
                </a:lnTo>
                <a:lnTo>
                  <a:pt x="570983" y="5945"/>
                </a:lnTo>
                <a:lnTo>
                  <a:pt x="629991" y="12867"/>
                </a:lnTo>
                <a:lnTo>
                  <a:pt x="690900" y="13777"/>
                </a:lnTo>
                <a:lnTo>
                  <a:pt x="753340" y="13832"/>
                </a:lnTo>
                <a:lnTo>
                  <a:pt x="815630" y="13834"/>
                </a:lnTo>
                <a:lnTo>
                  <a:pt x="877441" y="18085"/>
                </a:lnTo>
                <a:lnTo>
                  <a:pt x="938081" y="19139"/>
                </a:lnTo>
                <a:lnTo>
                  <a:pt x="998816" y="192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8608F14-3520-4E09-8AF8-94621B969C19}"/>
              </a:ext>
            </a:extLst>
          </p:cNvPr>
          <p:cNvGrpSpPr/>
          <p:nvPr/>
        </p:nvGrpSpPr>
        <p:grpSpPr>
          <a:xfrm>
            <a:off x="4854461" y="4518392"/>
            <a:ext cx="4118774" cy="1141567"/>
            <a:chOff x="4854461" y="4518392"/>
            <a:chExt cx="4118774" cy="1141567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0EF02F7-8014-4F5E-BC39-A32248442F53}"/>
                </a:ext>
              </a:extLst>
            </p:cNvPr>
            <p:cNvSpPr/>
            <p:nvPr/>
          </p:nvSpPr>
          <p:spPr>
            <a:xfrm>
              <a:off x="4854461" y="4518392"/>
              <a:ext cx="234091" cy="217572"/>
            </a:xfrm>
            <a:custGeom>
              <a:avLst/>
              <a:gdLst/>
              <a:ahLst/>
              <a:cxnLst/>
              <a:rect l="0" t="0" r="0" b="0"/>
              <a:pathLst>
                <a:path w="234091" h="217572">
                  <a:moveTo>
                    <a:pt x="0" y="8500"/>
                  </a:moveTo>
                  <a:lnTo>
                    <a:pt x="5701" y="2799"/>
                  </a:lnTo>
                  <a:lnTo>
                    <a:pt x="16456" y="0"/>
                  </a:lnTo>
                  <a:lnTo>
                    <a:pt x="36101" y="15"/>
                  </a:lnTo>
                  <a:lnTo>
                    <a:pt x="97617" y="12168"/>
                  </a:lnTo>
                  <a:lnTo>
                    <a:pt x="116832" y="18669"/>
                  </a:lnTo>
                  <a:lnTo>
                    <a:pt x="141967" y="38502"/>
                  </a:lnTo>
                  <a:lnTo>
                    <a:pt x="150723" y="52394"/>
                  </a:lnTo>
                  <a:lnTo>
                    <a:pt x="151199" y="56856"/>
                  </a:lnTo>
                  <a:lnTo>
                    <a:pt x="148544" y="64996"/>
                  </a:lnTo>
                  <a:lnTo>
                    <a:pt x="137490" y="76287"/>
                  </a:lnTo>
                  <a:lnTo>
                    <a:pt x="122878" y="84340"/>
                  </a:lnTo>
                  <a:lnTo>
                    <a:pt x="104362" y="87655"/>
                  </a:lnTo>
                  <a:lnTo>
                    <a:pt x="93917" y="85248"/>
                  </a:lnTo>
                  <a:lnTo>
                    <a:pt x="89461" y="82935"/>
                  </a:lnTo>
                  <a:lnTo>
                    <a:pt x="88878" y="81990"/>
                  </a:lnTo>
                  <a:lnTo>
                    <a:pt x="94593" y="82531"/>
                  </a:lnTo>
                  <a:lnTo>
                    <a:pt x="154791" y="103861"/>
                  </a:lnTo>
                  <a:lnTo>
                    <a:pt x="205048" y="134932"/>
                  </a:lnTo>
                  <a:lnTo>
                    <a:pt x="228891" y="159862"/>
                  </a:lnTo>
                  <a:lnTo>
                    <a:pt x="232996" y="173227"/>
                  </a:lnTo>
                  <a:lnTo>
                    <a:pt x="234090" y="180968"/>
                  </a:lnTo>
                  <a:lnTo>
                    <a:pt x="230532" y="194342"/>
                  </a:lnTo>
                  <a:lnTo>
                    <a:pt x="227078" y="200415"/>
                  </a:lnTo>
                  <a:lnTo>
                    <a:pt x="215284" y="208753"/>
                  </a:lnTo>
                  <a:lnTo>
                    <a:pt x="200098" y="213851"/>
                  </a:lnTo>
                  <a:lnTo>
                    <a:pt x="144688" y="217571"/>
                  </a:lnTo>
                  <a:lnTo>
                    <a:pt x="104347" y="215031"/>
                  </a:lnTo>
                  <a:lnTo>
                    <a:pt x="53760" y="192001"/>
                  </a:lnTo>
                  <a:lnTo>
                    <a:pt x="46169" y="183732"/>
                  </a:lnTo>
                  <a:lnTo>
                    <a:pt x="26850" y="1481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1837BDF-9F64-438C-AF15-244100F72911}"/>
                </a:ext>
              </a:extLst>
            </p:cNvPr>
            <p:cNvSpPr/>
            <p:nvPr/>
          </p:nvSpPr>
          <p:spPr>
            <a:xfrm>
              <a:off x="5151767" y="4521522"/>
              <a:ext cx="234323" cy="236280"/>
            </a:xfrm>
            <a:custGeom>
              <a:avLst/>
              <a:gdLst/>
              <a:ahLst/>
              <a:cxnLst/>
              <a:rect l="0" t="0" r="0" b="0"/>
              <a:pathLst>
                <a:path w="234323" h="236280">
                  <a:moveTo>
                    <a:pt x="41002" y="0"/>
                  </a:moveTo>
                  <a:lnTo>
                    <a:pt x="26054" y="14949"/>
                  </a:lnTo>
                  <a:lnTo>
                    <a:pt x="7055" y="58333"/>
                  </a:lnTo>
                  <a:lnTo>
                    <a:pt x="0" y="93442"/>
                  </a:lnTo>
                  <a:lnTo>
                    <a:pt x="106" y="113130"/>
                  </a:lnTo>
                  <a:lnTo>
                    <a:pt x="6875" y="139793"/>
                  </a:lnTo>
                  <a:lnTo>
                    <a:pt x="26174" y="176856"/>
                  </a:lnTo>
                  <a:lnTo>
                    <a:pt x="41382" y="194143"/>
                  </a:lnTo>
                  <a:lnTo>
                    <a:pt x="78615" y="221201"/>
                  </a:lnTo>
                  <a:lnTo>
                    <a:pt x="108296" y="232363"/>
                  </a:lnTo>
                  <a:lnTo>
                    <a:pt x="147750" y="234909"/>
                  </a:lnTo>
                  <a:lnTo>
                    <a:pt x="188919" y="228703"/>
                  </a:lnTo>
                  <a:lnTo>
                    <a:pt x="206748" y="217925"/>
                  </a:lnTo>
                  <a:lnTo>
                    <a:pt x="220517" y="203394"/>
                  </a:lnTo>
                  <a:lnTo>
                    <a:pt x="229303" y="184902"/>
                  </a:lnTo>
                  <a:lnTo>
                    <a:pt x="229783" y="178758"/>
                  </a:lnTo>
                  <a:lnTo>
                    <a:pt x="221784" y="150563"/>
                  </a:lnTo>
                  <a:lnTo>
                    <a:pt x="218206" y="146916"/>
                  </a:lnTo>
                  <a:lnTo>
                    <a:pt x="207867" y="142862"/>
                  </a:lnTo>
                  <a:lnTo>
                    <a:pt x="196908" y="142652"/>
                  </a:lnTo>
                  <a:lnTo>
                    <a:pt x="191479" y="143431"/>
                  </a:lnTo>
                  <a:lnTo>
                    <a:pt x="182266" y="149070"/>
                  </a:lnTo>
                  <a:lnTo>
                    <a:pt x="178138" y="153080"/>
                  </a:lnTo>
                  <a:lnTo>
                    <a:pt x="173552" y="165491"/>
                  </a:lnTo>
                  <a:lnTo>
                    <a:pt x="172707" y="180355"/>
                  </a:lnTo>
                  <a:lnTo>
                    <a:pt x="176308" y="194916"/>
                  </a:lnTo>
                  <a:lnTo>
                    <a:pt x="183478" y="206161"/>
                  </a:lnTo>
                  <a:lnTo>
                    <a:pt x="192631" y="214540"/>
                  </a:lnTo>
                  <a:lnTo>
                    <a:pt x="234322" y="2362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FDA72F4-C5C1-4CA1-8EDA-9123E43CC819}"/>
                </a:ext>
              </a:extLst>
            </p:cNvPr>
            <p:cNvSpPr/>
            <p:nvPr/>
          </p:nvSpPr>
          <p:spPr>
            <a:xfrm>
              <a:off x="6250655" y="4532262"/>
              <a:ext cx="1476746" cy="10741"/>
            </a:xfrm>
            <a:custGeom>
              <a:avLst/>
              <a:gdLst/>
              <a:ahLst/>
              <a:cxnLst/>
              <a:rect l="0" t="0" r="0" b="0"/>
              <a:pathLst>
                <a:path w="1476746" h="10741">
                  <a:moveTo>
                    <a:pt x="0" y="0"/>
                  </a:moveTo>
                  <a:lnTo>
                    <a:pt x="55186" y="0"/>
                  </a:lnTo>
                  <a:lnTo>
                    <a:pt x="114664" y="0"/>
                  </a:lnTo>
                  <a:lnTo>
                    <a:pt x="177376" y="0"/>
                  </a:lnTo>
                  <a:lnTo>
                    <a:pt x="235182" y="1591"/>
                  </a:lnTo>
                  <a:lnTo>
                    <a:pt x="290432" y="5469"/>
                  </a:lnTo>
                  <a:lnTo>
                    <a:pt x="348283" y="9928"/>
                  </a:lnTo>
                  <a:lnTo>
                    <a:pt x="408489" y="10634"/>
                  </a:lnTo>
                  <a:lnTo>
                    <a:pt x="470817" y="10726"/>
                  </a:lnTo>
                  <a:lnTo>
                    <a:pt x="533425" y="10739"/>
                  </a:lnTo>
                  <a:lnTo>
                    <a:pt x="584136" y="10740"/>
                  </a:lnTo>
                  <a:lnTo>
                    <a:pt x="637908" y="10740"/>
                  </a:lnTo>
                  <a:lnTo>
                    <a:pt x="688927" y="10740"/>
                  </a:lnTo>
                  <a:lnTo>
                    <a:pt x="751768" y="10740"/>
                  </a:lnTo>
                  <a:lnTo>
                    <a:pt x="815040" y="10143"/>
                  </a:lnTo>
                  <a:lnTo>
                    <a:pt x="868817" y="6489"/>
                  </a:lnTo>
                  <a:lnTo>
                    <a:pt x="931842" y="5517"/>
                  </a:lnTo>
                  <a:lnTo>
                    <a:pt x="993444" y="5389"/>
                  </a:lnTo>
                  <a:lnTo>
                    <a:pt x="1054991" y="3782"/>
                  </a:lnTo>
                  <a:lnTo>
                    <a:pt x="1116464" y="498"/>
                  </a:lnTo>
                  <a:lnTo>
                    <a:pt x="1175136" y="66"/>
                  </a:lnTo>
                  <a:lnTo>
                    <a:pt x="1229609" y="9"/>
                  </a:lnTo>
                  <a:lnTo>
                    <a:pt x="1289905" y="1"/>
                  </a:lnTo>
                  <a:lnTo>
                    <a:pt x="1351942" y="0"/>
                  </a:lnTo>
                  <a:lnTo>
                    <a:pt x="1414845" y="1591"/>
                  </a:lnTo>
                  <a:lnTo>
                    <a:pt x="1476745" y="107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E8E1527-B1F3-418A-894A-D4FF4B385702}"/>
                </a:ext>
              </a:extLst>
            </p:cNvPr>
            <p:cNvSpPr/>
            <p:nvPr/>
          </p:nvSpPr>
          <p:spPr>
            <a:xfrm>
              <a:off x="6282875" y="4699122"/>
              <a:ext cx="405917" cy="417341"/>
            </a:xfrm>
            <a:custGeom>
              <a:avLst/>
              <a:gdLst/>
              <a:ahLst/>
              <a:cxnLst/>
              <a:rect l="0" t="0" r="0" b="0"/>
              <a:pathLst>
                <a:path w="405917" h="417341">
                  <a:moveTo>
                    <a:pt x="0" y="26459"/>
                  </a:moveTo>
                  <a:lnTo>
                    <a:pt x="9768" y="17885"/>
                  </a:lnTo>
                  <a:lnTo>
                    <a:pt x="37344" y="4063"/>
                  </a:lnTo>
                  <a:lnTo>
                    <a:pt x="81887" y="0"/>
                  </a:lnTo>
                  <a:lnTo>
                    <a:pt x="100835" y="2576"/>
                  </a:lnTo>
                  <a:lnTo>
                    <a:pt x="158328" y="22689"/>
                  </a:lnTo>
                  <a:lnTo>
                    <a:pt x="214506" y="46984"/>
                  </a:lnTo>
                  <a:lnTo>
                    <a:pt x="239519" y="67702"/>
                  </a:lnTo>
                  <a:lnTo>
                    <a:pt x="250499" y="81242"/>
                  </a:lnTo>
                  <a:lnTo>
                    <a:pt x="258459" y="99441"/>
                  </a:lnTo>
                  <a:lnTo>
                    <a:pt x="259463" y="111402"/>
                  </a:lnTo>
                  <a:lnTo>
                    <a:pt x="257323" y="122685"/>
                  </a:lnTo>
                  <a:lnTo>
                    <a:pt x="252394" y="133666"/>
                  </a:lnTo>
                  <a:lnTo>
                    <a:pt x="243044" y="142922"/>
                  </a:lnTo>
                  <a:lnTo>
                    <a:pt x="224361" y="153251"/>
                  </a:lnTo>
                  <a:lnTo>
                    <a:pt x="202119" y="158499"/>
                  </a:lnTo>
                  <a:lnTo>
                    <a:pt x="167876" y="157422"/>
                  </a:lnTo>
                  <a:lnTo>
                    <a:pt x="146997" y="153105"/>
                  </a:lnTo>
                  <a:lnTo>
                    <a:pt x="142151" y="149673"/>
                  </a:lnTo>
                  <a:lnTo>
                    <a:pt x="135176" y="139495"/>
                  </a:lnTo>
                  <a:lnTo>
                    <a:pt x="134867" y="134036"/>
                  </a:lnTo>
                  <a:lnTo>
                    <a:pt x="139297" y="123198"/>
                  </a:lnTo>
                  <a:lnTo>
                    <a:pt x="150415" y="115597"/>
                  </a:lnTo>
                  <a:lnTo>
                    <a:pt x="181861" y="105854"/>
                  </a:lnTo>
                  <a:lnTo>
                    <a:pt x="202256" y="105739"/>
                  </a:lnTo>
                  <a:lnTo>
                    <a:pt x="261630" y="116691"/>
                  </a:lnTo>
                  <a:lnTo>
                    <a:pt x="320403" y="147531"/>
                  </a:lnTo>
                  <a:lnTo>
                    <a:pt x="362482" y="188382"/>
                  </a:lnTo>
                  <a:lnTo>
                    <a:pt x="401148" y="246638"/>
                  </a:lnTo>
                  <a:lnTo>
                    <a:pt x="405021" y="259163"/>
                  </a:lnTo>
                  <a:lnTo>
                    <a:pt x="405916" y="294782"/>
                  </a:lnTo>
                  <a:lnTo>
                    <a:pt x="400505" y="318574"/>
                  </a:lnTo>
                  <a:lnTo>
                    <a:pt x="380862" y="351326"/>
                  </a:lnTo>
                  <a:lnTo>
                    <a:pt x="368552" y="364631"/>
                  </a:lnTo>
                  <a:lnTo>
                    <a:pt x="326423" y="389234"/>
                  </a:lnTo>
                  <a:lnTo>
                    <a:pt x="270886" y="408748"/>
                  </a:lnTo>
                  <a:lnTo>
                    <a:pt x="215564" y="417340"/>
                  </a:lnTo>
                  <a:lnTo>
                    <a:pt x="178725" y="412478"/>
                  </a:lnTo>
                  <a:lnTo>
                    <a:pt x="142464" y="404963"/>
                  </a:lnTo>
                  <a:lnTo>
                    <a:pt x="107252" y="384279"/>
                  </a:lnTo>
                  <a:lnTo>
                    <a:pt x="85920" y="3540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270B9A0-E833-4D4E-B04A-FA1CE7E8A559}"/>
                </a:ext>
              </a:extLst>
            </p:cNvPr>
            <p:cNvSpPr/>
            <p:nvPr/>
          </p:nvSpPr>
          <p:spPr>
            <a:xfrm>
              <a:off x="6837884" y="4747061"/>
              <a:ext cx="176839" cy="306090"/>
            </a:xfrm>
            <a:custGeom>
              <a:avLst/>
              <a:gdLst/>
              <a:ahLst/>
              <a:cxnLst/>
              <a:rect l="0" t="0" r="0" b="0"/>
              <a:pathLst>
                <a:path w="176839" h="306090">
                  <a:moveTo>
                    <a:pt x="51799" y="0"/>
                  </a:moveTo>
                  <a:lnTo>
                    <a:pt x="28607" y="28075"/>
                  </a:lnTo>
                  <a:lnTo>
                    <a:pt x="15815" y="55887"/>
                  </a:lnTo>
                  <a:lnTo>
                    <a:pt x="0" y="110081"/>
                  </a:lnTo>
                  <a:lnTo>
                    <a:pt x="4191" y="156679"/>
                  </a:lnTo>
                  <a:lnTo>
                    <a:pt x="18414" y="203887"/>
                  </a:lnTo>
                  <a:lnTo>
                    <a:pt x="34217" y="228036"/>
                  </a:lnTo>
                  <a:lnTo>
                    <a:pt x="64447" y="253519"/>
                  </a:lnTo>
                  <a:lnTo>
                    <a:pt x="89640" y="264597"/>
                  </a:lnTo>
                  <a:lnTo>
                    <a:pt x="111274" y="267343"/>
                  </a:lnTo>
                  <a:lnTo>
                    <a:pt x="133728" y="265306"/>
                  </a:lnTo>
                  <a:lnTo>
                    <a:pt x="146685" y="259323"/>
                  </a:lnTo>
                  <a:lnTo>
                    <a:pt x="157813" y="250101"/>
                  </a:lnTo>
                  <a:lnTo>
                    <a:pt x="170191" y="231491"/>
                  </a:lnTo>
                  <a:lnTo>
                    <a:pt x="175620" y="217843"/>
                  </a:lnTo>
                  <a:lnTo>
                    <a:pt x="176838" y="203821"/>
                  </a:lnTo>
                  <a:lnTo>
                    <a:pt x="172759" y="175372"/>
                  </a:lnTo>
                  <a:lnTo>
                    <a:pt x="165073" y="159627"/>
                  </a:lnTo>
                  <a:lnTo>
                    <a:pt x="160728" y="156538"/>
                  </a:lnTo>
                  <a:lnTo>
                    <a:pt x="149536" y="153105"/>
                  </a:lnTo>
                  <a:lnTo>
                    <a:pt x="144404" y="153384"/>
                  </a:lnTo>
                  <a:lnTo>
                    <a:pt x="135518" y="156875"/>
                  </a:lnTo>
                  <a:lnTo>
                    <a:pt x="129183" y="165586"/>
                  </a:lnTo>
                  <a:lnTo>
                    <a:pt x="118916" y="194397"/>
                  </a:lnTo>
                  <a:lnTo>
                    <a:pt x="118358" y="226459"/>
                  </a:lnTo>
                  <a:lnTo>
                    <a:pt x="130813" y="285945"/>
                  </a:lnTo>
                  <a:lnTo>
                    <a:pt x="132349" y="3060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6097C27-27C5-4026-8C31-7981649DDCD6}"/>
                </a:ext>
              </a:extLst>
            </p:cNvPr>
            <p:cNvSpPr/>
            <p:nvPr/>
          </p:nvSpPr>
          <p:spPr>
            <a:xfrm>
              <a:off x="5069260" y="5275838"/>
              <a:ext cx="295350" cy="292831"/>
            </a:xfrm>
            <a:custGeom>
              <a:avLst/>
              <a:gdLst/>
              <a:ahLst/>
              <a:cxnLst/>
              <a:rect l="0" t="0" r="0" b="0"/>
              <a:pathLst>
                <a:path w="295350" h="292831">
                  <a:moveTo>
                    <a:pt x="0" y="2851"/>
                  </a:moveTo>
                  <a:lnTo>
                    <a:pt x="8552" y="0"/>
                  </a:lnTo>
                  <a:lnTo>
                    <a:pt x="12265" y="951"/>
                  </a:lnTo>
                  <a:lnTo>
                    <a:pt x="45782" y="32566"/>
                  </a:lnTo>
                  <a:lnTo>
                    <a:pt x="96968" y="91865"/>
                  </a:lnTo>
                  <a:lnTo>
                    <a:pt x="144998" y="149886"/>
                  </a:lnTo>
                  <a:lnTo>
                    <a:pt x="201319" y="209453"/>
                  </a:lnTo>
                  <a:lnTo>
                    <a:pt x="263097" y="270748"/>
                  </a:lnTo>
                  <a:lnTo>
                    <a:pt x="295349" y="2928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17084CB-E3C9-4458-8A9F-6FA3EC0E632B}"/>
                </a:ext>
              </a:extLst>
            </p:cNvPr>
            <p:cNvSpPr/>
            <p:nvPr/>
          </p:nvSpPr>
          <p:spPr>
            <a:xfrm>
              <a:off x="5063890" y="5273319"/>
              <a:ext cx="177210" cy="279240"/>
            </a:xfrm>
            <a:custGeom>
              <a:avLst/>
              <a:gdLst/>
              <a:ahLst/>
              <a:cxnLst/>
              <a:rect l="0" t="0" r="0" b="0"/>
              <a:pathLst>
                <a:path w="177210" h="279240">
                  <a:moveTo>
                    <a:pt x="177209" y="0"/>
                  </a:moveTo>
                  <a:lnTo>
                    <a:pt x="164348" y="9768"/>
                  </a:lnTo>
                  <a:lnTo>
                    <a:pt x="115915" y="70234"/>
                  </a:lnTo>
                  <a:lnTo>
                    <a:pt x="77678" y="131517"/>
                  </a:lnTo>
                  <a:lnTo>
                    <a:pt x="44873" y="193124"/>
                  </a:lnTo>
                  <a:lnTo>
                    <a:pt x="13090" y="251266"/>
                  </a:lnTo>
                  <a:lnTo>
                    <a:pt x="0" y="2792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A60358B-03C4-4EE8-AEBB-C4E019457BFA}"/>
                </a:ext>
              </a:extLst>
            </p:cNvPr>
            <p:cNvSpPr/>
            <p:nvPr/>
          </p:nvSpPr>
          <p:spPr>
            <a:xfrm>
              <a:off x="5418309" y="5343129"/>
              <a:ext cx="80550" cy="16111"/>
            </a:xfrm>
            <a:custGeom>
              <a:avLst/>
              <a:gdLst/>
              <a:ahLst/>
              <a:cxnLst/>
              <a:rect l="0" t="0" r="0" b="0"/>
              <a:pathLst>
                <a:path w="80550" h="16111">
                  <a:moveTo>
                    <a:pt x="0" y="16110"/>
                  </a:moveTo>
                  <a:lnTo>
                    <a:pt x="57966" y="3487"/>
                  </a:lnTo>
                  <a:lnTo>
                    <a:pt x="8054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141EE8C-70D2-457B-B8C6-72029BCB0D20}"/>
                </a:ext>
              </a:extLst>
            </p:cNvPr>
            <p:cNvSpPr/>
            <p:nvPr/>
          </p:nvSpPr>
          <p:spPr>
            <a:xfrm>
              <a:off x="5482748" y="5455898"/>
              <a:ext cx="91291" cy="1"/>
            </a:xfrm>
            <a:custGeom>
              <a:avLst/>
              <a:gdLst/>
              <a:ahLst/>
              <a:cxnLst/>
              <a:rect l="0" t="0" r="0" b="0"/>
              <a:pathLst>
                <a:path w="91291" h="1">
                  <a:moveTo>
                    <a:pt x="0" y="0"/>
                  </a:moveTo>
                  <a:lnTo>
                    <a:pt x="63116" y="0"/>
                  </a:lnTo>
                  <a:lnTo>
                    <a:pt x="9129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CC6F338-5793-4276-B9ED-187C9098CFC9}"/>
                </a:ext>
              </a:extLst>
            </p:cNvPr>
            <p:cNvSpPr/>
            <p:nvPr/>
          </p:nvSpPr>
          <p:spPr>
            <a:xfrm>
              <a:off x="5690073" y="5186118"/>
              <a:ext cx="173945" cy="436251"/>
            </a:xfrm>
            <a:custGeom>
              <a:avLst/>
              <a:gdLst/>
              <a:ahLst/>
              <a:cxnLst/>
              <a:rect l="0" t="0" r="0" b="0"/>
              <a:pathLst>
                <a:path w="173945" h="436251">
                  <a:moveTo>
                    <a:pt x="7475" y="38872"/>
                  </a:moveTo>
                  <a:lnTo>
                    <a:pt x="0" y="16449"/>
                  </a:lnTo>
                  <a:lnTo>
                    <a:pt x="702" y="13780"/>
                  </a:lnTo>
                  <a:lnTo>
                    <a:pt x="2959" y="12596"/>
                  </a:lnTo>
                  <a:lnTo>
                    <a:pt x="6254" y="12405"/>
                  </a:lnTo>
                  <a:lnTo>
                    <a:pt x="13097" y="15374"/>
                  </a:lnTo>
                  <a:lnTo>
                    <a:pt x="63598" y="47880"/>
                  </a:lnTo>
                  <a:lnTo>
                    <a:pt x="90333" y="52877"/>
                  </a:lnTo>
                  <a:lnTo>
                    <a:pt x="112376" y="51508"/>
                  </a:lnTo>
                  <a:lnTo>
                    <a:pt x="130244" y="44472"/>
                  </a:lnTo>
                  <a:lnTo>
                    <a:pt x="144024" y="31979"/>
                  </a:lnTo>
                  <a:lnTo>
                    <a:pt x="166671" y="1148"/>
                  </a:lnTo>
                  <a:lnTo>
                    <a:pt x="169095" y="0"/>
                  </a:lnTo>
                  <a:lnTo>
                    <a:pt x="170712" y="1620"/>
                  </a:lnTo>
                  <a:lnTo>
                    <a:pt x="172507" y="10382"/>
                  </a:lnTo>
                  <a:lnTo>
                    <a:pt x="173860" y="71991"/>
                  </a:lnTo>
                  <a:lnTo>
                    <a:pt x="173939" y="131375"/>
                  </a:lnTo>
                  <a:lnTo>
                    <a:pt x="172352" y="189208"/>
                  </a:lnTo>
                  <a:lnTo>
                    <a:pt x="168721" y="246510"/>
                  </a:lnTo>
                  <a:lnTo>
                    <a:pt x="168579" y="303790"/>
                  </a:lnTo>
                  <a:lnTo>
                    <a:pt x="168574" y="361699"/>
                  </a:lnTo>
                  <a:lnTo>
                    <a:pt x="172824" y="422861"/>
                  </a:lnTo>
                  <a:lnTo>
                    <a:pt x="173944" y="436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6FC5124-DB5D-4159-A584-F9B89D0B3F36}"/>
                </a:ext>
              </a:extLst>
            </p:cNvPr>
            <p:cNvSpPr/>
            <p:nvPr/>
          </p:nvSpPr>
          <p:spPr>
            <a:xfrm>
              <a:off x="5971417" y="5250284"/>
              <a:ext cx="225539" cy="366715"/>
            </a:xfrm>
            <a:custGeom>
              <a:avLst/>
              <a:gdLst/>
              <a:ahLst/>
              <a:cxnLst/>
              <a:rect l="0" t="0" r="0" b="0"/>
              <a:pathLst>
                <a:path w="225539" h="366715">
                  <a:moveTo>
                    <a:pt x="0" y="55255"/>
                  </a:moveTo>
                  <a:lnTo>
                    <a:pt x="5479" y="35012"/>
                  </a:lnTo>
                  <a:lnTo>
                    <a:pt x="17733" y="18629"/>
                  </a:lnTo>
                  <a:lnTo>
                    <a:pt x="33297" y="6548"/>
                  </a:lnTo>
                  <a:lnTo>
                    <a:pt x="46024" y="1188"/>
                  </a:lnTo>
                  <a:lnTo>
                    <a:pt x="59636" y="0"/>
                  </a:lnTo>
                  <a:lnTo>
                    <a:pt x="90672" y="4099"/>
                  </a:lnTo>
                  <a:lnTo>
                    <a:pt x="113846" y="14640"/>
                  </a:lnTo>
                  <a:lnTo>
                    <a:pt x="135080" y="31145"/>
                  </a:lnTo>
                  <a:lnTo>
                    <a:pt x="149412" y="49437"/>
                  </a:lnTo>
                  <a:lnTo>
                    <a:pt x="162293" y="81221"/>
                  </a:lnTo>
                  <a:lnTo>
                    <a:pt x="165047" y="116272"/>
                  </a:lnTo>
                  <a:lnTo>
                    <a:pt x="155541" y="176344"/>
                  </a:lnTo>
                  <a:lnTo>
                    <a:pt x="145681" y="199767"/>
                  </a:lnTo>
                  <a:lnTo>
                    <a:pt x="106583" y="259309"/>
                  </a:lnTo>
                  <a:lnTo>
                    <a:pt x="55512" y="321650"/>
                  </a:lnTo>
                  <a:lnTo>
                    <a:pt x="44756" y="332611"/>
                  </a:lnTo>
                  <a:lnTo>
                    <a:pt x="44157" y="335625"/>
                  </a:lnTo>
                  <a:lnTo>
                    <a:pt x="45548" y="338231"/>
                  </a:lnTo>
                  <a:lnTo>
                    <a:pt x="48265" y="340566"/>
                  </a:lnTo>
                  <a:lnTo>
                    <a:pt x="51866" y="341525"/>
                  </a:lnTo>
                  <a:lnTo>
                    <a:pt x="109601" y="344218"/>
                  </a:lnTo>
                  <a:lnTo>
                    <a:pt x="169978" y="357794"/>
                  </a:lnTo>
                  <a:lnTo>
                    <a:pt x="225538" y="3667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6EEFA03-C73D-4814-AC56-EC568893F758}"/>
                </a:ext>
              </a:extLst>
            </p:cNvPr>
            <p:cNvSpPr/>
            <p:nvPr/>
          </p:nvSpPr>
          <p:spPr>
            <a:xfrm>
              <a:off x="6298985" y="5568668"/>
              <a:ext cx="1" cy="5371"/>
            </a:xfrm>
            <a:custGeom>
              <a:avLst/>
              <a:gdLst/>
              <a:ahLst/>
              <a:cxnLst/>
              <a:rect l="0" t="0" r="0" b="0"/>
              <a:pathLst>
                <a:path w="1" h="5371">
                  <a:moveTo>
                    <a:pt x="0" y="0"/>
                  </a:moveTo>
                  <a:lnTo>
                    <a:pt x="0" y="5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2FA04E6-EE8D-4F70-8E09-4F00976F865A}"/>
                </a:ext>
              </a:extLst>
            </p:cNvPr>
            <p:cNvSpPr/>
            <p:nvPr/>
          </p:nvSpPr>
          <p:spPr>
            <a:xfrm>
              <a:off x="6352685" y="5367947"/>
              <a:ext cx="230910" cy="291285"/>
            </a:xfrm>
            <a:custGeom>
              <a:avLst/>
              <a:gdLst/>
              <a:ahLst/>
              <a:cxnLst/>
              <a:rect l="0" t="0" r="0" b="0"/>
              <a:pathLst>
                <a:path w="230910" h="291285">
                  <a:moveTo>
                    <a:pt x="0" y="23512"/>
                  </a:moveTo>
                  <a:lnTo>
                    <a:pt x="2851" y="14960"/>
                  </a:lnTo>
                  <a:lnTo>
                    <a:pt x="9024" y="9169"/>
                  </a:lnTo>
                  <a:lnTo>
                    <a:pt x="27571" y="591"/>
                  </a:lnTo>
                  <a:lnTo>
                    <a:pt x="37911" y="0"/>
                  </a:lnTo>
                  <a:lnTo>
                    <a:pt x="55386" y="4612"/>
                  </a:lnTo>
                  <a:lnTo>
                    <a:pt x="106173" y="30187"/>
                  </a:lnTo>
                  <a:lnTo>
                    <a:pt x="131178" y="50620"/>
                  </a:lnTo>
                  <a:lnTo>
                    <a:pt x="135782" y="55904"/>
                  </a:lnTo>
                  <a:lnTo>
                    <a:pt x="140897" y="68139"/>
                  </a:lnTo>
                  <a:lnTo>
                    <a:pt x="142574" y="82129"/>
                  </a:lnTo>
                  <a:lnTo>
                    <a:pt x="137276" y="118462"/>
                  </a:lnTo>
                  <a:lnTo>
                    <a:pt x="110410" y="168022"/>
                  </a:lnTo>
                  <a:lnTo>
                    <a:pt x="64436" y="229523"/>
                  </a:lnTo>
                  <a:lnTo>
                    <a:pt x="52970" y="253746"/>
                  </a:lnTo>
                  <a:lnTo>
                    <a:pt x="51983" y="264861"/>
                  </a:lnTo>
                  <a:lnTo>
                    <a:pt x="52555" y="270331"/>
                  </a:lnTo>
                  <a:lnTo>
                    <a:pt x="55324" y="275170"/>
                  </a:lnTo>
                  <a:lnTo>
                    <a:pt x="64764" y="283731"/>
                  </a:lnTo>
                  <a:lnTo>
                    <a:pt x="76915" y="288331"/>
                  </a:lnTo>
                  <a:lnTo>
                    <a:pt x="107013" y="291284"/>
                  </a:lnTo>
                  <a:lnTo>
                    <a:pt x="162938" y="281102"/>
                  </a:lnTo>
                  <a:lnTo>
                    <a:pt x="221006" y="262497"/>
                  </a:lnTo>
                  <a:lnTo>
                    <a:pt x="230909" y="2597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868E215-609C-491C-9647-E38649560338}"/>
                </a:ext>
              </a:extLst>
            </p:cNvPr>
            <p:cNvSpPr/>
            <p:nvPr/>
          </p:nvSpPr>
          <p:spPr>
            <a:xfrm>
              <a:off x="6605074" y="5368439"/>
              <a:ext cx="193321" cy="291520"/>
            </a:xfrm>
            <a:custGeom>
              <a:avLst/>
              <a:gdLst/>
              <a:ahLst/>
              <a:cxnLst/>
              <a:rect l="0" t="0" r="0" b="0"/>
              <a:pathLst>
                <a:path w="193321" h="291520">
                  <a:moveTo>
                    <a:pt x="0" y="6910"/>
                  </a:moveTo>
                  <a:lnTo>
                    <a:pt x="5702" y="1208"/>
                  </a:lnTo>
                  <a:lnTo>
                    <a:pt x="16456" y="0"/>
                  </a:lnTo>
                  <a:lnTo>
                    <a:pt x="29391" y="2049"/>
                  </a:lnTo>
                  <a:lnTo>
                    <a:pt x="66156" y="23489"/>
                  </a:lnTo>
                  <a:lnTo>
                    <a:pt x="110916" y="64174"/>
                  </a:lnTo>
                  <a:lnTo>
                    <a:pt x="121701" y="80627"/>
                  </a:lnTo>
                  <a:lnTo>
                    <a:pt x="124097" y="93771"/>
                  </a:lnTo>
                  <a:lnTo>
                    <a:pt x="122577" y="108165"/>
                  </a:lnTo>
                  <a:lnTo>
                    <a:pt x="115013" y="131250"/>
                  </a:lnTo>
                  <a:lnTo>
                    <a:pt x="69803" y="193608"/>
                  </a:lnTo>
                  <a:lnTo>
                    <a:pt x="27336" y="247074"/>
                  </a:lnTo>
                  <a:lnTo>
                    <a:pt x="21497" y="258639"/>
                  </a:lnTo>
                  <a:lnTo>
                    <a:pt x="20095" y="269746"/>
                  </a:lnTo>
                  <a:lnTo>
                    <a:pt x="20556" y="275213"/>
                  </a:lnTo>
                  <a:lnTo>
                    <a:pt x="23251" y="279455"/>
                  </a:lnTo>
                  <a:lnTo>
                    <a:pt x="32609" y="285759"/>
                  </a:lnTo>
                  <a:lnTo>
                    <a:pt x="44725" y="287368"/>
                  </a:lnTo>
                  <a:lnTo>
                    <a:pt x="100904" y="281909"/>
                  </a:lnTo>
                  <a:lnTo>
                    <a:pt x="134735" y="278461"/>
                  </a:lnTo>
                  <a:lnTo>
                    <a:pt x="193320" y="2915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A19C8F9-583F-400B-8CD6-3FC51061BD07}"/>
                </a:ext>
              </a:extLst>
            </p:cNvPr>
            <p:cNvSpPr/>
            <p:nvPr/>
          </p:nvSpPr>
          <p:spPr>
            <a:xfrm>
              <a:off x="6878943" y="5419097"/>
              <a:ext cx="590698" cy="31433"/>
            </a:xfrm>
            <a:custGeom>
              <a:avLst/>
              <a:gdLst/>
              <a:ahLst/>
              <a:cxnLst/>
              <a:rect l="0" t="0" r="0" b="0"/>
              <a:pathLst>
                <a:path w="590698" h="31433">
                  <a:moveTo>
                    <a:pt x="0" y="9951"/>
                  </a:moveTo>
                  <a:lnTo>
                    <a:pt x="32958" y="1389"/>
                  </a:lnTo>
                  <a:lnTo>
                    <a:pt x="85639" y="0"/>
                  </a:lnTo>
                  <a:lnTo>
                    <a:pt x="135961" y="3500"/>
                  </a:lnTo>
                  <a:lnTo>
                    <a:pt x="198545" y="10328"/>
                  </a:lnTo>
                  <a:lnTo>
                    <a:pt x="258480" y="15030"/>
                  </a:lnTo>
                  <a:lnTo>
                    <a:pt x="318766" y="20176"/>
                  </a:lnTo>
                  <a:lnTo>
                    <a:pt x="379685" y="24912"/>
                  </a:lnTo>
                  <a:lnTo>
                    <a:pt x="442177" y="26614"/>
                  </a:lnTo>
                  <a:lnTo>
                    <a:pt x="502960" y="31097"/>
                  </a:lnTo>
                  <a:lnTo>
                    <a:pt x="561625" y="31402"/>
                  </a:lnTo>
                  <a:lnTo>
                    <a:pt x="590697" y="3143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D2DF8CD-7AFC-4267-9406-63F534AA57C0}"/>
                </a:ext>
              </a:extLst>
            </p:cNvPr>
            <p:cNvSpPr/>
            <p:nvPr/>
          </p:nvSpPr>
          <p:spPr>
            <a:xfrm>
              <a:off x="6966917" y="5297076"/>
              <a:ext cx="545684" cy="35314"/>
            </a:xfrm>
            <a:custGeom>
              <a:avLst/>
              <a:gdLst/>
              <a:ahLst/>
              <a:cxnLst/>
              <a:rect l="0" t="0" r="0" b="0"/>
              <a:pathLst>
                <a:path w="545684" h="35314">
                  <a:moveTo>
                    <a:pt x="8685" y="3093"/>
                  </a:moveTo>
                  <a:lnTo>
                    <a:pt x="133" y="243"/>
                  </a:lnTo>
                  <a:lnTo>
                    <a:pt x="0" y="0"/>
                  </a:lnTo>
                  <a:lnTo>
                    <a:pt x="57422" y="15670"/>
                  </a:lnTo>
                  <a:lnTo>
                    <a:pt x="118586" y="23735"/>
                  </a:lnTo>
                  <a:lnTo>
                    <a:pt x="149518" y="27121"/>
                  </a:lnTo>
                  <a:lnTo>
                    <a:pt x="213013" y="24673"/>
                  </a:lnTo>
                  <a:lnTo>
                    <a:pt x="271855" y="24582"/>
                  </a:lnTo>
                  <a:lnTo>
                    <a:pt x="332915" y="24574"/>
                  </a:lnTo>
                  <a:lnTo>
                    <a:pt x="394004" y="32047"/>
                  </a:lnTo>
                  <a:lnTo>
                    <a:pt x="453099" y="34883"/>
                  </a:lnTo>
                  <a:lnTo>
                    <a:pt x="514550" y="35288"/>
                  </a:lnTo>
                  <a:lnTo>
                    <a:pt x="545683" y="353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3411105-A8B0-4E06-ACCF-FC25B85F241E}"/>
                </a:ext>
              </a:extLst>
            </p:cNvPr>
            <p:cNvSpPr/>
            <p:nvPr/>
          </p:nvSpPr>
          <p:spPr>
            <a:xfrm>
              <a:off x="7426681" y="5160550"/>
              <a:ext cx="303512" cy="494039"/>
            </a:xfrm>
            <a:custGeom>
              <a:avLst/>
              <a:gdLst/>
              <a:ahLst/>
              <a:cxnLst/>
              <a:rect l="0" t="0" r="0" b="0"/>
              <a:pathLst>
                <a:path w="303512" h="494039">
                  <a:moveTo>
                    <a:pt x="0" y="0"/>
                  </a:moveTo>
                  <a:lnTo>
                    <a:pt x="2850" y="8552"/>
                  </a:lnTo>
                  <a:lnTo>
                    <a:pt x="10615" y="15933"/>
                  </a:lnTo>
                  <a:lnTo>
                    <a:pt x="33882" y="35179"/>
                  </a:lnTo>
                  <a:lnTo>
                    <a:pt x="81697" y="80353"/>
                  </a:lnTo>
                  <a:lnTo>
                    <a:pt x="144998" y="127758"/>
                  </a:lnTo>
                  <a:lnTo>
                    <a:pt x="207837" y="171831"/>
                  </a:lnTo>
                  <a:lnTo>
                    <a:pt x="221289" y="180986"/>
                  </a:lnTo>
                  <a:lnTo>
                    <a:pt x="235019" y="189068"/>
                  </a:lnTo>
                  <a:lnTo>
                    <a:pt x="248237" y="197429"/>
                  </a:lnTo>
                  <a:lnTo>
                    <a:pt x="300739" y="216567"/>
                  </a:lnTo>
                  <a:lnTo>
                    <a:pt x="303118" y="218961"/>
                  </a:lnTo>
                  <a:lnTo>
                    <a:pt x="303511" y="221750"/>
                  </a:lnTo>
                  <a:lnTo>
                    <a:pt x="298364" y="232968"/>
                  </a:lnTo>
                  <a:lnTo>
                    <a:pt x="258482" y="294417"/>
                  </a:lnTo>
                  <a:lnTo>
                    <a:pt x="221205" y="356930"/>
                  </a:lnTo>
                  <a:lnTo>
                    <a:pt x="189200" y="413518"/>
                  </a:lnTo>
                  <a:lnTo>
                    <a:pt x="163674" y="474663"/>
                  </a:lnTo>
                  <a:lnTo>
                    <a:pt x="161099" y="4940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AAF00D1-562A-4F82-BFB0-CC8D1486055D}"/>
                </a:ext>
              </a:extLst>
            </p:cNvPr>
            <p:cNvSpPr/>
            <p:nvPr/>
          </p:nvSpPr>
          <p:spPr>
            <a:xfrm>
              <a:off x="7721244" y="5023826"/>
              <a:ext cx="349835" cy="566323"/>
            </a:xfrm>
            <a:custGeom>
              <a:avLst/>
              <a:gdLst/>
              <a:ahLst/>
              <a:cxnLst/>
              <a:rect l="0" t="0" r="0" b="0"/>
              <a:pathLst>
                <a:path w="349835" h="566323">
                  <a:moveTo>
                    <a:pt x="33005" y="34694"/>
                  </a:moveTo>
                  <a:lnTo>
                    <a:pt x="7759" y="1448"/>
                  </a:lnTo>
                  <a:lnTo>
                    <a:pt x="4838" y="0"/>
                  </a:lnTo>
                  <a:lnTo>
                    <a:pt x="2294" y="825"/>
                  </a:lnTo>
                  <a:lnTo>
                    <a:pt x="0" y="3164"/>
                  </a:lnTo>
                  <a:lnTo>
                    <a:pt x="261" y="6514"/>
                  </a:lnTo>
                  <a:lnTo>
                    <a:pt x="18241" y="32706"/>
                  </a:lnTo>
                  <a:lnTo>
                    <a:pt x="56708" y="66739"/>
                  </a:lnTo>
                  <a:lnTo>
                    <a:pt x="75033" y="77271"/>
                  </a:lnTo>
                  <a:lnTo>
                    <a:pt x="106432" y="85578"/>
                  </a:lnTo>
                  <a:lnTo>
                    <a:pt x="158401" y="87550"/>
                  </a:lnTo>
                  <a:lnTo>
                    <a:pt x="209332" y="75762"/>
                  </a:lnTo>
                  <a:lnTo>
                    <a:pt x="242358" y="57641"/>
                  </a:lnTo>
                  <a:lnTo>
                    <a:pt x="246560" y="57748"/>
                  </a:lnTo>
                  <a:lnTo>
                    <a:pt x="249959" y="60207"/>
                  </a:lnTo>
                  <a:lnTo>
                    <a:pt x="255326" y="69900"/>
                  </a:lnTo>
                  <a:lnTo>
                    <a:pt x="262041" y="100431"/>
                  </a:lnTo>
                  <a:lnTo>
                    <a:pt x="270495" y="163799"/>
                  </a:lnTo>
                  <a:lnTo>
                    <a:pt x="277200" y="203094"/>
                  </a:lnTo>
                  <a:lnTo>
                    <a:pt x="282263" y="264809"/>
                  </a:lnTo>
                  <a:lnTo>
                    <a:pt x="291901" y="326163"/>
                  </a:lnTo>
                  <a:lnTo>
                    <a:pt x="304532" y="387171"/>
                  </a:lnTo>
                  <a:lnTo>
                    <a:pt x="309634" y="446369"/>
                  </a:lnTo>
                  <a:lnTo>
                    <a:pt x="316379" y="508261"/>
                  </a:lnTo>
                  <a:lnTo>
                    <a:pt x="324847" y="543442"/>
                  </a:lnTo>
                  <a:lnTo>
                    <a:pt x="333016" y="557687"/>
                  </a:lnTo>
                  <a:lnTo>
                    <a:pt x="339576" y="562485"/>
                  </a:lnTo>
                  <a:lnTo>
                    <a:pt x="349834" y="56632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AAD11D1-1CE8-4A3E-A08A-6E3815AC89DE}"/>
                </a:ext>
              </a:extLst>
            </p:cNvPr>
            <p:cNvSpPr/>
            <p:nvPr/>
          </p:nvSpPr>
          <p:spPr>
            <a:xfrm>
              <a:off x="8114038" y="5060652"/>
              <a:ext cx="381269" cy="432004"/>
            </a:xfrm>
            <a:custGeom>
              <a:avLst/>
              <a:gdLst/>
              <a:ahLst/>
              <a:cxnLst/>
              <a:rect l="0" t="0" r="0" b="0"/>
              <a:pathLst>
                <a:path w="381269" h="432004">
                  <a:moveTo>
                    <a:pt x="0" y="35458"/>
                  </a:moveTo>
                  <a:lnTo>
                    <a:pt x="14948" y="15886"/>
                  </a:lnTo>
                  <a:lnTo>
                    <a:pt x="28097" y="5063"/>
                  </a:lnTo>
                  <a:lnTo>
                    <a:pt x="51882" y="0"/>
                  </a:lnTo>
                  <a:lnTo>
                    <a:pt x="86564" y="3990"/>
                  </a:lnTo>
                  <a:lnTo>
                    <a:pt x="136076" y="20435"/>
                  </a:lnTo>
                  <a:lnTo>
                    <a:pt x="147193" y="27588"/>
                  </a:lnTo>
                  <a:lnTo>
                    <a:pt x="207855" y="74620"/>
                  </a:lnTo>
                  <a:lnTo>
                    <a:pt x="218111" y="89624"/>
                  </a:lnTo>
                  <a:lnTo>
                    <a:pt x="232579" y="129625"/>
                  </a:lnTo>
                  <a:lnTo>
                    <a:pt x="234201" y="182005"/>
                  </a:lnTo>
                  <a:lnTo>
                    <a:pt x="228702" y="212134"/>
                  </a:lnTo>
                  <a:lnTo>
                    <a:pt x="207055" y="263860"/>
                  </a:lnTo>
                  <a:lnTo>
                    <a:pt x="153983" y="325466"/>
                  </a:lnTo>
                  <a:lnTo>
                    <a:pt x="104639" y="379358"/>
                  </a:lnTo>
                  <a:lnTo>
                    <a:pt x="103173" y="384058"/>
                  </a:lnTo>
                  <a:lnTo>
                    <a:pt x="103388" y="388384"/>
                  </a:lnTo>
                  <a:lnTo>
                    <a:pt x="104725" y="392462"/>
                  </a:lnTo>
                  <a:lnTo>
                    <a:pt x="107407" y="395777"/>
                  </a:lnTo>
                  <a:lnTo>
                    <a:pt x="115160" y="401051"/>
                  </a:lnTo>
                  <a:lnTo>
                    <a:pt x="132438" y="407375"/>
                  </a:lnTo>
                  <a:lnTo>
                    <a:pt x="190041" y="411719"/>
                  </a:lnTo>
                  <a:lnTo>
                    <a:pt x="252874" y="419346"/>
                  </a:lnTo>
                  <a:lnTo>
                    <a:pt x="313279" y="428618"/>
                  </a:lnTo>
                  <a:lnTo>
                    <a:pt x="343309" y="432003"/>
                  </a:lnTo>
                  <a:lnTo>
                    <a:pt x="381268" y="4274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F5E2038-A8D2-4EAA-813B-D19C94324E55}"/>
                </a:ext>
              </a:extLst>
            </p:cNvPr>
            <p:cNvSpPr/>
            <p:nvPr/>
          </p:nvSpPr>
          <p:spPr>
            <a:xfrm>
              <a:off x="8624186" y="5316279"/>
              <a:ext cx="48331" cy="273870"/>
            </a:xfrm>
            <a:custGeom>
              <a:avLst/>
              <a:gdLst/>
              <a:ahLst/>
              <a:cxnLst/>
              <a:rect l="0" t="0" r="0" b="0"/>
              <a:pathLst>
                <a:path w="48331" h="273870">
                  <a:moveTo>
                    <a:pt x="0" y="0"/>
                  </a:moveTo>
                  <a:lnTo>
                    <a:pt x="21423" y="60588"/>
                  </a:lnTo>
                  <a:lnTo>
                    <a:pt x="35798" y="117005"/>
                  </a:lnTo>
                  <a:lnTo>
                    <a:pt x="47269" y="178780"/>
                  </a:lnTo>
                  <a:lnTo>
                    <a:pt x="48267" y="241360"/>
                  </a:lnTo>
                  <a:lnTo>
                    <a:pt x="48330" y="2738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C0F5B11-6500-4E12-90D2-99CF99A66CF3}"/>
                </a:ext>
              </a:extLst>
            </p:cNvPr>
            <p:cNvSpPr/>
            <p:nvPr/>
          </p:nvSpPr>
          <p:spPr>
            <a:xfrm>
              <a:off x="8602706" y="5269364"/>
              <a:ext cx="226085" cy="158149"/>
            </a:xfrm>
            <a:custGeom>
              <a:avLst/>
              <a:gdLst/>
              <a:ahLst/>
              <a:cxnLst/>
              <a:rect l="0" t="0" r="0" b="0"/>
              <a:pathLst>
                <a:path w="226085" h="158149">
                  <a:moveTo>
                    <a:pt x="0" y="63025"/>
                  </a:moveTo>
                  <a:lnTo>
                    <a:pt x="13446" y="32453"/>
                  </a:lnTo>
                  <a:lnTo>
                    <a:pt x="30551" y="11568"/>
                  </a:lnTo>
                  <a:lnTo>
                    <a:pt x="52608" y="3360"/>
                  </a:lnTo>
                  <a:lnTo>
                    <a:pt x="84668" y="0"/>
                  </a:lnTo>
                  <a:lnTo>
                    <a:pt x="102070" y="2396"/>
                  </a:lnTo>
                  <a:lnTo>
                    <a:pt x="162220" y="25866"/>
                  </a:lnTo>
                  <a:lnTo>
                    <a:pt x="196724" y="46953"/>
                  </a:lnTo>
                  <a:lnTo>
                    <a:pt x="212621" y="64093"/>
                  </a:lnTo>
                  <a:lnTo>
                    <a:pt x="223634" y="82302"/>
                  </a:lnTo>
                  <a:lnTo>
                    <a:pt x="226084" y="95857"/>
                  </a:lnTo>
                  <a:lnTo>
                    <a:pt x="224588" y="109240"/>
                  </a:lnTo>
                  <a:lnTo>
                    <a:pt x="217037" y="126242"/>
                  </a:lnTo>
                  <a:lnTo>
                    <a:pt x="210623" y="135075"/>
                  </a:lnTo>
                  <a:lnTo>
                    <a:pt x="194602" y="146758"/>
                  </a:lnTo>
                  <a:lnTo>
                    <a:pt x="164115" y="156512"/>
                  </a:lnTo>
                  <a:lnTo>
                    <a:pt x="142369" y="158148"/>
                  </a:lnTo>
                  <a:lnTo>
                    <a:pt x="130102" y="156416"/>
                  </a:lnTo>
                  <a:lnTo>
                    <a:pt x="120275" y="152067"/>
                  </a:lnTo>
                  <a:lnTo>
                    <a:pt x="115983" y="149236"/>
                  </a:lnTo>
                  <a:lnTo>
                    <a:pt x="109623" y="139726"/>
                  </a:lnTo>
                  <a:lnTo>
                    <a:pt x="105404" y="127544"/>
                  </a:lnTo>
                  <a:lnTo>
                    <a:pt x="102029" y="952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44A0141-8562-425C-8361-74398F551942}"/>
                </a:ext>
              </a:extLst>
            </p:cNvPr>
            <p:cNvSpPr/>
            <p:nvPr/>
          </p:nvSpPr>
          <p:spPr>
            <a:xfrm>
              <a:off x="8892685" y="4983340"/>
              <a:ext cx="80550" cy="424230"/>
            </a:xfrm>
            <a:custGeom>
              <a:avLst/>
              <a:gdLst/>
              <a:ahLst/>
              <a:cxnLst/>
              <a:rect l="0" t="0" r="0" b="0"/>
              <a:pathLst>
                <a:path w="80550" h="424230">
                  <a:moveTo>
                    <a:pt x="0" y="0"/>
                  </a:moveTo>
                  <a:lnTo>
                    <a:pt x="16722" y="27046"/>
                  </a:lnTo>
                  <a:lnTo>
                    <a:pt x="24230" y="53253"/>
                  </a:lnTo>
                  <a:lnTo>
                    <a:pt x="34598" y="108979"/>
                  </a:lnTo>
                  <a:lnTo>
                    <a:pt x="47442" y="171553"/>
                  </a:lnTo>
                  <a:lnTo>
                    <a:pt x="57347" y="232511"/>
                  </a:lnTo>
                  <a:lnTo>
                    <a:pt x="66183" y="283824"/>
                  </a:lnTo>
                  <a:lnTo>
                    <a:pt x="72249" y="335623"/>
                  </a:lnTo>
                  <a:lnTo>
                    <a:pt x="76192" y="391721"/>
                  </a:lnTo>
                  <a:lnTo>
                    <a:pt x="80549" y="4242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488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15AC59-AFF2-4612-840C-78E222B34816}"/>
              </a:ext>
            </a:extLst>
          </p:cNvPr>
          <p:cNvSpPr txBox="1"/>
          <p:nvPr/>
        </p:nvSpPr>
        <p:spPr>
          <a:xfrm>
            <a:off x="139700" y="215900"/>
            <a:ext cx="8900795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entury Gothic - 24"/>
              </a:rPr>
              <a:t>Let's try this one......we gotta convert!</a:t>
            </a:r>
          </a:p>
          <a:p>
            <a:r>
              <a:rPr lang="en-US" sz="1200">
                <a:solidFill>
                  <a:srgbClr val="000000"/>
                </a:solidFill>
                <a:latin typeface="Century Gothic - 24"/>
              </a:rPr>
              <a:t>6 People fit comfortably in a 3 feet by 3 feet area.  Use this  ​value to estimate the size of a crowd that is 2 yards deep  ​and 18 feet long.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613BB9-D98E-4CD0-B3DD-978A3EA75914}"/>
              </a:ext>
            </a:extLst>
          </p:cNvPr>
          <p:cNvGrpSpPr/>
          <p:nvPr/>
        </p:nvGrpSpPr>
        <p:grpSpPr>
          <a:xfrm>
            <a:off x="128879" y="4224147"/>
            <a:ext cx="126287" cy="372146"/>
            <a:chOff x="128879" y="4224147"/>
            <a:chExt cx="126287" cy="37214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A62F3C4-7763-4BB8-BF9E-43B83876B453}"/>
                </a:ext>
              </a:extLst>
            </p:cNvPr>
            <p:cNvSpPr/>
            <p:nvPr/>
          </p:nvSpPr>
          <p:spPr>
            <a:xfrm>
              <a:off x="128879" y="4224147"/>
              <a:ext cx="73253" cy="55727"/>
            </a:xfrm>
            <a:custGeom>
              <a:avLst/>
              <a:gdLst/>
              <a:ahLst/>
              <a:cxnLst/>
              <a:rect l="0" t="0" r="0" b="0"/>
              <a:pathLst>
                <a:path w="73253" h="55727">
                  <a:moveTo>
                    <a:pt x="0" y="55726"/>
                  </a:moveTo>
                  <a:lnTo>
                    <a:pt x="1" y="44323"/>
                  </a:lnTo>
                  <a:lnTo>
                    <a:pt x="3183" y="35543"/>
                  </a:lnTo>
                  <a:lnTo>
                    <a:pt x="14949" y="20182"/>
                  </a:lnTo>
                  <a:lnTo>
                    <a:pt x="30948" y="12113"/>
                  </a:lnTo>
                  <a:lnTo>
                    <a:pt x="67179" y="336"/>
                  </a:lnTo>
                  <a:lnTo>
                    <a:pt x="7325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2CFC50B-1E8A-44B5-AC71-6B8D0E1BDC52}"/>
                </a:ext>
              </a:extLst>
            </p:cNvPr>
            <p:cNvSpPr/>
            <p:nvPr/>
          </p:nvSpPr>
          <p:spPr>
            <a:xfrm>
              <a:off x="179679" y="4333574"/>
              <a:ext cx="75487" cy="41529"/>
            </a:xfrm>
            <a:custGeom>
              <a:avLst/>
              <a:gdLst/>
              <a:ahLst/>
              <a:cxnLst/>
              <a:rect l="0" t="0" r="0" b="0"/>
              <a:pathLst>
                <a:path w="75487" h="41529">
                  <a:moveTo>
                    <a:pt x="74433" y="0"/>
                  </a:moveTo>
                  <a:lnTo>
                    <a:pt x="19989" y="27571"/>
                  </a:lnTo>
                  <a:lnTo>
                    <a:pt x="340" y="36543"/>
                  </a:lnTo>
                  <a:lnTo>
                    <a:pt x="0" y="38085"/>
                  </a:lnTo>
                  <a:lnTo>
                    <a:pt x="62954" y="39261"/>
                  </a:lnTo>
                  <a:lnTo>
                    <a:pt x="75486" y="415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19C7C0D-75D8-4CCD-A419-5DAD7426280A}"/>
                </a:ext>
              </a:extLst>
            </p:cNvPr>
            <p:cNvSpPr/>
            <p:nvPr/>
          </p:nvSpPr>
          <p:spPr>
            <a:xfrm>
              <a:off x="166469" y="4591332"/>
              <a:ext cx="76890" cy="4961"/>
            </a:xfrm>
            <a:custGeom>
              <a:avLst/>
              <a:gdLst/>
              <a:ahLst/>
              <a:cxnLst/>
              <a:rect l="0" t="0" r="0" b="0"/>
              <a:pathLst>
                <a:path w="76890" h="4961">
                  <a:moveTo>
                    <a:pt x="76889" y="2064"/>
                  </a:moveTo>
                  <a:lnTo>
                    <a:pt x="43174" y="496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DFADEEB-B2F4-43F8-B371-FB75D9A3A61E}"/>
              </a:ext>
            </a:extLst>
          </p:cNvPr>
          <p:cNvSpPr/>
          <p:nvPr/>
        </p:nvSpPr>
        <p:spPr>
          <a:xfrm>
            <a:off x="4317463" y="612191"/>
            <a:ext cx="1331756" cy="85907"/>
          </a:xfrm>
          <a:custGeom>
            <a:avLst/>
            <a:gdLst/>
            <a:ahLst/>
            <a:cxnLst/>
            <a:rect l="0" t="0" r="0" b="0"/>
            <a:pathLst>
              <a:path w="1331756" h="85907">
                <a:moveTo>
                  <a:pt x="0" y="85906"/>
                </a:moveTo>
                <a:lnTo>
                  <a:pt x="37246" y="77343"/>
                </a:lnTo>
                <a:lnTo>
                  <a:pt x="96764" y="71043"/>
                </a:lnTo>
                <a:lnTo>
                  <a:pt x="157634" y="64973"/>
                </a:lnTo>
                <a:lnTo>
                  <a:pt x="219375" y="59824"/>
                </a:lnTo>
                <a:lnTo>
                  <a:pt x="281087" y="58505"/>
                </a:lnTo>
                <a:lnTo>
                  <a:pt x="338424" y="53591"/>
                </a:lnTo>
                <a:lnTo>
                  <a:pt x="397342" y="48261"/>
                </a:lnTo>
                <a:lnTo>
                  <a:pt x="456995" y="42895"/>
                </a:lnTo>
                <a:lnTo>
                  <a:pt x="510220" y="38395"/>
                </a:lnTo>
                <a:lnTo>
                  <a:pt x="568107" y="33434"/>
                </a:lnTo>
                <a:lnTo>
                  <a:pt x="627058" y="28678"/>
                </a:lnTo>
                <a:lnTo>
                  <a:pt x="689221" y="24228"/>
                </a:lnTo>
                <a:lnTo>
                  <a:pt x="751807" y="21830"/>
                </a:lnTo>
                <a:lnTo>
                  <a:pt x="814448" y="21514"/>
                </a:lnTo>
                <a:lnTo>
                  <a:pt x="877097" y="21473"/>
                </a:lnTo>
                <a:lnTo>
                  <a:pt x="935496" y="17217"/>
                </a:lnTo>
                <a:lnTo>
                  <a:pt x="992290" y="12554"/>
                </a:lnTo>
                <a:lnTo>
                  <a:pt x="1049274" y="7196"/>
                </a:lnTo>
                <a:lnTo>
                  <a:pt x="1112359" y="3873"/>
                </a:lnTo>
                <a:lnTo>
                  <a:pt x="1171430" y="214"/>
                </a:lnTo>
                <a:lnTo>
                  <a:pt x="1234771" y="0"/>
                </a:lnTo>
                <a:lnTo>
                  <a:pt x="1290932" y="584"/>
                </a:lnTo>
                <a:lnTo>
                  <a:pt x="1331755" y="53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C1D9872-7B8F-4924-8AA3-0DFC86A82655}"/>
              </a:ext>
            </a:extLst>
          </p:cNvPr>
          <p:cNvSpPr/>
          <p:nvPr/>
        </p:nvSpPr>
        <p:spPr>
          <a:xfrm>
            <a:off x="300719" y="1122325"/>
            <a:ext cx="1084737" cy="37591"/>
          </a:xfrm>
          <a:custGeom>
            <a:avLst/>
            <a:gdLst/>
            <a:ahLst/>
            <a:cxnLst/>
            <a:rect l="0" t="0" r="0" b="0"/>
            <a:pathLst>
              <a:path w="1084737" h="37591">
                <a:moveTo>
                  <a:pt x="0" y="37590"/>
                </a:moveTo>
                <a:lnTo>
                  <a:pt x="58492" y="32967"/>
                </a:lnTo>
                <a:lnTo>
                  <a:pt x="118560" y="32286"/>
                </a:lnTo>
                <a:lnTo>
                  <a:pt x="179323" y="27352"/>
                </a:lnTo>
                <a:lnTo>
                  <a:pt x="235732" y="26917"/>
                </a:lnTo>
                <a:lnTo>
                  <a:pt x="294274" y="26856"/>
                </a:lnTo>
                <a:lnTo>
                  <a:pt x="355217" y="22600"/>
                </a:lnTo>
                <a:lnTo>
                  <a:pt x="413519" y="21524"/>
                </a:lnTo>
                <a:lnTo>
                  <a:pt x="476935" y="17233"/>
                </a:lnTo>
                <a:lnTo>
                  <a:pt x="538859" y="12464"/>
                </a:lnTo>
                <a:lnTo>
                  <a:pt x="594847" y="10841"/>
                </a:lnTo>
                <a:lnTo>
                  <a:pt x="651817" y="10746"/>
                </a:lnTo>
                <a:lnTo>
                  <a:pt x="710438" y="10144"/>
                </a:lnTo>
                <a:lnTo>
                  <a:pt x="766671" y="5702"/>
                </a:lnTo>
                <a:lnTo>
                  <a:pt x="822578" y="766"/>
                </a:lnTo>
                <a:lnTo>
                  <a:pt x="885683" y="30"/>
                </a:lnTo>
                <a:lnTo>
                  <a:pt x="948792" y="2"/>
                </a:lnTo>
                <a:lnTo>
                  <a:pt x="1003845" y="1"/>
                </a:lnTo>
                <a:lnTo>
                  <a:pt x="1064706" y="0"/>
                </a:lnTo>
                <a:lnTo>
                  <a:pt x="1084736" y="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C91C42B-3BC0-4CEA-A082-734C11300B28}"/>
              </a:ext>
            </a:extLst>
          </p:cNvPr>
          <p:cNvSpPr/>
          <p:nvPr/>
        </p:nvSpPr>
        <p:spPr>
          <a:xfrm>
            <a:off x="4478562" y="1100846"/>
            <a:ext cx="2099663" cy="37591"/>
          </a:xfrm>
          <a:custGeom>
            <a:avLst/>
            <a:gdLst/>
            <a:ahLst/>
            <a:cxnLst/>
            <a:rect l="0" t="0" r="0" b="0"/>
            <a:pathLst>
              <a:path w="2099663" h="37591">
                <a:moveTo>
                  <a:pt x="0" y="0"/>
                </a:moveTo>
                <a:lnTo>
                  <a:pt x="40914" y="4287"/>
                </a:lnTo>
                <a:lnTo>
                  <a:pt x="95295" y="11901"/>
                </a:lnTo>
                <a:lnTo>
                  <a:pt x="151374" y="15555"/>
                </a:lnTo>
                <a:lnTo>
                  <a:pt x="212860" y="19751"/>
                </a:lnTo>
                <a:lnTo>
                  <a:pt x="275409" y="24263"/>
                </a:lnTo>
                <a:lnTo>
                  <a:pt x="337968" y="28340"/>
                </a:lnTo>
                <a:lnTo>
                  <a:pt x="399266" y="32665"/>
                </a:lnTo>
                <a:lnTo>
                  <a:pt x="458173" y="37363"/>
                </a:lnTo>
                <a:lnTo>
                  <a:pt x="515516" y="37581"/>
                </a:lnTo>
                <a:lnTo>
                  <a:pt x="572798" y="37589"/>
                </a:lnTo>
                <a:lnTo>
                  <a:pt x="632928" y="37589"/>
                </a:lnTo>
                <a:lnTo>
                  <a:pt x="692057" y="32966"/>
                </a:lnTo>
                <a:lnTo>
                  <a:pt x="751701" y="27210"/>
                </a:lnTo>
                <a:lnTo>
                  <a:pt x="810864" y="21395"/>
                </a:lnTo>
                <a:lnTo>
                  <a:pt x="872720" y="14880"/>
                </a:lnTo>
                <a:lnTo>
                  <a:pt x="929115" y="10304"/>
                </a:lnTo>
                <a:lnTo>
                  <a:pt x="982603" y="3287"/>
                </a:lnTo>
                <a:lnTo>
                  <a:pt x="1031619" y="2024"/>
                </a:lnTo>
                <a:lnTo>
                  <a:pt x="1085730" y="9326"/>
                </a:lnTo>
                <a:lnTo>
                  <a:pt x="1145013" y="14866"/>
                </a:lnTo>
                <a:lnTo>
                  <a:pt x="1207775" y="21530"/>
                </a:lnTo>
                <a:lnTo>
                  <a:pt x="1265956" y="26901"/>
                </a:lnTo>
                <a:lnTo>
                  <a:pt x="1327406" y="33447"/>
                </a:lnTo>
                <a:lnTo>
                  <a:pt x="1383910" y="37044"/>
                </a:lnTo>
                <a:lnTo>
                  <a:pt x="1438952" y="37518"/>
                </a:lnTo>
                <a:lnTo>
                  <a:pt x="1500726" y="37583"/>
                </a:lnTo>
                <a:lnTo>
                  <a:pt x="1562482" y="37589"/>
                </a:lnTo>
                <a:lnTo>
                  <a:pt x="1584144" y="37590"/>
                </a:lnTo>
                <a:lnTo>
                  <a:pt x="1606567" y="25492"/>
                </a:lnTo>
                <a:lnTo>
                  <a:pt x="1662184" y="21714"/>
                </a:lnTo>
                <a:lnTo>
                  <a:pt x="1716251" y="18660"/>
                </a:lnTo>
                <a:lnTo>
                  <a:pt x="1771811" y="16445"/>
                </a:lnTo>
                <a:lnTo>
                  <a:pt x="1825756" y="16154"/>
                </a:lnTo>
                <a:lnTo>
                  <a:pt x="1879488" y="16115"/>
                </a:lnTo>
                <a:lnTo>
                  <a:pt x="1942419" y="15513"/>
                </a:lnTo>
                <a:lnTo>
                  <a:pt x="2002285" y="11071"/>
                </a:lnTo>
                <a:lnTo>
                  <a:pt x="2063946" y="14443"/>
                </a:lnTo>
                <a:lnTo>
                  <a:pt x="2099662" y="161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685703-D2B3-417B-9E9A-7F090DEA0C5D}"/>
              </a:ext>
            </a:extLst>
          </p:cNvPr>
          <p:cNvSpPr/>
          <p:nvPr/>
        </p:nvSpPr>
        <p:spPr>
          <a:xfrm>
            <a:off x="6664144" y="1471374"/>
            <a:ext cx="1863384" cy="166471"/>
          </a:xfrm>
          <a:custGeom>
            <a:avLst/>
            <a:gdLst/>
            <a:ahLst/>
            <a:cxnLst/>
            <a:rect l="0" t="0" r="0" b="0"/>
            <a:pathLst>
              <a:path w="1863384" h="166471">
                <a:moveTo>
                  <a:pt x="0" y="10740"/>
                </a:moveTo>
                <a:lnTo>
                  <a:pt x="57057" y="5702"/>
                </a:lnTo>
                <a:lnTo>
                  <a:pt x="116868" y="511"/>
                </a:lnTo>
                <a:lnTo>
                  <a:pt x="177345" y="30"/>
                </a:lnTo>
                <a:lnTo>
                  <a:pt x="236763" y="3"/>
                </a:lnTo>
                <a:lnTo>
                  <a:pt x="299170" y="0"/>
                </a:lnTo>
                <a:lnTo>
                  <a:pt x="361715" y="0"/>
                </a:lnTo>
                <a:lnTo>
                  <a:pt x="422692" y="0"/>
                </a:lnTo>
                <a:lnTo>
                  <a:pt x="482270" y="0"/>
                </a:lnTo>
                <a:lnTo>
                  <a:pt x="534032" y="0"/>
                </a:lnTo>
                <a:lnTo>
                  <a:pt x="586686" y="1591"/>
                </a:lnTo>
                <a:lnTo>
                  <a:pt x="642876" y="4624"/>
                </a:lnTo>
                <a:lnTo>
                  <a:pt x="696846" y="8913"/>
                </a:lnTo>
                <a:lnTo>
                  <a:pt x="754799" y="11970"/>
                </a:lnTo>
                <a:lnTo>
                  <a:pt x="812520" y="18143"/>
                </a:lnTo>
                <a:lnTo>
                  <a:pt x="871346" y="25108"/>
                </a:lnTo>
                <a:lnTo>
                  <a:pt x="928931" y="32230"/>
                </a:lnTo>
                <a:lnTo>
                  <a:pt x="986271" y="39382"/>
                </a:lnTo>
                <a:lnTo>
                  <a:pt x="1047254" y="50231"/>
                </a:lnTo>
                <a:lnTo>
                  <a:pt x="1107475" y="58738"/>
                </a:lnTo>
                <a:lnTo>
                  <a:pt x="1165203" y="66165"/>
                </a:lnTo>
                <a:lnTo>
                  <a:pt x="1221112" y="73377"/>
                </a:lnTo>
                <a:lnTo>
                  <a:pt x="1276531" y="78956"/>
                </a:lnTo>
                <a:lnTo>
                  <a:pt x="1327873" y="83086"/>
                </a:lnTo>
                <a:lnTo>
                  <a:pt x="1389193" y="85547"/>
                </a:lnTo>
                <a:lnTo>
                  <a:pt x="1444906" y="85871"/>
                </a:lnTo>
                <a:lnTo>
                  <a:pt x="1502820" y="88764"/>
                </a:lnTo>
                <a:lnTo>
                  <a:pt x="1558783" y="95208"/>
                </a:lnTo>
                <a:lnTo>
                  <a:pt x="1615852" y="100756"/>
                </a:lnTo>
                <a:lnTo>
                  <a:pt x="1676472" y="114119"/>
                </a:lnTo>
                <a:lnTo>
                  <a:pt x="1739829" y="127996"/>
                </a:lnTo>
                <a:lnTo>
                  <a:pt x="1799669" y="141358"/>
                </a:lnTo>
                <a:lnTo>
                  <a:pt x="1855858" y="163425"/>
                </a:lnTo>
                <a:lnTo>
                  <a:pt x="1863383" y="166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CB6DFD9-0F74-47F1-B658-0735618B1C25}"/>
              </a:ext>
            </a:extLst>
          </p:cNvPr>
          <p:cNvSpPr/>
          <p:nvPr/>
        </p:nvSpPr>
        <p:spPr>
          <a:xfrm>
            <a:off x="864567" y="1825793"/>
            <a:ext cx="1809684" cy="123510"/>
          </a:xfrm>
          <a:custGeom>
            <a:avLst/>
            <a:gdLst/>
            <a:ahLst/>
            <a:cxnLst/>
            <a:rect l="0" t="0" r="0" b="0"/>
            <a:pathLst>
              <a:path w="1809684" h="123510">
                <a:moveTo>
                  <a:pt x="0" y="0"/>
                </a:moveTo>
                <a:lnTo>
                  <a:pt x="5701" y="5701"/>
                </a:lnTo>
                <a:lnTo>
                  <a:pt x="16456" y="8500"/>
                </a:lnTo>
                <a:lnTo>
                  <a:pt x="71951" y="10609"/>
                </a:lnTo>
                <a:lnTo>
                  <a:pt x="128736" y="10728"/>
                </a:lnTo>
                <a:lnTo>
                  <a:pt x="186753" y="14429"/>
                </a:lnTo>
                <a:lnTo>
                  <a:pt x="248451" y="15962"/>
                </a:lnTo>
                <a:lnTo>
                  <a:pt x="304843" y="16101"/>
                </a:lnTo>
                <a:lnTo>
                  <a:pt x="367607" y="15513"/>
                </a:lnTo>
                <a:lnTo>
                  <a:pt x="429636" y="12662"/>
                </a:lnTo>
                <a:lnTo>
                  <a:pt x="484892" y="15807"/>
                </a:lnTo>
                <a:lnTo>
                  <a:pt x="542036" y="20334"/>
                </a:lnTo>
                <a:lnTo>
                  <a:pt x="600288" y="21379"/>
                </a:lnTo>
                <a:lnTo>
                  <a:pt x="660877" y="25721"/>
                </a:lnTo>
                <a:lnTo>
                  <a:pt x="720729" y="31001"/>
                </a:lnTo>
                <a:lnTo>
                  <a:pt x="782726" y="36772"/>
                </a:lnTo>
                <a:lnTo>
                  <a:pt x="844557" y="41808"/>
                </a:lnTo>
                <a:lnTo>
                  <a:pt x="905584" y="46605"/>
                </a:lnTo>
                <a:lnTo>
                  <a:pt x="963010" y="51113"/>
                </a:lnTo>
                <a:lnTo>
                  <a:pt x="1020295" y="53599"/>
                </a:lnTo>
                <a:lnTo>
                  <a:pt x="1077576" y="58568"/>
                </a:lnTo>
                <a:lnTo>
                  <a:pt x="1134855" y="59050"/>
                </a:lnTo>
                <a:lnTo>
                  <a:pt x="1192135" y="59069"/>
                </a:lnTo>
                <a:lnTo>
                  <a:pt x="1249415" y="59070"/>
                </a:lnTo>
                <a:lnTo>
                  <a:pt x="1309545" y="59070"/>
                </a:lnTo>
                <a:lnTo>
                  <a:pt x="1371196" y="63942"/>
                </a:lnTo>
                <a:lnTo>
                  <a:pt x="1427933" y="64396"/>
                </a:lnTo>
                <a:lnTo>
                  <a:pt x="1489309" y="66028"/>
                </a:lnTo>
                <a:lnTo>
                  <a:pt x="1546242" y="69477"/>
                </a:lnTo>
                <a:lnTo>
                  <a:pt x="1602885" y="74031"/>
                </a:lnTo>
                <a:lnTo>
                  <a:pt x="1627883" y="78021"/>
                </a:lnTo>
                <a:lnTo>
                  <a:pt x="1683531" y="86817"/>
                </a:lnTo>
                <a:lnTo>
                  <a:pt x="1743946" y="100275"/>
                </a:lnTo>
                <a:lnTo>
                  <a:pt x="1798403" y="114561"/>
                </a:lnTo>
                <a:lnTo>
                  <a:pt x="1804669" y="118140"/>
                </a:lnTo>
                <a:lnTo>
                  <a:pt x="1809683" y="1235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FF9C2C-7573-4CBA-960B-6767F6A3AF72}"/>
              </a:ext>
            </a:extLst>
          </p:cNvPr>
          <p:cNvGrpSpPr/>
          <p:nvPr/>
        </p:nvGrpSpPr>
        <p:grpSpPr>
          <a:xfrm>
            <a:off x="2668880" y="2234413"/>
            <a:ext cx="1538864" cy="681487"/>
            <a:chOff x="2668880" y="2234413"/>
            <a:chExt cx="1538864" cy="68148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D56CAD9-EEE5-4831-A7DE-6CCB363082EB}"/>
                </a:ext>
              </a:extLst>
            </p:cNvPr>
            <p:cNvSpPr/>
            <p:nvPr/>
          </p:nvSpPr>
          <p:spPr>
            <a:xfrm>
              <a:off x="2733319" y="2271501"/>
              <a:ext cx="83113" cy="622919"/>
            </a:xfrm>
            <a:custGeom>
              <a:avLst/>
              <a:gdLst/>
              <a:ahLst/>
              <a:cxnLst/>
              <a:rect l="0" t="0" r="0" b="0"/>
              <a:pathLst>
                <a:path w="83113" h="622919">
                  <a:moveTo>
                    <a:pt x="42960" y="0"/>
                  </a:moveTo>
                  <a:lnTo>
                    <a:pt x="40109" y="8552"/>
                  </a:lnTo>
                  <a:lnTo>
                    <a:pt x="40301" y="17524"/>
                  </a:lnTo>
                  <a:lnTo>
                    <a:pt x="46547" y="73754"/>
                  </a:lnTo>
                  <a:lnTo>
                    <a:pt x="52476" y="137035"/>
                  </a:lnTo>
                  <a:lnTo>
                    <a:pt x="58252" y="193517"/>
                  </a:lnTo>
                  <a:lnTo>
                    <a:pt x="58998" y="251380"/>
                  </a:lnTo>
                  <a:lnTo>
                    <a:pt x="62756" y="312881"/>
                  </a:lnTo>
                  <a:lnTo>
                    <a:pt x="64341" y="369283"/>
                  </a:lnTo>
                  <a:lnTo>
                    <a:pt x="64436" y="427760"/>
                  </a:lnTo>
                  <a:lnTo>
                    <a:pt x="69063" y="485086"/>
                  </a:lnTo>
                  <a:lnTo>
                    <a:pt x="75622" y="541300"/>
                  </a:lnTo>
                  <a:lnTo>
                    <a:pt x="83112" y="599254"/>
                  </a:lnTo>
                  <a:lnTo>
                    <a:pt x="74501" y="604755"/>
                  </a:lnTo>
                  <a:lnTo>
                    <a:pt x="17545" y="618976"/>
                  </a:lnTo>
                  <a:lnTo>
                    <a:pt x="0" y="6229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8BEFF69-0F27-40A1-A8A3-C6D2574DEA1A}"/>
                </a:ext>
              </a:extLst>
            </p:cNvPr>
            <p:cNvSpPr/>
            <p:nvPr/>
          </p:nvSpPr>
          <p:spPr>
            <a:xfrm>
              <a:off x="2668880" y="2234413"/>
              <a:ext cx="1538864" cy="681487"/>
            </a:xfrm>
            <a:custGeom>
              <a:avLst/>
              <a:gdLst/>
              <a:ahLst/>
              <a:cxnLst/>
              <a:rect l="0" t="0" r="0" b="0"/>
              <a:pathLst>
                <a:path w="1538864" h="681487">
                  <a:moveTo>
                    <a:pt x="193319" y="26348"/>
                  </a:moveTo>
                  <a:lnTo>
                    <a:pt x="212434" y="22098"/>
                  </a:lnTo>
                  <a:lnTo>
                    <a:pt x="267199" y="21044"/>
                  </a:lnTo>
                  <a:lnTo>
                    <a:pt x="325075" y="18133"/>
                  </a:lnTo>
                  <a:lnTo>
                    <a:pt x="386890" y="11206"/>
                  </a:lnTo>
                  <a:lnTo>
                    <a:pt x="446212" y="10365"/>
                  </a:lnTo>
                  <a:lnTo>
                    <a:pt x="504734" y="10255"/>
                  </a:lnTo>
                  <a:lnTo>
                    <a:pt x="562962" y="6549"/>
                  </a:lnTo>
                  <a:lnTo>
                    <a:pt x="623311" y="5016"/>
                  </a:lnTo>
                  <a:lnTo>
                    <a:pt x="680011" y="4881"/>
                  </a:lnTo>
                  <a:lnTo>
                    <a:pt x="733614" y="4870"/>
                  </a:lnTo>
                  <a:lnTo>
                    <a:pt x="794243" y="4868"/>
                  </a:lnTo>
                  <a:lnTo>
                    <a:pt x="857103" y="4868"/>
                  </a:lnTo>
                  <a:lnTo>
                    <a:pt x="914211" y="6459"/>
                  </a:lnTo>
                  <a:lnTo>
                    <a:pt x="970238" y="9740"/>
                  </a:lnTo>
                  <a:lnTo>
                    <a:pt x="1030304" y="10194"/>
                  </a:lnTo>
                  <a:lnTo>
                    <a:pt x="1087490" y="10232"/>
                  </a:lnTo>
                  <a:lnTo>
                    <a:pt x="1148614" y="10238"/>
                  </a:lnTo>
                  <a:lnTo>
                    <a:pt x="1206297" y="5200"/>
                  </a:lnTo>
                  <a:lnTo>
                    <a:pt x="1260716" y="4315"/>
                  </a:lnTo>
                  <a:lnTo>
                    <a:pt x="1318895" y="0"/>
                  </a:lnTo>
                  <a:lnTo>
                    <a:pt x="1376672" y="3778"/>
                  </a:lnTo>
                  <a:lnTo>
                    <a:pt x="1437478" y="4804"/>
                  </a:lnTo>
                  <a:lnTo>
                    <a:pt x="1483599" y="4862"/>
                  </a:lnTo>
                  <a:lnTo>
                    <a:pt x="1489071" y="6654"/>
                  </a:lnTo>
                  <a:lnTo>
                    <a:pt x="1496741" y="13419"/>
                  </a:lnTo>
                  <a:lnTo>
                    <a:pt x="1500548" y="23983"/>
                  </a:lnTo>
                  <a:lnTo>
                    <a:pt x="1503475" y="83844"/>
                  </a:lnTo>
                  <a:lnTo>
                    <a:pt x="1505178" y="140355"/>
                  </a:lnTo>
                  <a:lnTo>
                    <a:pt x="1510222" y="197176"/>
                  </a:lnTo>
                  <a:lnTo>
                    <a:pt x="1518223" y="251799"/>
                  </a:lnTo>
                  <a:lnTo>
                    <a:pt x="1521390" y="313454"/>
                  </a:lnTo>
                  <a:lnTo>
                    <a:pt x="1524807" y="375108"/>
                  </a:lnTo>
                  <a:lnTo>
                    <a:pt x="1525058" y="438029"/>
                  </a:lnTo>
                  <a:lnTo>
                    <a:pt x="1529323" y="499554"/>
                  </a:lnTo>
                  <a:lnTo>
                    <a:pt x="1532005" y="561772"/>
                  </a:lnTo>
                  <a:lnTo>
                    <a:pt x="1537305" y="620923"/>
                  </a:lnTo>
                  <a:lnTo>
                    <a:pt x="1538863" y="632492"/>
                  </a:lnTo>
                  <a:lnTo>
                    <a:pt x="1537566" y="643601"/>
                  </a:lnTo>
                  <a:lnTo>
                    <a:pt x="1515908" y="651322"/>
                  </a:lnTo>
                  <a:lnTo>
                    <a:pt x="1459117" y="662553"/>
                  </a:lnTo>
                  <a:lnTo>
                    <a:pt x="1398081" y="672740"/>
                  </a:lnTo>
                  <a:lnTo>
                    <a:pt x="1334938" y="675918"/>
                  </a:lnTo>
                  <a:lnTo>
                    <a:pt x="1276318" y="676108"/>
                  </a:lnTo>
                  <a:lnTo>
                    <a:pt x="1213145" y="676116"/>
                  </a:lnTo>
                  <a:lnTo>
                    <a:pt x="1152710" y="676116"/>
                  </a:lnTo>
                  <a:lnTo>
                    <a:pt x="1092693" y="676712"/>
                  </a:lnTo>
                  <a:lnTo>
                    <a:pt x="1034482" y="680988"/>
                  </a:lnTo>
                  <a:lnTo>
                    <a:pt x="979177" y="681442"/>
                  </a:lnTo>
                  <a:lnTo>
                    <a:pt x="922243" y="681482"/>
                  </a:lnTo>
                  <a:lnTo>
                    <a:pt x="859219" y="681485"/>
                  </a:lnTo>
                  <a:lnTo>
                    <a:pt x="796548" y="681486"/>
                  </a:lnTo>
                  <a:lnTo>
                    <a:pt x="741073" y="678635"/>
                  </a:lnTo>
                  <a:lnTo>
                    <a:pt x="678911" y="676263"/>
                  </a:lnTo>
                  <a:lnTo>
                    <a:pt x="619063" y="676125"/>
                  </a:lnTo>
                  <a:lnTo>
                    <a:pt x="562893" y="676116"/>
                  </a:lnTo>
                  <a:lnTo>
                    <a:pt x="500560" y="671077"/>
                  </a:lnTo>
                  <a:lnTo>
                    <a:pt x="437301" y="673852"/>
                  </a:lnTo>
                  <a:lnTo>
                    <a:pt x="379499" y="670901"/>
                  </a:lnTo>
                  <a:lnTo>
                    <a:pt x="318288" y="666479"/>
                  </a:lnTo>
                  <a:lnTo>
                    <a:pt x="257869" y="669696"/>
                  </a:lnTo>
                  <a:lnTo>
                    <a:pt x="199529" y="666062"/>
                  </a:lnTo>
                  <a:lnTo>
                    <a:pt x="140849" y="665466"/>
                  </a:lnTo>
                  <a:lnTo>
                    <a:pt x="86081" y="665388"/>
                  </a:lnTo>
                  <a:lnTo>
                    <a:pt x="26974" y="665377"/>
                  </a:lnTo>
                  <a:lnTo>
                    <a:pt x="0" y="6653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E6100C-19E8-4016-A721-4C23D9A95979}"/>
              </a:ext>
            </a:extLst>
          </p:cNvPr>
          <p:cNvGrpSpPr/>
          <p:nvPr/>
        </p:nvGrpSpPr>
        <p:grpSpPr>
          <a:xfrm>
            <a:off x="3368547" y="1965412"/>
            <a:ext cx="1931623" cy="1186767"/>
            <a:chOff x="3368547" y="1965412"/>
            <a:chExt cx="1931623" cy="11867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CF87BA-38D3-4723-8C94-47ED4487172D}"/>
                </a:ext>
              </a:extLst>
            </p:cNvPr>
            <p:cNvSpPr/>
            <p:nvPr/>
          </p:nvSpPr>
          <p:spPr>
            <a:xfrm>
              <a:off x="3368547" y="2378901"/>
              <a:ext cx="267861" cy="322199"/>
            </a:xfrm>
            <a:custGeom>
              <a:avLst/>
              <a:gdLst/>
              <a:ahLst/>
              <a:cxnLst/>
              <a:rect l="0" t="0" r="0" b="0"/>
              <a:pathLst>
                <a:path w="267861" h="322199">
                  <a:moveTo>
                    <a:pt x="68239" y="0"/>
                  </a:moveTo>
                  <a:lnTo>
                    <a:pt x="40539" y="63029"/>
                  </a:lnTo>
                  <a:lnTo>
                    <a:pt x="13189" y="118434"/>
                  </a:lnTo>
                  <a:lnTo>
                    <a:pt x="3731" y="146668"/>
                  </a:lnTo>
                  <a:lnTo>
                    <a:pt x="0" y="177706"/>
                  </a:lnTo>
                  <a:lnTo>
                    <a:pt x="4596" y="206725"/>
                  </a:lnTo>
                  <a:lnTo>
                    <a:pt x="13516" y="225666"/>
                  </a:lnTo>
                  <a:lnTo>
                    <a:pt x="28415" y="243353"/>
                  </a:lnTo>
                  <a:lnTo>
                    <a:pt x="51511" y="260283"/>
                  </a:lnTo>
                  <a:lnTo>
                    <a:pt x="73487" y="269726"/>
                  </a:lnTo>
                  <a:lnTo>
                    <a:pt x="121845" y="273505"/>
                  </a:lnTo>
                  <a:lnTo>
                    <a:pt x="184505" y="262975"/>
                  </a:lnTo>
                  <a:lnTo>
                    <a:pt x="207488" y="253088"/>
                  </a:lnTo>
                  <a:lnTo>
                    <a:pt x="246442" y="227979"/>
                  </a:lnTo>
                  <a:lnTo>
                    <a:pt x="262241" y="208850"/>
                  </a:lnTo>
                  <a:lnTo>
                    <a:pt x="267431" y="198432"/>
                  </a:lnTo>
                  <a:lnTo>
                    <a:pt x="267860" y="193147"/>
                  </a:lnTo>
                  <a:lnTo>
                    <a:pt x="265155" y="182503"/>
                  </a:lnTo>
                  <a:lnTo>
                    <a:pt x="258384" y="173396"/>
                  </a:lnTo>
                  <a:lnTo>
                    <a:pt x="254072" y="169297"/>
                  </a:lnTo>
                  <a:lnTo>
                    <a:pt x="241326" y="164743"/>
                  </a:lnTo>
                  <a:lnTo>
                    <a:pt x="226910" y="163315"/>
                  </a:lnTo>
                  <a:lnTo>
                    <a:pt x="214536" y="164670"/>
                  </a:lnTo>
                  <a:lnTo>
                    <a:pt x="185223" y="178378"/>
                  </a:lnTo>
                  <a:lnTo>
                    <a:pt x="141566" y="216861"/>
                  </a:lnTo>
                  <a:lnTo>
                    <a:pt x="126457" y="240377"/>
                  </a:lnTo>
                  <a:lnTo>
                    <a:pt x="121362" y="251823"/>
                  </a:lnTo>
                  <a:lnTo>
                    <a:pt x="120290" y="264469"/>
                  </a:lnTo>
                  <a:lnTo>
                    <a:pt x="127309" y="3221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C14710B-22EF-4F65-8CAA-35D9D9CB47D1}"/>
                </a:ext>
              </a:extLst>
            </p:cNvPr>
            <p:cNvSpPr/>
            <p:nvPr/>
          </p:nvSpPr>
          <p:spPr>
            <a:xfrm>
              <a:off x="4328203" y="2424078"/>
              <a:ext cx="255343" cy="255542"/>
            </a:xfrm>
            <a:custGeom>
              <a:avLst/>
              <a:gdLst/>
              <a:ahLst/>
              <a:cxnLst/>
              <a:rect l="0" t="0" r="0" b="0"/>
              <a:pathLst>
                <a:path w="255343" h="255542">
                  <a:moveTo>
                    <a:pt x="0" y="19262"/>
                  </a:moveTo>
                  <a:lnTo>
                    <a:pt x="5701" y="10710"/>
                  </a:lnTo>
                  <a:lnTo>
                    <a:pt x="14864" y="4920"/>
                  </a:lnTo>
                  <a:lnTo>
                    <a:pt x="27490" y="955"/>
                  </a:lnTo>
                  <a:lnTo>
                    <a:pt x="63086" y="0"/>
                  </a:lnTo>
                  <a:lnTo>
                    <a:pt x="125670" y="13293"/>
                  </a:lnTo>
                  <a:lnTo>
                    <a:pt x="150668" y="26046"/>
                  </a:lnTo>
                  <a:lnTo>
                    <a:pt x="161037" y="36001"/>
                  </a:lnTo>
                  <a:lnTo>
                    <a:pt x="164638" y="41161"/>
                  </a:lnTo>
                  <a:lnTo>
                    <a:pt x="165845" y="46391"/>
                  </a:lnTo>
                  <a:lnTo>
                    <a:pt x="164004" y="56976"/>
                  </a:lnTo>
                  <a:lnTo>
                    <a:pt x="153408" y="72999"/>
                  </a:lnTo>
                  <a:lnTo>
                    <a:pt x="136081" y="86232"/>
                  </a:lnTo>
                  <a:lnTo>
                    <a:pt x="97566" y="104046"/>
                  </a:lnTo>
                  <a:lnTo>
                    <a:pt x="96668" y="106215"/>
                  </a:lnTo>
                  <a:lnTo>
                    <a:pt x="99051" y="107660"/>
                  </a:lnTo>
                  <a:lnTo>
                    <a:pt x="160699" y="117976"/>
                  </a:lnTo>
                  <a:lnTo>
                    <a:pt x="193284" y="131326"/>
                  </a:lnTo>
                  <a:lnTo>
                    <a:pt x="226035" y="156558"/>
                  </a:lnTo>
                  <a:lnTo>
                    <a:pt x="249604" y="188158"/>
                  </a:lnTo>
                  <a:lnTo>
                    <a:pt x="255342" y="209190"/>
                  </a:lnTo>
                  <a:lnTo>
                    <a:pt x="253503" y="221814"/>
                  </a:lnTo>
                  <a:lnTo>
                    <a:pt x="251341" y="227686"/>
                  </a:lnTo>
                  <a:lnTo>
                    <a:pt x="242576" y="237394"/>
                  </a:lnTo>
                  <a:lnTo>
                    <a:pt x="220352" y="250498"/>
                  </a:lnTo>
                  <a:lnTo>
                    <a:pt x="165543" y="255099"/>
                  </a:lnTo>
                  <a:lnTo>
                    <a:pt x="104799" y="255503"/>
                  </a:lnTo>
                  <a:lnTo>
                    <a:pt x="80550" y="2555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14C8E5B-F507-400E-8813-452C7326D903}"/>
                </a:ext>
              </a:extLst>
            </p:cNvPr>
            <p:cNvSpPr/>
            <p:nvPr/>
          </p:nvSpPr>
          <p:spPr>
            <a:xfrm>
              <a:off x="5251839" y="1965412"/>
              <a:ext cx="48331" cy="1186767"/>
            </a:xfrm>
            <a:custGeom>
              <a:avLst/>
              <a:gdLst/>
              <a:ahLst/>
              <a:cxnLst/>
              <a:rect l="0" t="0" r="0" b="0"/>
              <a:pathLst>
                <a:path w="48331" h="1186767">
                  <a:moveTo>
                    <a:pt x="32220" y="0"/>
                  </a:moveTo>
                  <a:lnTo>
                    <a:pt x="36844" y="59740"/>
                  </a:lnTo>
                  <a:lnTo>
                    <a:pt x="37525" y="122216"/>
                  </a:lnTo>
                  <a:lnTo>
                    <a:pt x="37586" y="184398"/>
                  </a:lnTo>
                  <a:lnTo>
                    <a:pt x="37590" y="238668"/>
                  </a:lnTo>
                  <a:lnTo>
                    <a:pt x="37590" y="297238"/>
                  </a:lnTo>
                  <a:lnTo>
                    <a:pt x="41281" y="356264"/>
                  </a:lnTo>
                  <a:lnTo>
                    <a:pt x="42813" y="419021"/>
                  </a:lnTo>
                  <a:lnTo>
                    <a:pt x="42941" y="475430"/>
                  </a:lnTo>
                  <a:lnTo>
                    <a:pt x="45617" y="532891"/>
                  </a:lnTo>
                  <a:lnTo>
                    <a:pt x="43310" y="590157"/>
                  </a:lnTo>
                  <a:lnTo>
                    <a:pt x="43006" y="647177"/>
                  </a:lnTo>
                  <a:lnTo>
                    <a:pt x="47217" y="707377"/>
                  </a:lnTo>
                  <a:lnTo>
                    <a:pt x="48184" y="766035"/>
                  </a:lnTo>
                  <a:lnTo>
                    <a:pt x="48311" y="821360"/>
                  </a:lnTo>
                  <a:lnTo>
                    <a:pt x="48328" y="875274"/>
                  </a:lnTo>
                  <a:lnTo>
                    <a:pt x="48330" y="929002"/>
                  </a:lnTo>
                  <a:lnTo>
                    <a:pt x="44640" y="989159"/>
                  </a:lnTo>
                  <a:lnTo>
                    <a:pt x="39417" y="1047194"/>
                  </a:lnTo>
                  <a:lnTo>
                    <a:pt x="31856" y="1105643"/>
                  </a:lnTo>
                  <a:lnTo>
                    <a:pt x="16101" y="1164799"/>
                  </a:lnTo>
                  <a:lnTo>
                    <a:pt x="11930" y="1174616"/>
                  </a:lnTo>
                  <a:lnTo>
                    <a:pt x="0" y="11867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AD86E16-4894-4E9B-BCCF-0587C67092A9}"/>
              </a:ext>
            </a:extLst>
          </p:cNvPr>
          <p:cNvSpPr/>
          <p:nvPr/>
        </p:nvSpPr>
        <p:spPr>
          <a:xfrm>
            <a:off x="3431417" y="2985943"/>
            <a:ext cx="297011" cy="245249"/>
          </a:xfrm>
          <a:custGeom>
            <a:avLst/>
            <a:gdLst/>
            <a:ahLst/>
            <a:cxnLst/>
            <a:rect l="0" t="0" r="0" b="0"/>
            <a:pathLst>
              <a:path w="297011" h="245249">
                <a:moveTo>
                  <a:pt x="0" y="15875"/>
                </a:moveTo>
                <a:lnTo>
                  <a:pt x="5701" y="10174"/>
                </a:lnTo>
                <a:lnTo>
                  <a:pt x="26351" y="3777"/>
                </a:lnTo>
                <a:lnTo>
                  <a:pt x="83498" y="0"/>
                </a:lnTo>
                <a:lnTo>
                  <a:pt x="146008" y="2625"/>
                </a:lnTo>
                <a:lnTo>
                  <a:pt x="187694" y="14744"/>
                </a:lnTo>
                <a:lnTo>
                  <a:pt x="198575" y="20544"/>
                </a:lnTo>
                <a:lnTo>
                  <a:pt x="202193" y="24954"/>
                </a:lnTo>
                <a:lnTo>
                  <a:pt x="206213" y="36219"/>
                </a:lnTo>
                <a:lnTo>
                  <a:pt x="204898" y="41968"/>
                </a:lnTo>
                <a:lnTo>
                  <a:pt x="197073" y="53129"/>
                </a:lnTo>
                <a:lnTo>
                  <a:pt x="176398" y="66625"/>
                </a:lnTo>
                <a:lnTo>
                  <a:pt x="127922" y="84539"/>
                </a:lnTo>
                <a:lnTo>
                  <a:pt x="125257" y="86711"/>
                </a:lnTo>
                <a:lnTo>
                  <a:pt x="125868" y="88159"/>
                </a:lnTo>
                <a:lnTo>
                  <a:pt x="134105" y="89768"/>
                </a:lnTo>
                <a:lnTo>
                  <a:pt x="196666" y="98479"/>
                </a:lnTo>
                <a:lnTo>
                  <a:pt x="232182" y="117291"/>
                </a:lnTo>
                <a:lnTo>
                  <a:pt x="247396" y="126872"/>
                </a:lnTo>
                <a:lnTo>
                  <a:pt x="257330" y="132630"/>
                </a:lnTo>
                <a:lnTo>
                  <a:pt x="280834" y="158120"/>
                </a:lnTo>
                <a:lnTo>
                  <a:pt x="293718" y="183217"/>
                </a:lnTo>
                <a:lnTo>
                  <a:pt x="297010" y="196455"/>
                </a:lnTo>
                <a:lnTo>
                  <a:pt x="296485" y="208306"/>
                </a:lnTo>
                <a:lnTo>
                  <a:pt x="292671" y="217949"/>
                </a:lnTo>
                <a:lnTo>
                  <a:pt x="289983" y="222191"/>
                </a:lnTo>
                <a:lnTo>
                  <a:pt x="274798" y="233862"/>
                </a:lnTo>
                <a:lnTo>
                  <a:pt x="249482" y="242027"/>
                </a:lnTo>
                <a:lnTo>
                  <a:pt x="210048" y="245248"/>
                </a:lnTo>
                <a:lnTo>
                  <a:pt x="152186" y="241233"/>
                </a:lnTo>
                <a:lnTo>
                  <a:pt x="127498" y="236654"/>
                </a:lnTo>
                <a:lnTo>
                  <a:pt x="93429" y="222171"/>
                </a:lnTo>
                <a:lnTo>
                  <a:pt x="85919" y="2145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563204-A08C-4D55-B307-1913B8FC68B1}"/>
              </a:ext>
            </a:extLst>
          </p:cNvPr>
          <p:cNvGrpSpPr/>
          <p:nvPr/>
        </p:nvGrpSpPr>
        <p:grpSpPr>
          <a:xfrm>
            <a:off x="5224990" y="1784079"/>
            <a:ext cx="2930965" cy="1413944"/>
            <a:chOff x="5224990" y="1784079"/>
            <a:chExt cx="2930965" cy="141394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9DAA0D3-BA9C-4926-9C16-CEAC418E370B}"/>
                </a:ext>
              </a:extLst>
            </p:cNvPr>
            <p:cNvSpPr/>
            <p:nvPr/>
          </p:nvSpPr>
          <p:spPr>
            <a:xfrm>
              <a:off x="5224990" y="1784079"/>
              <a:ext cx="2930965" cy="1413944"/>
            </a:xfrm>
            <a:custGeom>
              <a:avLst/>
              <a:gdLst/>
              <a:ahLst/>
              <a:cxnLst/>
              <a:rect l="0" t="0" r="0" b="0"/>
              <a:pathLst>
                <a:path w="2930965" h="1413944">
                  <a:moveTo>
                    <a:pt x="37589" y="175963"/>
                  </a:moveTo>
                  <a:lnTo>
                    <a:pt x="56705" y="171713"/>
                  </a:lnTo>
                  <a:lnTo>
                    <a:pt x="115558" y="166372"/>
                  </a:lnTo>
                  <a:lnTo>
                    <a:pt x="175582" y="165291"/>
                  </a:lnTo>
                  <a:lnTo>
                    <a:pt x="236165" y="160940"/>
                  </a:lnTo>
                  <a:lnTo>
                    <a:pt x="299486" y="154913"/>
                  </a:lnTo>
                  <a:lnTo>
                    <a:pt x="358543" y="150253"/>
                  </a:lnTo>
                  <a:lnTo>
                    <a:pt x="412167" y="144718"/>
                  </a:lnTo>
                  <a:lnTo>
                    <a:pt x="471835" y="140978"/>
                  </a:lnTo>
                  <a:lnTo>
                    <a:pt x="534098" y="133818"/>
                  </a:lnTo>
                  <a:lnTo>
                    <a:pt x="592081" y="130224"/>
                  </a:lnTo>
                  <a:lnTo>
                    <a:pt x="654002" y="121893"/>
                  </a:lnTo>
                  <a:lnTo>
                    <a:pt x="716062" y="116492"/>
                  </a:lnTo>
                  <a:lnTo>
                    <a:pt x="774999" y="108902"/>
                  </a:lnTo>
                  <a:lnTo>
                    <a:pt x="833935" y="102011"/>
                  </a:lnTo>
                  <a:lnTo>
                    <a:pt x="890465" y="96232"/>
                  </a:lnTo>
                  <a:lnTo>
                    <a:pt x="951970" y="90407"/>
                  </a:lnTo>
                  <a:lnTo>
                    <a:pt x="1012984" y="85185"/>
                  </a:lnTo>
                  <a:lnTo>
                    <a:pt x="1075032" y="80070"/>
                  </a:lnTo>
                  <a:lnTo>
                    <a:pt x="1133035" y="79333"/>
                  </a:lnTo>
                  <a:lnTo>
                    <a:pt x="1195812" y="79305"/>
                  </a:lnTo>
                  <a:lnTo>
                    <a:pt x="1252434" y="75053"/>
                  </a:lnTo>
                  <a:lnTo>
                    <a:pt x="1311076" y="73999"/>
                  </a:lnTo>
                  <a:lnTo>
                    <a:pt x="1370689" y="73938"/>
                  </a:lnTo>
                  <a:lnTo>
                    <a:pt x="1428754" y="72343"/>
                  </a:lnTo>
                  <a:lnTo>
                    <a:pt x="1491083" y="68785"/>
                  </a:lnTo>
                  <a:lnTo>
                    <a:pt x="1547616" y="68583"/>
                  </a:lnTo>
                  <a:lnTo>
                    <a:pt x="1603613" y="68565"/>
                  </a:lnTo>
                  <a:lnTo>
                    <a:pt x="1667067" y="68564"/>
                  </a:lnTo>
                  <a:lnTo>
                    <a:pt x="1724457" y="67967"/>
                  </a:lnTo>
                  <a:lnTo>
                    <a:pt x="1785794" y="61934"/>
                  </a:lnTo>
                  <a:lnTo>
                    <a:pt x="1845655" y="58064"/>
                  </a:lnTo>
                  <a:lnTo>
                    <a:pt x="1903269" y="57241"/>
                  </a:lnTo>
                  <a:lnTo>
                    <a:pt x="1961192" y="52786"/>
                  </a:lnTo>
                  <a:lnTo>
                    <a:pt x="2022759" y="52473"/>
                  </a:lnTo>
                  <a:lnTo>
                    <a:pt x="2081655" y="52455"/>
                  </a:lnTo>
                  <a:lnTo>
                    <a:pt x="2141129" y="48204"/>
                  </a:lnTo>
                  <a:lnTo>
                    <a:pt x="2197277" y="42526"/>
                  </a:lnTo>
                  <a:lnTo>
                    <a:pt x="2256744" y="41165"/>
                  </a:lnTo>
                  <a:lnTo>
                    <a:pt x="2317460" y="35087"/>
                  </a:lnTo>
                  <a:lnTo>
                    <a:pt x="2377017" y="31134"/>
                  </a:lnTo>
                  <a:lnTo>
                    <a:pt x="2434386" y="26357"/>
                  </a:lnTo>
                  <a:lnTo>
                    <a:pt x="2494048" y="19792"/>
                  </a:lnTo>
                  <a:lnTo>
                    <a:pt x="2552487" y="13705"/>
                  </a:lnTo>
                  <a:lnTo>
                    <a:pt x="2614568" y="9740"/>
                  </a:lnTo>
                  <a:lnTo>
                    <a:pt x="2674640" y="3685"/>
                  </a:lnTo>
                  <a:lnTo>
                    <a:pt x="2731469" y="0"/>
                  </a:lnTo>
                  <a:lnTo>
                    <a:pt x="2792542" y="3830"/>
                  </a:lnTo>
                  <a:lnTo>
                    <a:pt x="2855047" y="4107"/>
                  </a:lnTo>
                  <a:lnTo>
                    <a:pt x="2907932" y="8410"/>
                  </a:lnTo>
                  <a:lnTo>
                    <a:pt x="2920114" y="11598"/>
                  </a:lnTo>
                  <a:lnTo>
                    <a:pt x="2924078" y="15073"/>
                  </a:lnTo>
                  <a:lnTo>
                    <a:pt x="2928484" y="25299"/>
                  </a:lnTo>
                  <a:lnTo>
                    <a:pt x="2930964" y="44474"/>
                  </a:lnTo>
                  <a:lnTo>
                    <a:pt x="2926929" y="102412"/>
                  </a:lnTo>
                  <a:lnTo>
                    <a:pt x="2926664" y="156217"/>
                  </a:lnTo>
                  <a:lnTo>
                    <a:pt x="2920798" y="219075"/>
                  </a:lnTo>
                  <a:lnTo>
                    <a:pt x="2914736" y="276467"/>
                  </a:lnTo>
                  <a:lnTo>
                    <a:pt x="2910775" y="338135"/>
                  </a:lnTo>
                  <a:lnTo>
                    <a:pt x="2905926" y="395620"/>
                  </a:lnTo>
                  <a:lnTo>
                    <a:pt x="2896043" y="452780"/>
                  </a:lnTo>
                  <a:lnTo>
                    <a:pt x="2881882" y="513518"/>
                  </a:lnTo>
                  <a:lnTo>
                    <a:pt x="2863318" y="574834"/>
                  </a:lnTo>
                  <a:lnTo>
                    <a:pt x="2844231" y="635840"/>
                  </a:lnTo>
                  <a:lnTo>
                    <a:pt x="2820782" y="693265"/>
                  </a:lnTo>
                  <a:lnTo>
                    <a:pt x="2799007" y="750551"/>
                  </a:lnTo>
                  <a:lnTo>
                    <a:pt x="2779797" y="807831"/>
                  </a:lnTo>
                  <a:lnTo>
                    <a:pt x="2760965" y="865110"/>
                  </a:lnTo>
                  <a:lnTo>
                    <a:pt x="2736833" y="926019"/>
                  </a:lnTo>
                  <a:lnTo>
                    <a:pt x="2720856" y="983828"/>
                  </a:lnTo>
                  <a:lnTo>
                    <a:pt x="2702890" y="1045755"/>
                  </a:lnTo>
                  <a:lnTo>
                    <a:pt x="2697321" y="1068942"/>
                  </a:lnTo>
                  <a:lnTo>
                    <a:pt x="2697630" y="1082991"/>
                  </a:lnTo>
                  <a:lnTo>
                    <a:pt x="2702778" y="1113136"/>
                  </a:lnTo>
                  <a:lnTo>
                    <a:pt x="2693723" y="1175572"/>
                  </a:lnTo>
                  <a:lnTo>
                    <a:pt x="2686866" y="1233465"/>
                  </a:lnTo>
                  <a:lnTo>
                    <a:pt x="2685099" y="1293105"/>
                  </a:lnTo>
                  <a:lnTo>
                    <a:pt x="2684995" y="1352729"/>
                  </a:lnTo>
                  <a:lnTo>
                    <a:pt x="2689614" y="1396646"/>
                  </a:lnTo>
                  <a:lnTo>
                    <a:pt x="2688072" y="1402047"/>
                  </a:lnTo>
                  <a:lnTo>
                    <a:pt x="2685254" y="1406244"/>
                  </a:lnTo>
                  <a:lnTo>
                    <a:pt x="2681585" y="1409639"/>
                  </a:lnTo>
                  <a:lnTo>
                    <a:pt x="2669554" y="1413411"/>
                  </a:lnTo>
                  <a:lnTo>
                    <a:pt x="2647599" y="1413943"/>
                  </a:lnTo>
                  <a:lnTo>
                    <a:pt x="2588045" y="1408377"/>
                  </a:lnTo>
                  <a:lnTo>
                    <a:pt x="2524984" y="1402155"/>
                  </a:lnTo>
                  <a:lnTo>
                    <a:pt x="2463077" y="1399883"/>
                  </a:lnTo>
                  <a:lnTo>
                    <a:pt x="2401921" y="1393698"/>
                  </a:lnTo>
                  <a:lnTo>
                    <a:pt x="2342876" y="1389820"/>
                  </a:lnTo>
                  <a:lnTo>
                    <a:pt x="2279841" y="1384720"/>
                  </a:lnTo>
                  <a:lnTo>
                    <a:pt x="2221877" y="1380563"/>
                  </a:lnTo>
                  <a:lnTo>
                    <a:pt x="2167128" y="1378394"/>
                  </a:lnTo>
                  <a:lnTo>
                    <a:pt x="2109113" y="1373383"/>
                  </a:lnTo>
                  <a:lnTo>
                    <a:pt x="2051264" y="1368045"/>
                  </a:lnTo>
                  <a:lnTo>
                    <a:pt x="1992302" y="1362677"/>
                  </a:lnTo>
                  <a:lnTo>
                    <a:pt x="1933241" y="1357308"/>
                  </a:lnTo>
                  <a:lnTo>
                    <a:pt x="1874173" y="1352534"/>
                  </a:lnTo>
                  <a:lnTo>
                    <a:pt x="1814507" y="1348346"/>
                  </a:lnTo>
                  <a:lnTo>
                    <a:pt x="1754852" y="1346174"/>
                  </a:lnTo>
                  <a:lnTo>
                    <a:pt x="1696264" y="1341760"/>
                  </a:lnTo>
                  <a:lnTo>
                    <a:pt x="1636106" y="1337603"/>
                  </a:lnTo>
                  <a:lnTo>
                    <a:pt x="1573251" y="1335433"/>
                  </a:lnTo>
                  <a:lnTo>
                    <a:pt x="1519683" y="1331275"/>
                  </a:lnTo>
                  <a:lnTo>
                    <a:pt x="1466001" y="1330610"/>
                  </a:lnTo>
                  <a:lnTo>
                    <a:pt x="1407405" y="1330518"/>
                  </a:lnTo>
                  <a:lnTo>
                    <a:pt x="1347434" y="1330510"/>
                  </a:lnTo>
                  <a:lnTo>
                    <a:pt x="1289228" y="1330509"/>
                  </a:lnTo>
                  <a:lnTo>
                    <a:pt x="1229291" y="1330509"/>
                  </a:lnTo>
                  <a:lnTo>
                    <a:pt x="1171088" y="1330509"/>
                  </a:lnTo>
                  <a:lnTo>
                    <a:pt x="1108030" y="1333360"/>
                  </a:lnTo>
                  <a:lnTo>
                    <a:pt x="1051457" y="1335658"/>
                  </a:lnTo>
                  <a:lnTo>
                    <a:pt x="992606" y="1337632"/>
                  </a:lnTo>
                  <a:lnTo>
                    <a:pt x="936406" y="1340656"/>
                  </a:lnTo>
                  <a:lnTo>
                    <a:pt x="873530" y="1346086"/>
                  </a:lnTo>
                  <a:lnTo>
                    <a:pt x="816127" y="1350263"/>
                  </a:lnTo>
                  <a:lnTo>
                    <a:pt x="760297" y="1355527"/>
                  </a:lnTo>
                  <a:lnTo>
                    <a:pt x="702784" y="1357795"/>
                  </a:lnTo>
                  <a:lnTo>
                    <a:pt x="644095" y="1363978"/>
                  </a:lnTo>
                  <a:lnTo>
                    <a:pt x="581730" y="1372481"/>
                  </a:lnTo>
                  <a:lnTo>
                    <a:pt x="522786" y="1377101"/>
                  </a:lnTo>
                  <a:lnTo>
                    <a:pt x="460277" y="1383394"/>
                  </a:lnTo>
                  <a:lnTo>
                    <a:pt x="402757" y="1384177"/>
                  </a:lnTo>
                  <a:lnTo>
                    <a:pt x="345468" y="1384804"/>
                  </a:lnTo>
                  <a:lnTo>
                    <a:pt x="288189" y="1389357"/>
                  </a:lnTo>
                  <a:lnTo>
                    <a:pt x="227131" y="1389565"/>
                  </a:lnTo>
                  <a:lnTo>
                    <a:pt x="166734" y="1385887"/>
                  </a:lnTo>
                  <a:lnTo>
                    <a:pt x="107991" y="1384307"/>
                  </a:lnTo>
                  <a:lnTo>
                    <a:pt x="72273" y="1379935"/>
                  </a:lnTo>
                  <a:lnTo>
                    <a:pt x="26522" y="1373899"/>
                  </a:lnTo>
                  <a:lnTo>
                    <a:pt x="0" y="13734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94CB6E-4120-46CA-92E1-9CC5604670B2}"/>
                </a:ext>
              </a:extLst>
            </p:cNvPr>
            <p:cNvSpPr/>
            <p:nvPr/>
          </p:nvSpPr>
          <p:spPr>
            <a:xfrm>
              <a:off x="6121776" y="2427231"/>
              <a:ext cx="370529" cy="332939"/>
            </a:xfrm>
            <a:custGeom>
              <a:avLst/>
              <a:gdLst/>
              <a:ahLst/>
              <a:cxnLst/>
              <a:rect l="0" t="0" r="0" b="0"/>
              <a:pathLst>
                <a:path w="370529" h="332939">
                  <a:moveTo>
                    <a:pt x="0" y="0"/>
                  </a:moveTo>
                  <a:lnTo>
                    <a:pt x="12861" y="9767"/>
                  </a:lnTo>
                  <a:lnTo>
                    <a:pt x="75522" y="70230"/>
                  </a:lnTo>
                  <a:lnTo>
                    <a:pt x="128886" y="128140"/>
                  </a:lnTo>
                  <a:lnTo>
                    <a:pt x="189833" y="189813"/>
                  </a:lnTo>
                  <a:lnTo>
                    <a:pt x="251273" y="240392"/>
                  </a:lnTo>
                  <a:lnTo>
                    <a:pt x="309028" y="284559"/>
                  </a:lnTo>
                  <a:lnTo>
                    <a:pt x="370528" y="3329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5E57D8F-DBCE-4AF4-AEC6-8324F41A6976}"/>
                </a:ext>
              </a:extLst>
            </p:cNvPr>
            <p:cNvSpPr/>
            <p:nvPr/>
          </p:nvSpPr>
          <p:spPr>
            <a:xfrm>
              <a:off x="6111036" y="2486300"/>
              <a:ext cx="295350" cy="279240"/>
            </a:xfrm>
            <a:custGeom>
              <a:avLst/>
              <a:gdLst/>
              <a:ahLst/>
              <a:cxnLst/>
              <a:rect l="0" t="0" r="0" b="0"/>
              <a:pathLst>
                <a:path w="295350" h="279240">
                  <a:moveTo>
                    <a:pt x="295349" y="0"/>
                  </a:moveTo>
                  <a:lnTo>
                    <a:pt x="283084" y="4884"/>
                  </a:lnTo>
                  <a:lnTo>
                    <a:pt x="226196" y="53829"/>
                  </a:lnTo>
                  <a:lnTo>
                    <a:pt x="169668" y="105926"/>
                  </a:lnTo>
                  <a:lnTo>
                    <a:pt x="107377" y="162342"/>
                  </a:lnTo>
                  <a:lnTo>
                    <a:pt x="44748" y="223822"/>
                  </a:lnTo>
                  <a:lnTo>
                    <a:pt x="0" y="2792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A63D02-D22F-43C9-BF28-34EBFE225E2B}"/>
              </a:ext>
            </a:extLst>
          </p:cNvPr>
          <p:cNvGrpSpPr/>
          <p:nvPr/>
        </p:nvGrpSpPr>
        <p:grpSpPr>
          <a:xfrm>
            <a:off x="8087629" y="2271501"/>
            <a:ext cx="483596" cy="491742"/>
            <a:chOff x="8087629" y="2271501"/>
            <a:chExt cx="483596" cy="49174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A11670-A735-4B8A-A9D7-BD11E21BA4FE}"/>
                </a:ext>
              </a:extLst>
            </p:cNvPr>
            <p:cNvSpPr/>
            <p:nvPr/>
          </p:nvSpPr>
          <p:spPr>
            <a:xfrm>
              <a:off x="8108668" y="2411120"/>
              <a:ext cx="5371" cy="5371"/>
            </a:xfrm>
            <a:custGeom>
              <a:avLst/>
              <a:gdLst/>
              <a:ahLst/>
              <a:cxnLst/>
              <a:rect l="0" t="0" r="0" b="0"/>
              <a:pathLst>
                <a:path w="5371" h="5371">
                  <a:moveTo>
                    <a:pt x="5370" y="537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97826DD-75D2-4AD8-91E9-940D97331CB7}"/>
                </a:ext>
              </a:extLst>
            </p:cNvPr>
            <p:cNvSpPr/>
            <p:nvPr/>
          </p:nvSpPr>
          <p:spPr>
            <a:xfrm>
              <a:off x="8087629" y="2364355"/>
              <a:ext cx="108501" cy="256196"/>
            </a:xfrm>
            <a:custGeom>
              <a:avLst/>
              <a:gdLst/>
              <a:ahLst/>
              <a:cxnLst/>
              <a:rect l="0" t="0" r="0" b="0"/>
              <a:pathLst>
                <a:path w="108501" h="256196">
                  <a:moveTo>
                    <a:pt x="15669" y="36026"/>
                  </a:moveTo>
                  <a:lnTo>
                    <a:pt x="18520" y="24623"/>
                  </a:lnTo>
                  <a:lnTo>
                    <a:pt x="24691" y="15842"/>
                  </a:lnTo>
                  <a:lnTo>
                    <a:pt x="33999" y="8559"/>
                  </a:lnTo>
                  <a:lnTo>
                    <a:pt x="52657" y="1700"/>
                  </a:lnTo>
                  <a:lnTo>
                    <a:pt x="72704" y="0"/>
                  </a:lnTo>
                  <a:lnTo>
                    <a:pt x="84575" y="1716"/>
                  </a:lnTo>
                  <a:lnTo>
                    <a:pt x="94225" y="6059"/>
                  </a:lnTo>
                  <a:lnTo>
                    <a:pt x="98470" y="8888"/>
                  </a:lnTo>
                  <a:lnTo>
                    <a:pt x="104776" y="16804"/>
                  </a:lnTo>
                  <a:lnTo>
                    <a:pt x="107294" y="21421"/>
                  </a:lnTo>
                  <a:lnTo>
                    <a:pt x="108500" y="32916"/>
                  </a:lnTo>
                  <a:lnTo>
                    <a:pt x="97263" y="95990"/>
                  </a:lnTo>
                  <a:lnTo>
                    <a:pt x="63585" y="158199"/>
                  </a:lnTo>
                  <a:lnTo>
                    <a:pt x="47766" y="179028"/>
                  </a:lnTo>
                  <a:lnTo>
                    <a:pt x="13983" y="203860"/>
                  </a:lnTo>
                  <a:lnTo>
                    <a:pt x="4180" y="208671"/>
                  </a:lnTo>
                  <a:lnTo>
                    <a:pt x="1446" y="207805"/>
                  </a:lnTo>
                  <a:lnTo>
                    <a:pt x="221" y="204842"/>
                  </a:lnTo>
                  <a:lnTo>
                    <a:pt x="0" y="200480"/>
                  </a:lnTo>
                  <a:lnTo>
                    <a:pt x="2938" y="190859"/>
                  </a:lnTo>
                  <a:lnTo>
                    <a:pt x="5391" y="185788"/>
                  </a:lnTo>
                  <a:lnTo>
                    <a:pt x="12892" y="178562"/>
                  </a:lnTo>
                  <a:lnTo>
                    <a:pt x="17398" y="175800"/>
                  </a:lnTo>
                  <a:lnTo>
                    <a:pt x="27177" y="174321"/>
                  </a:lnTo>
                  <a:lnTo>
                    <a:pt x="48040" y="178234"/>
                  </a:lnTo>
                  <a:lnTo>
                    <a:pt x="52166" y="181548"/>
                  </a:lnTo>
                  <a:lnTo>
                    <a:pt x="58343" y="191594"/>
                  </a:lnTo>
                  <a:lnTo>
                    <a:pt x="83949" y="245230"/>
                  </a:lnTo>
                  <a:lnTo>
                    <a:pt x="89373" y="251321"/>
                  </a:lnTo>
                  <a:lnTo>
                    <a:pt x="96219" y="2561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E0A2810-9817-4EEC-9888-F1034D161DDB}"/>
                </a:ext>
              </a:extLst>
            </p:cNvPr>
            <p:cNvSpPr/>
            <p:nvPr/>
          </p:nvSpPr>
          <p:spPr>
            <a:xfrm>
              <a:off x="8192883" y="2483469"/>
              <a:ext cx="193676" cy="279774"/>
            </a:xfrm>
            <a:custGeom>
              <a:avLst/>
              <a:gdLst/>
              <a:ahLst/>
              <a:cxnLst/>
              <a:rect l="0" t="0" r="0" b="0"/>
              <a:pathLst>
                <a:path w="193676" h="279774">
                  <a:moveTo>
                    <a:pt x="17814" y="24311"/>
                  </a:moveTo>
                  <a:lnTo>
                    <a:pt x="42" y="71953"/>
                  </a:lnTo>
                  <a:lnTo>
                    <a:pt x="0" y="76955"/>
                  </a:lnTo>
                  <a:lnTo>
                    <a:pt x="3135" y="85696"/>
                  </a:lnTo>
                  <a:lnTo>
                    <a:pt x="11609" y="97326"/>
                  </a:lnTo>
                  <a:lnTo>
                    <a:pt x="21421" y="101512"/>
                  </a:lnTo>
                  <a:lnTo>
                    <a:pt x="47167" y="104199"/>
                  </a:lnTo>
                  <a:lnTo>
                    <a:pt x="86626" y="92705"/>
                  </a:lnTo>
                  <a:lnTo>
                    <a:pt x="100588" y="84221"/>
                  </a:lnTo>
                  <a:lnTo>
                    <a:pt x="119090" y="66376"/>
                  </a:lnTo>
                  <a:lnTo>
                    <a:pt x="127509" y="50299"/>
                  </a:lnTo>
                  <a:lnTo>
                    <a:pt x="134110" y="23787"/>
                  </a:lnTo>
                  <a:lnTo>
                    <a:pt x="133941" y="10952"/>
                  </a:lnTo>
                  <a:lnTo>
                    <a:pt x="129888" y="1269"/>
                  </a:lnTo>
                  <a:lnTo>
                    <a:pt x="127734" y="0"/>
                  </a:lnTo>
                  <a:lnTo>
                    <a:pt x="125701" y="944"/>
                  </a:lnTo>
                  <a:lnTo>
                    <a:pt x="123748" y="3363"/>
                  </a:lnTo>
                  <a:lnTo>
                    <a:pt x="123640" y="6766"/>
                  </a:lnTo>
                  <a:lnTo>
                    <a:pt x="148676" y="68389"/>
                  </a:lnTo>
                  <a:lnTo>
                    <a:pt x="178094" y="131661"/>
                  </a:lnTo>
                  <a:lnTo>
                    <a:pt x="191215" y="177102"/>
                  </a:lnTo>
                  <a:lnTo>
                    <a:pt x="193675" y="212630"/>
                  </a:lnTo>
                  <a:lnTo>
                    <a:pt x="189918" y="232856"/>
                  </a:lnTo>
                  <a:lnTo>
                    <a:pt x="180914" y="252505"/>
                  </a:lnTo>
                  <a:lnTo>
                    <a:pt x="159842" y="274317"/>
                  </a:lnTo>
                  <a:lnTo>
                    <a:pt x="149157" y="278624"/>
                  </a:lnTo>
                  <a:lnTo>
                    <a:pt x="142966" y="279773"/>
                  </a:lnTo>
                  <a:lnTo>
                    <a:pt x="131314" y="277867"/>
                  </a:lnTo>
                  <a:lnTo>
                    <a:pt x="116281" y="270085"/>
                  </a:lnTo>
                  <a:lnTo>
                    <a:pt x="104269" y="258630"/>
                  </a:lnTo>
                  <a:lnTo>
                    <a:pt x="92994" y="2444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59604D-F6A9-44AB-9422-3F54689BB63F}"/>
                </a:ext>
              </a:extLst>
            </p:cNvPr>
            <p:cNvSpPr/>
            <p:nvPr/>
          </p:nvSpPr>
          <p:spPr>
            <a:xfrm>
              <a:off x="8359391" y="2271501"/>
              <a:ext cx="135916" cy="298449"/>
            </a:xfrm>
            <a:custGeom>
              <a:avLst/>
              <a:gdLst/>
              <a:ahLst/>
              <a:cxnLst/>
              <a:rect l="0" t="0" r="0" b="0"/>
              <a:pathLst>
                <a:path w="135916" h="298449">
                  <a:moveTo>
                    <a:pt x="135915" y="0"/>
                  </a:moveTo>
                  <a:lnTo>
                    <a:pt x="131293" y="60817"/>
                  </a:lnTo>
                  <a:lnTo>
                    <a:pt x="125121" y="121635"/>
                  </a:lnTo>
                  <a:lnTo>
                    <a:pt x="120048" y="184733"/>
                  </a:lnTo>
                  <a:lnTo>
                    <a:pt x="117178" y="219038"/>
                  </a:lnTo>
                  <a:lnTo>
                    <a:pt x="122503" y="262316"/>
                  </a:lnTo>
                  <a:lnTo>
                    <a:pt x="123991" y="263781"/>
                  </a:lnTo>
                  <a:lnTo>
                    <a:pt x="125579" y="262370"/>
                  </a:lnTo>
                  <a:lnTo>
                    <a:pt x="127235" y="259043"/>
                  </a:lnTo>
                  <a:lnTo>
                    <a:pt x="127484" y="250573"/>
                  </a:lnTo>
                  <a:lnTo>
                    <a:pt x="125008" y="241439"/>
                  </a:lnTo>
                  <a:lnTo>
                    <a:pt x="119929" y="233401"/>
                  </a:lnTo>
                  <a:lnTo>
                    <a:pt x="107511" y="222167"/>
                  </a:lnTo>
                  <a:lnTo>
                    <a:pt x="72086" y="207972"/>
                  </a:lnTo>
                  <a:lnTo>
                    <a:pt x="52696" y="208069"/>
                  </a:lnTo>
                  <a:lnTo>
                    <a:pt x="34686" y="214728"/>
                  </a:lnTo>
                  <a:lnTo>
                    <a:pt x="20863" y="224258"/>
                  </a:lnTo>
                  <a:lnTo>
                    <a:pt x="9211" y="237491"/>
                  </a:lnTo>
                  <a:lnTo>
                    <a:pt x="1051" y="252748"/>
                  </a:lnTo>
                  <a:lnTo>
                    <a:pt x="0" y="264880"/>
                  </a:lnTo>
                  <a:lnTo>
                    <a:pt x="556" y="271456"/>
                  </a:lnTo>
                  <a:lnTo>
                    <a:pt x="5946" y="281945"/>
                  </a:lnTo>
                  <a:lnTo>
                    <a:pt x="9889" y="286413"/>
                  </a:lnTo>
                  <a:lnTo>
                    <a:pt x="20635" y="292968"/>
                  </a:lnTo>
                  <a:lnTo>
                    <a:pt x="33963" y="297274"/>
                  </a:lnTo>
                  <a:lnTo>
                    <a:pt x="66828" y="298448"/>
                  </a:lnTo>
                  <a:lnTo>
                    <a:pt x="125176" y="2953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A9FBFA-37D8-41CB-A1BD-37109D9E8F2E}"/>
                </a:ext>
              </a:extLst>
            </p:cNvPr>
            <p:cNvSpPr/>
            <p:nvPr/>
          </p:nvSpPr>
          <p:spPr>
            <a:xfrm>
              <a:off x="8500958" y="2423091"/>
              <a:ext cx="70267" cy="80182"/>
            </a:xfrm>
            <a:custGeom>
              <a:avLst/>
              <a:gdLst/>
              <a:ahLst/>
              <a:cxnLst/>
              <a:rect l="0" t="0" r="0" b="0"/>
              <a:pathLst>
                <a:path w="70267" h="80182">
                  <a:moveTo>
                    <a:pt x="70266" y="0"/>
                  </a:moveTo>
                  <a:lnTo>
                    <a:pt x="13826" y="18585"/>
                  </a:lnTo>
                  <a:lnTo>
                    <a:pt x="3801" y="24680"/>
                  </a:lnTo>
                  <a:lnTo>
                    <a:pt x="1247" y="28573"/>
                  </a:lnTo>
                  <a:lnTo>
                    <a:pt x="0" y="37672"/>
                  </a:lnTo>
                  <a:lnTo>
                    <a:pt x="4617" y="47683"/>
                  </a:lnTo>
                  <a:lnTo>
                    <a:pt x="8354" y="52858"/>
                  </a:lnTo>
                  <a:lnTo>
                    <a:pt x="50635" y="801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0C91234-A426-4BC3-9B7A-A7C05AAA8B3A}"/>
                </a:ext>
              </a:extLst>
            </p:cNvPr>
            <p:cNvSpPr/>
            <p:nvPr/>
          </p:nvSpPr>
          <p:spPr>
            <a:xfrm>
              <a:off x="8463087" y="2604440"/>
              <a:ext cx="53963" cy="5196"/>
            </a:xfrm>
            <a:custGeom>
              <a:avLst/>
              <a:gdLst/>
              <a:ahLst/>
              <a:cxnLst/>
              <a:rect l="0" t="0" r="0" b="0"/>
              <a:pathLst>
                <a:path w="53963" h="5196">
                  <a:moveTo>
                    <a:pt x="53962" y="4975"/>
                  </a:moveTo>
                  <a:lnTo>
                    <a:pt x="49386" y="519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BA0B54-76A1-45DB-B38D-5CCA6C295B5B}"/>
              </a:ext>
            </a:extLst>
          </p:cNvPr>
          <p:cNvGrpSpPr/>
          <p:nvPr/>
        </p:nvGrpSpPr>
        <p:grpSpPr>
          <a:xfrm>
            <a:off x="6272135" y="3189694"/>
            <a:ext cx="655139" cy="354493"/>
            <a:chOff x="6272135" y="3189694"/>
            <a:chExt cx="655139" cy="35449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46DB2C-7CD0-47EA-8516-B0F4DE5A123E}"/>
                </a:ext>
              </a:extLst>
            </p:cNvPr>
            <p:cNvSpPr/>
            <p:nvPr/>
          </p:nvSpPr>
          <p:spPr>
            <a:xfrm>
              <a:off x="6272135" y="3238097"/>
              <a:ext cx="26851" cy="279240"/>
            </a:xfrm>
            <a:custGeom>
              <a:avLst/>
              <a:gdLst/>
              <a:ahLst/>
              <a:cxnLst/>
              <a:rect l="0" t="0" r="0" b="0"/>
              <a:pathLst>
                <a:path w="26851" h="279240">
                  <a:moveTo>
                    <a:pt x="0" y="0"/>
                  </a:moveTo>
                  <a:lnTo>
                    <a:pt x="5842" y="58649"/>
                  </a:lnTo>
                  <a:lnTo>
                    <a:pt x="10311" y="115392"/>
                  </a:lnTo>
                  <a:lnTo>
                    <a:pt x="8942" y="169176"/>
                  </a:lnTo>
                  <a:lnTo>
                    <a:pt x="15206" y="225445"/>
                  </a:lnTo>
                  <a:lnTo>
                    <a:pt x="26850" y="2792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ED5FFC1-9152-4297-9EC3-A1A738122B63}"/>
                </a:ext>
              </a:extLst>
            </p:cNvPr>
            <p:cNvSpPr/>
            <p:nvPr/>
          </p:nvSpPr>
          <p:spPr>
            <a:xfrm>
              <a:off x="6481564" y="3248837"/>
              <a:ext cx="5371" cy="5371"/>
            </a:xfrm>
            <a:custGeom>
              <a:avLst/>
              <a:gdLst/>
              <a:ahLst/>
              <a:cxnLst/>
              <a:rect l="0" t="0" r="0" b="0"/>
              <a:pathLst>
                <a:path w="5371" h="5371">
                  <a:moveTo>
                    <a:pt x="0" y="5370"/>
                  </a:moveTo>
                  <a:lnTo>
                    <a:pt x="537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B453727-A3CC-42EE-9A63-86801978CDA5}"/>
                </a:ext>
              </a:extLst>
            </p:cNvPr>
            <p:cNvSpPr/>
            <p:nvPr/>
          </p:nvSpPr>
          <p:spPr>
            <a:xfrm>
              <a:off x="6343903" y="3189694"/>
              <a:ext cx="146279" cy="285787"/>
            </a:xfrm>
            <a:custGeom>
              <a:avLst/>
              <a:gdLst/>
              <a:ahLst/>
              <a:cxnLst/>
              <a:rect l="0" t="0" r="0" b="0"/>
              <a:pathLst>
                <a:path w="146279" h="285787">
                  <a:moveTo>
                    <a:pt x="67852" y="48403"/>
                  </a:moveTo>
                  <a:lnTo>
                    <a:pt x="6662" y="71184"/>
                  </a:lnTo>
                  <a:lnTo>
                    <a:pt x="1999" y="74330"/>
                  </a:lnTo>
                  <a:lnTo>
                    <a:pt x="83" y="78218"/>
                  </a:lnTo>
                  <a:lnTo>
                    <a:pt x="0" y="82600"/>
                  </a:lnTo>
                  <a:lnTo>
                    <a:pt x="1137" y="87311"/>
                  </a:lnTo>
                  <a:lnTo>
                    <a:pt x="8765" y="95728"/>
                  </a:lnTo>
                  <a:lnTo>
                    <a:pt x="69928" y="133041"/>
                  </a:lnTo>
                  <a:lnTo>
                    <a:pt x="119684" y="175497"/>
                  </a:lnTo>
                  <a:lnTo>
                    <a:pt x="141235" y="207298"/>
                  </a:lnTo>
                  <a:lnTo>
                    <a:pt x="146278" y="230661"/>
                  </a:lnTo>
                  <a:lnTo>
                    <a:pt x="144276" y="244563"/>
                  </a:lnTo>
                  <a:lnTo>
                    <a:pt x="136439" y="260861"/>
                  </a:lnTo>
                  <a:lnTo>
                    <a:pt x="124968" y="273249"/>
                  </a:lnTo>
                  <a:lnTo>
                    <a:pt x="114716" y="280197"/>
                  </a:lnTo>
                  <a:lnTo>
                    <a:pt x="102205" y="285275"/>
                  </a:lnTo>
                  <a:lnTo>
                    <a:pt x="78892" y="285786"/>
                  </a:lnTo>
                  <a:lnTo>
                    <a:pt x="72825" y="283628"/>
                  </a:lnTo>
                  <a:lnTo>
                    <a:pt x="64494" y="276457"/>
                  </a:lnTo>
                  <a:lnTo>
                    <a:pt x="56448" y="262357"/>
                  </a:lnTo>
                  <a:lnTo>
                    <a:pt x="55425" y="252086"/>
                  </a:lnTo>
                  <a:lnTo>
                    <a:pt x="67947" y="194046"/>
                  </a:lnTo>
                  <a:lnTo>
                    <a:pt x="77881" y="172042"/>
                  </a:lnTo>
                  <a:lnTo>
                    <a:pt x="112747" y="109663"/>
                  </a:lnTo>
                  <a:lnTo>
                    <a:pt x="135769" y="60455"/>
                  </a:lnTo>
                  <a:lnTo>
                    <a:pt x="139207" y="46003"/>
                  </a:lnTo>
                  <a:lnTo>
                    <a:pt x="137789" y="27803"/>
                  </a:lnTo>
                  <a:lnTo>
                    <a:pt x="132992" y="11671"/>
                  </a:lnTo>
                  <a:lnTo>
                    <a:pt x="127432" y="3040"/>
                  </a:lnTo>
                  <a:lnTo>
                    <a:pt x="124875" y="858"/>
                  </a:lnTo>
                  <a:lnTo>
                    <a:pt x="122574" y="0"/>
                  </a:lnTo>
                  <a:lnTo>
                    <a:pt x="116181" y="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AB5C342-05B1-4AA3-863F-B524D1786861}"/>
                </a:ext>
              </a:extLst>
            </p:cNvPr>
            <p:cNvSpPr/>
            <p:nvPr/>
          </p:nvSpPr>
          <p:spPr>
            <a:xfrm>
              <a:off x="6627268" y="3247734"/>
              <a:ext cx="63727" cy="296453"/>
            </a:xfrm>
            <a:custGeom>
              <a:avLst/>
              <a:gdLst/>
              <a:ahLst/>
              <a:cxnLst/>
              <a:rect l="0" t="0" r="0" b="0"/>
              <a:pathLst>
                <a:path w="63727" h="296453">
                  <a:moveTo>
                    <a:pt x="58356" y="22583"/>
                  </a:moveTo>
                  <a:lnTo>
                    <a:pt x="58356" y="11180"/>
                  </a:lnTo>
                  <a:lnTo>
                    <a:pt x="56566" y="7224"/>
                  </a:lnTo>
                  <a:lnTo>
                    <a:pt x="49804" y="1238"/>
                  </a:lnTo>
                  <a:lnTo>
                    <a:pt x="45495" y="0"/>
                  </a:lnTo>
                  <a:lnTo>
                    <a:pt x="35934" y="215"/>
                  </a:lnTo>
                  <a:lnTo>
                    <a:pt x="25717" y="5482"/>
                  </a:lnTo>
                  <a:lnTo>
                    <a:pt x="7424" y="20597"/>
                  </a:lnTo>
                  <a:lnTo>
                    <a:pt x="2903" y="31048"/>
                  </a:lnTo>
                  <a:lnTo>
                    <a:pt x="0" y="57205"/>
                  </a:lnTo>
                  <a:lnTo>
                    <a:pt x="6823" y="101379"/>
                  </a:lnTo>
                  <a:lnTo>
                    <a:pt x="29224" y="161675"/>
                  </a:lnTo>
                  <a:lnTo>
                    <a:pt x="49198" y="224114"/>
                  </a:lnTo>
                  <a:lnTo>
                    <a:pt x="60841" y="262706"/>
                  </a:lnTo>
                  <a:lnTo>
                    <a:pt x="63726" y="2964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695C449-C66F-4038-9214-CA17703598F0}"/>
                </a:ext>
              </a:extLst>
            </p:cNvPr>
            <p:cNvSpPr/>
            <p:nvPr/>
          </p:nvSpPr>
          <p:spPr>
            <a:xfrm>
              <a:off x="6567484" y="3383087"/>
              <a:ext cx="166470" cy="16111"/>
            </a:xfrm>
            <a:custGeom>
              <a:avLst/>
              <a:gdLst/>
              <a:ahLst/>
              <a:cxnLst/>
              <a:rect l="0" t="0" r="0" b="0"/>
              <a:pathLst>
                <a:path w="166470" h="16111">
                  <a:moveTo>
                    <a:pt x="0" y="0"/>
                  </a:moveTo>
                  <a:lnTo>
                    <a:pt x="56889" y="2851"/>
                  </a:lnTo>
                  <a:lnTo>
                    <a:pt x="118651" y="9522"/>
                  </a:lnTo>
                  <a:lnTo>
                    <a:pt x="166469" y="161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3608539-E1A9-4993-944B-0CC0522A03DA}"/>
                </a:ext>
              </a:extLst>
            </p:cNvPr>
            <p:cNvSpPr/>
            <p:nvPr/>
          </p:nvSpPr>
          <p:spPr>
            <a:xfrm>
              <a:off x="6783931" y="3270317"/>
              <a:ext cx="143343" cy="193320"/>
            </a:xfrm>
            <a:custGeom>
              <a:avLst/>
              <a:gdLst/>
              <a:ahLst/>
              <a:cxnLst/>
              <a:rect l="0" t="0" r="0" b="0"/>
              <a:pathLst>
                <a:path w="143343" h="193320">
                  <a:moveTo>
                    <a:pt x="19832" y="0"/>
                  </a:moveTo>
                  <a:lnTo>
                    <a:pt x="11854" y="14055"/>
                  </a:lnTo>
                  <a:lnTo>
                    <a:pt x="0" y="70213"/>
                  </a:lnTo>
                  <a:lnTo>
                    <a:pt x="432" y="93597"/>
                  </a:lnTo>
                  <a:lnTo>
                    <a:pt x="5924" y="117535"/>
                  </a:lnTo>
                  <a:lnTo>
                    <a:pt x="24608" y="151819"/>
                  </a:lnTo>
                  <a:lnTo>
                    <a:pt x="33888" y="161748"/>
                  </a:lnTo>
                  <a:lnTo>
                    <a:pt x="66949" y="182333"/>
                  </a:lnTo>
                  <a:lnTo>
                    <a:pt x="89999" y="190530"/>
                  </a:lnTo>
                  <a:lnTo>
                    <a:pt x="143342" y="1933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7AC200E-867B-419B-A4EC-93FDC9E30556}"/>
                </a:ext>
              </a:extLst>
            </p:cNvPr>
            <p:cNvSpPr/>
            <p:nvPr/>
          </p:nvSpPr>
          <p:spPr>
            <a:xfrm>
              <a:off x="6728584" y="3324017"/>
              <a:ext cx="85920" cy="16111"/>
            </a:xfrm>
            <a:custGeom>
              <a:avLst/>
              <a:gdLst/>
              <a:ahLst/>
              <a:cxnLst/>
              <a:rect l="0" t="0" r="0" b="0"/>
              <a:pathLst>
                <a:path w="85920" h="16111">
                  <a:moveTo>
                    <a:pt x="0" y="16110"/>
                  </a:moveTo>
                  <a:lnTo>
                    <a:pt x="9171" y="8132"/>
                  </a:lnTo>
                  <a:lnTo>
                    <a:pt x="17799" y="4012"/>
                  </a:lnTo>
                  <a:lnTo>
                    <a:pt x="61653" y="352"/>
                  </a:lnTo>
                  <a:lnTo>
                    <a:pt x="8591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EBD5C70-8C16-46D4-B720-0B02A7DC4432}"/>
              </a:ext>
            </a:extLst>
          </p:cNvPr>
          <p:cNvGrpSpPr/>
          <p:nvPr/>
        </p:nvGrpSpPr>
        <p:grpSpPr>
          <a:xfrm>
            <a:off x="3844905" y="2518520"/>
            <a:ext cx="1245836" cy="886048"/>
            <a:chOff x="3844905" y="2518520"/>
            <a:chExt cx="1245836" cy="886048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1B3508C-C9EF-4C50-99B2-7D685EBFC195}"/>
                </a:ext>
              </a:extLst>
            </p:cNvPr>
            <p:cNvSpPr/>
            <p:nvPr/>
          </p:nvSpPr>
          <p:spPr>
            <a:xfrm>
              <a:off x="4765574" y="2529260"/>
              <a:ext cx="67408" cy="295350"/>
            </a:xfrm>
            <a:custGeom>
              <a:avLst/>
              <a:gdLst/>
              <a:ahLst/>
              <a:cxnLst/>
              <a:rect l="0" t="0" r="0" b="0"/>
              <a:pathLst>
                <a:path w="67408" h="295350">
                  <a:moveTo>
                    <a:pt x="40557" y="0"/>
                  </a:moveTo>
                  <a:lnTo>
                    <a:pt x="15283" y="17799"/>
                  </a:lnTo>
                  <a:lnTo>
                    <a:pt x="6849" y="30783"/>
                  </a:lnTo>
                  <a:lnTo>
                    <a:pt x="1709" y="47095"/>
                  </a:lnTo>
                  <a:lnTo>
                    <a:pt x="0" y="85145"/>
                  </a:lnTo>
                  <a:lnTo>
                    <a:pt x="10268" y="133576"/>
                  </a:lnTo>
                  <a:lnTo>
                    <a:pt x="33252" y="191628"/>
                  </a:lnTo>
                  <a:lnTo>
                    <a:pt x="57136" y="250172"/>
                  </a:lnTo>
                  <a:lnTo>
                    <a:pt x="64364" y="273212"/>
                  </a:lnTo>
                  <a:lnTo>
                    <a:pt x="67407" y="2953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7C56E3F-0EF4-4C82-B2BA-EF6DF6823C93}"/>
                </a:ext>
              </a:extLst>
            </p:cNvPr>
            <p:cNvSpPr/>
            <p:nvPr/>
          </p:nvSpPr>
          <p:spPr>
            <a:xfrm>
              <a:off x="4725581" y="2658139"/>
              <a:ext cx="161101" cy="16112"/>
            </a:xfrm>
            <a:custGeom>
              <a:avLst/>
              <a:gdLst/>
              <a:ahLst/>
              <a:cxnLst/>
              <a:rect l="0" t="0" r="0" b="0"/>
              <a:pathLst>
                <a:path w="161101" h="16112">
                  <a:moveTo>
                    <a:pt x="0" y="16111"/>
                  </a:moveTo>
                  <a:lnTo>
                    <a:pt x="22033" y="8729"/>
                  </a:lnTo>
                  <a:lnTo>
                    <a:pt x="79954" y="1317"/>
                  </a:lnTo>
                  <a:lnTo>
                    <a:pt x="143397" y="52"/>
                  </a:lnTo>
                  <a:lnTo>
                    <a:pt x="161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26BC285-5398-4F20-80A1-DAB09A066E75}"/>
                </a:ext>
              </a:extLst>
            </p:cNvPr>
            <p:cNvSpPr/>
            <p:nvPr/>
          </p:nvSpPr>
          <p:spPr>
            <a:xfrm>
              <a:off x="4956874" y="2518520"/>
              <a:ext cx="133867" cy="180307"/>
            </a:xfrm>
            <a:custGeom>
              <a:avLst/>
              <a:gdLst/>
              <a:ahLst/>
              <a:cxnLst/>
              <a:rect l="0" t="0" r="0" b="0"/>
              <a:pathLst>
                <a:path w="133867" h="180307">
                  <a:moveTo>
                    <a:pt x="31836" y="0"/>
                  </a:moveTo>
                  <a:lnTo>
                    <a:pt x="23859" y="14055"/>
                  </a:lnTo>
                  <a:lnTo>
                    <a:pt x="3981" y="73327"/>
                  </a:lnTo>
                  <a:lnTo>
                    <a:pt x="0" y="119335"/>
                  </a:lnTo>
                  <a:lnTo>
                    <a:pt x="2969" y="130803"/>
                  </a:lnTo>
                  <a:lnTo>
                    <a:pt x="5432" y="135532"/>
                  </a:lnTo>
                  <a:lnTo>
                    <a:pt x="14533" y="143968"/>
                  </a:lnTo>
                  <a:lnTo>
                    <a:pt x="60429" y="171811"/>
                  </a:lnTo>
                  <a:lnTo>
                    <a:pt x="94499" y="180275"/>
                  </a:lnTo>
                  <a:lnTo>
                    <a:pt x="115638" y="180306"/>
                  </a:lnTo>
                  <a:lnTo>
                    <a:pt x="133866" y="1772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6A66458-8131-4180-885E-E24FFCA3A8D4}"/>
                </a:ext>
              </a:extLst>
            </p:cNvPr>
            <p:cNvSpPr/>
            <p:nvPr/>
          </p:nvSpPr>
          <p:spPr>
            <a:xfrm>
              <a:off x="4918901" y="2599070"/>
              <a:ext cx="128880" cy="32221"/>
            </a:xfrm>
            <a:custGeom>
              <a:avLst/>
              <a:gdLst/>
              <a:ahLst/>
              <a:cxnLst/>
              <a:rect l="0" t="0" r="0" b="0"/>
              <a:pathLst>
                <a:path w="128880" h="32221">
                  <a:moveTo>
                    <a:pt x="0" y="0"/>
                  </a:moveTo>
                  <a:lnTo>
                    <a:pt x="59739" y="0"/>
                  </a:lnTo>
                  <a:lnTo>
                    <a:pt x="74681" y="6364"/>
                  </a:lnTo>
                  <a:lnTo>
                    <a:pt x="106627" y="23776"/>
                  </a:lnTo>
                  <a:lnTo>
                    <a:pt x="128879" y="322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5DC20C-57B5-42FF-9440-BC37047398EE}"/>
                </a:ext>
              </a:extLst>
            </p:cNvPr>
            <p:cNvSpPr/>
            <p:nvPr/>
          </p:nvSpPr>
          <p:spPr>
            <a:xfrm>
              <a:off x="3904523" y="3005638"/>
              <a:ext cx="117592" cy="398930"/>
            </a:xfrm>
            <a:custGeom>
              <a:avLst/>
              <a:gdLst/>
              <a:ahLst/>
              <a:cxnLst/>
              <a:rect l="0" t="0" r="0" b="0"/>
              <a:pathLst>
                <a:path w="117592" h="398930">
                  <a:moveTo>
                    <a:pt x="117591" y="71360"/>
                  </a:moveTo>
                  <a:lnTo>
                    <a:pt x="114740" y="23719"/>
                  </a:lnTo>
                  <a:lnTo>
                    <a:pt x="107266" y="9975"/>
                  </a:lnTo>
                  <a:lnTo>
                    <a:pt x="99279" y="3703"/>
                  </a:lnTo>
                  <a:lnTo>
                    <a:pt x="94643" y="1195"/>
                  </a:lnTo>
                  <a:lnTo>
                    <a:pt x="83128" y="0"/>
                  </a:lnTo>
                  <a:lnTo>
                    <a:pt x="71248" y="2055"/>
                  </a:lnTo>
                  <a:lnTo>
                    <a:pt x="44368" y="19259"/>
                  </a:lnTo>
                  <a:lnTo>
                    <a:pt x="29732" y="31393"/>
                  </a:lnTo>
                  <a:lnTo>
                    <a:pt x="20688" y="45397"/>
                  </a:lnTo>
                  <a:lnTo>
                    <a:pt x="5686" y="85360"/>
                  </a:lnTo>
                  <a:lnTo>
                    <a:pt x="0" y="145748"/>
                  </a:lnTo>
                  <a:lnTo>
                    <a:pt x="10353" y="205509"/>
                  </a:lnTo>
                  <a:lnTo>
                    <a:pt x="17200" y="225468"/>
                  </a:lnTo>
                  <a:lnTo>
                    <a:pt x="38536" y="284665"/>
                  </a:lnTo>
                  <a:lnTo>
                    <a:pt x="66344" y="345808"/>
                  </a:lnTo>
                  <a:lnTo>
                    <a:pt x="96111" y="3989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0B6E6C9-5C89-4AD5-968C-70991A4D21C7}"/>
                </a:ext>
              </a:extLst>
            </p:cNvPr>
            <p:cNvSpPr/>
            <p:nvPr/>
          </p:nvSpPr>
          <p:spPr>
            <a:xfrm>
              <a:off x="3844905" y="3179995"/>
              <a:ext cx="236280" cy="9774"/>
            </a:xfrm>
            <a:custGeom>
              <a:avLst/>
              <a:gdLst/>
              <a:ahLst/>
              <a:cxnLst/>
              <a:rect l="0" t="0" r="0" b="0"/>
              <a:pathLst>
                <a:path w="236280" h="9774">
                  <a:moveTo>
                    <a:pt x="0" y="9773"/>
                  </a:moveTo>
                  <a:lnTo>
                    <a:pt x="60818" y="0"/>
                  </a:lnTo>
                  <a:lnTo>
                    <a:pt x="123298" y="3320"/>
                  </a:lnTo>
                  <a:lnTo>
                    <a:pt x="180792" y="5899"/>
                  </a:lnTo>
                  <a:lnTo>
                    <a:pt x="236279" y="97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BA005E8-AC1D-4081-8700-FBEBA3ADB6B1}"/>
                </a:ext>
              </a:extLst>
            </p:cNvPr>
            <p:cNvSpPr/>
            <p:nvPr/>
          </p:nvSpPr>
          <p:spPr>
            <a:xfrm>
              <a:off x="4119846" y="3028668"/>
              <a:ext cx="143918" cy="212769"/>
            </a:xfrm>
            <a:custGeom>
              <a:avLst/>
              <a:gdLst/>
              <a:ahLst/>
              <a:cxnLst/>
              <a:rect l="0" t="0" r="0" b="0"/>
              <a:pathLst>
                <a:path w="143918" h="212769">
                  <a:moveTo>
                    <a:pt x="25778" y="0"/>
                  </a:moveTo>
                  <a:lnTo>
                    <a:pt x="17800" y="9171"/>
                  </a:lnTo>
                  <a:lnTo>
                    <a:pt x="6173" y="39117"/>
                  </a:lnTo>
                  <a:lnTo>
                    <a:pt x="0" y="82283"/>
                  </a:lnTo>
                  <a:lnTo>
                    <a:pt x="4023" y="123255"/>
                  </a:lnTo>
                  <a:lnTo>
                    <a:pt x="13034" y="150947"/>
                  </a:lnTo>
                  <a:lnTo>
                    <a:pt x="27371" y="173936"/>
                  </a:lnTo>
                  <a:lnTo>
                    <a:pt x="45874" y="191156"/>
                  </a:lnTo>
                  <a:lnTo>
                    <a:pt x="79627" y="207944"/>
                  </a:lnTo>
                  <a:lnTo>
                    <a:pt x="105112" y="212768"/>
                  </a:lnTo>
                  <a:lnTo>
                    <a:pt x="143917" y="2094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D115BC7-7215-4FC6-934E-0522553AE80D}"/>
                </a:ext>
              </a:extLst>
            </p:cNvPr>
            <p:cNvSpPr/>
            <p:nvPr/>
          </p:nvSpPr>
          <p:spPr>
            <a:xfrm>
              <a:off x="4081184" y="3093606"/>
              <a:ext cx="123510" cy="10243"/>
            </a:xfrm>
            <a:custGeom>
              <a:avLst/>
              <a:gdLst/>
              <a:ahLst/>
              <a:cxnLst/>
              <a:rect l="0" t="0" r="0" b="0"/>
              <a:pathLst>
                <a:path w="123510" h="10243">
                  <a:moveTo>
                    <a:pt x="0" y="4872"/>
                  </a:moveTo>
                  <a:lnTo>
                    <a:pt x="44019" y="0"/>
                  </a:lnTo>
                  <a:lnTo>
                    <a:pt x="89278" y="3833"/>
                  </a:lnTo>
                  <a:lnTo>
                    <a:pt x="123509" y="102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A36EDF4-A680-4478-8271-88B57E3208B4}"/>
              </a:ext>
            </a:extLst>
          </p:cNvPr>
          <p:cNvGrpSpPr/>
          <p:nvPr/>
        </p:nvGrpSpPr>
        <p:grpSpPr>
          <a:xfrm>
            <a:off x="8200892" y="2293333"/>
            <a:ext cx="982107" cy="815886"/>
            <a:chOff x="8200892" y="2293333"/>
            <a:chExt cx="982107" cy="815886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DCBF36B-0A79-4F43-AE71-FC5CCB8EC2B0}"/>
                </a:ext>
              </a:extLst>
            </p:cNvPr>
            <p:cNvSpPr/>
            <p:nvPr/>
          </p:nvSpPr>
          <p:spPr>
            <a:xfrm>
              <a:off x="8699366" y="2362791"/>
              <a:ext cx="177210" cy="182580"/>
            </a:xfrm>
            <a:custGeom>
              <a:avLst/>
              <a:gdLst/>
              <a:ahLst/>
              <a:cxnLst/>
              <a:rect l="0" t="0" r="0" b="0"/>
              <a:pathLst>
                <a:path w="177210" h="182580">
                  <a:moveTo>
                    <a:pt x="0" y="0"/>
                  </a:moveTo>
                  <a:lnTo>
                    <a:pt x="32872" y="60136"/>
                  </a:lnTo>
                  <a:lnTo>
                    <a:pt x="72289" y="120205"/>
                  </a:lnTo>
                  <a:lnTo>
                    <a:pt x="123759" y="164610"/>
                  </a:lnTo>
                  <a:lnTo>
                    <a:pt x="152419" y="177792"/>
                  </a:lnTo>
                  <a:lnTo>
                    <a:pt x="177209" y="1825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FEC1010-ECDD-40F6-ADF0-51E28FE50509}"/>
                </a:ext>
              </a:extLst>
            </p:cNvPr>
            <p:cNvSpPr/>
            <p:nvPr/>
          </p:nvSpPr>
          <p:spPr>
            <a:xfrm>
              <a:off x="8656406" y="2357421"/>
              <a:ext cx="182580" cy="177210"/>
            </a:xfrm>
            <a:custGeom>
              <a:avLst/>
              <a:gdLst/>
              <a:ahLst/>
              <a:cxnLst/>
              <a:rect l="0" t="0" r="0" b="0"/>
              <a:pathLst>
                <a:path w="182580" h="177210">
                  <a:moveTo>
                    <a:pt x="182579" y="0"/>
                  </a:moveTo>
                  <a:lnTo>
                    <a:pt x="155533" y="14948"/>
                  </a:lnTo>
                  <a:lnTo>
                    <a:pt x="148084" y="23350"/>
                  </a:lnTo>
                  <a:lnTo>
                    <a:pt x="140995" y="33051"/>
                  </a:lnTo>
                  <a:lnTo>
                    <a:pt x="77725" y="91299"/>
                  </a:lnTo>
                  <a:lnTo>
                    <a:pt x="26396" y="140364"/>
                  </a:lnTo>
                  <a:lnTo>
                    <a:pt x="0" y="1772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1DAE9E9-AD14-4E70-944C-E5A2996D634A}"/>
                </a:ext>
              </a:extLst>
            </p:cNvPr>
            <p:cNvSpPr/>
            <p:nvPr/>
          </p:nvSpPr>
          <p:spPr>
            <a:xfrm>
              <a:off x="8957125" y="2293333"/>
              <a:ext cx="225874" cy="278888"/>
            </a:xfrm>
            <a:custGeom>
              <a:avLst/>
              <a:gdLst/>
              <a:ahLst/>
              <a:cxnLst/>
              <a:rect l="0" t="0" r="0" b="0"/>
              <a:pathLst>
                <a:path w="225874" h="278888">
                  <a:moveTo>
                    <a:pt x="26850" y="15758"/>
                  </a:moveTo>
                  <a:lnTo>
                    <a:pt x="21148" y="10056"/>
                  </a:lnTo>
                  <a:lnTo>
                    <a:pt x="21259" y="7780"/>
                  </a:lnTo>
                  <a:lnTo>
                    <a:pt x="23123" y="5666"/>
                  </a:lnTo>
                  <a:lnTo>
                    <a:pt x="26155" y="3660"/>
                  </a:lnTo>
                  <a:lnTo>
                    <a:pt x="70832" y="0"/>
                  </a:lnTo>
                  <a:lnTo>
                    <a:pt x="133168" y="12280"/>
                  </a:lnTo>
                  <a:lnTo>
                    <a:pt x="166375" y="30401"/>
                  </a:lnTo>
                  <a:lnTo>
                    <a:pt x="179700" y="46615"/>
                  </a:lnTo>
                  <a:lnTo>
                    <a:pt x="180660" y="52439"/>
                  </a:lnTo>
                  <a:lnTo>
                    <a:pt x="179510" y="58112"/>
                  </a:lnTo>
                  <a:lnTo>
                    <a:pt x="170929" y="73057"/>
                  </a:lnTo>
                  <a:lnTo>
                    <a:pt x="167652" y="77227"/>
                  </a:lnTo>
                  <a:lnTo>
                    <a:pt x="157647" y="83452"/>
                  </a:lnTo>
                  <a:lnTo>
                    <a:pt x="98161" y="101623"/>
                  </a:lnTo>
                  <a:lnTo>
                    <a:pt x="49372" y="111708"/>
                  </a:lnTo>
                  <a:lnTo>
                    <a:pt x="112730" y="123285"/>
                  </a:lnTo>
                  <a:lnTo>
                    <a:pt x="151657" y="133318"/>
                  </a:lnTo>
                  <a:lnTo>
                    <a:pt x="208229" y="168419"/>
                  </a:lnTo>
                  <a:lnTo>
                    <a:pt x="217049" y="177880"/>
                  </a:lnTo>
                  <a:lnTo>
                    <a:pt x="225873" y="196121"/>
                  </a:lnTo>
                  <a:lnTo>
                    <a:pt x="225490" y="209683"/>
                  </a:lnTo>
                  <a:lnTo>
                    <a:pt x="220147" y="223666"/>
                  </a:lnTo>
                  <a:lnTo>
                    <a:pt x="204318" y="243167"/>
                  </a:lnTo>
                  <a:lnTo>
                    <a:pt x="193434" y="250680"/>
                  </a:lnTo>
                  <a:lnTo>
                    <a:pt x="135234" y="262986"/>
                  </a:lnTo>
                  <a:lnTo>
                    <a:pt x="77007" y="273415"/>
                  </a:lnTo>
                  <a:lnTo>
                    <a:pt x="16840" y="278638"/>
                  </a:lnTo>
                  <a:lnTo>
                    <a:pt x="0" y="2788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E1BE7C2-5956-48E2-A4EA-F2FC88350212}"/>
                </a:ext>
              </a:extLst>
            </p:cNvPr>
            <p:cNvSpPr/>
            <p:nvPr/>
          </p:nvSpPr>
          <p:spPr>
            <a:xfrm>
              <a:off x="8200892" y="2781649"/>
              <a:ext cx="269268" cy="293878"/>
            </a:xfrm>
            <a:custGeom>
              <a:avLst/>
              <a:gdLst/>
              <a:ahLst/>
              <a:cxnLst/>
              <a:rect l="0" t="0" r="0" b="0"/>
              <a:pathLst>
                <a:path w="269268" h="293878">
                  <a:moveTo>
                    <a:pt x="25916" y="0"/>
                  </a:moveTo>
                  <a:lnTo>
                    <a:pt x="24325" y="21775"/>
                  </a:lnTo>
                  <a:lnTo>
                    <a:pt x="2840" y="80333"/>
                  </a:lnTo>
                  <a:lnTo>
                    <a:pt x="0" y="143389"/>
                  </a:lnTo>
                  <a:lnTo>
                    <a:pt x="1972" y="206467"/>
                  </a:lnTo>
                  <a:lnTo>
                    <a:pt x="12523" y="230324"/>
                  </a:lnTo>
                  <a:lnTo>
                    <a:pt x="29617" y="254831"/>
                  </a:lnTo>
                  <a:lnTo>
                    <a:pt x="48127" y="269467"/>
                  </a:lnTo>
                  <a:lnTo>
                    <a:pt x="93235" y="290920"/>
                  </a:lnTo>
                  <a:lnTo>
                    <a:pt x="133861" y="293877"/>
                  </a:lnTo>
                  <a:lnTo>
                    <a:pt x="177334" y="287743"/>
                  </a:lnTo>
                  <a:lnTo>
                    <a:pt x="224039" y="269412"/>
                  </a:lnTo>
                  <a:lnTo>
                    <a:pt x="249301" y="248732"/>
                  </a:lnTo>
                  <a:lnTo>
                    <a:pt x="263316" y="226496"/>
                  </a:lnTo>
                  <a:lnTo>
                    <a:pt x="268262" y="215224"/>
                  </a:lnTo>
                  <a:lnTo>
                    <a:pt x="269267" y="202657"/>
                  </a:lnTo>
                  <a:lnTo>
                    <a:pt x="265050" y="177993"/>
                  </a:lnTo>
                  <a:lnTo>
                    <a:pt x="254489" y="161332"/>
                  </a:lnTo>
                  <a:lnTo>
                    <a:pt x="245045" y="153645"/>
                  </a:lnTo>
                  <a:lnTo>
                    <a:pt x="218697" y="140998"/>
                  </a:lnTo>
                  <a:lnTo>
                    <a:pt x="190635" y="136249"/>
                  </a:lnTo>
                  <a:lnTo>
                    <a:pt x="168199" y="137693"/>
                  </a:lnTo>
                  <a:lnTo>
                    <a:pt x="136603" y="148410"/>
                  </a:lnTo>
                  <a:lnTo>
                    <a:pt x="105204" y="169439"/>
                  </a:lnTo>
                  <a:lnTo>
                    <a:pt x="85333" y="193420"/>
                  </a:lnTo>
                  <a:lnTo>
                    <a:pt x="74282" y="217083"/>
                  </a:lnTo>
                  <a:lnTo>
                    <a:pt x="69016" y="280399"/>
                  </a:lnTo>
                  <a:lnTo>
                    <a:pt x="68875" y="2899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DCF42CC-1547-4602-9700-F419CB13F1B8}"/>
                </a:ext>
              </a:extLst>
            </p:cNvPr>
            <p:cNvSpPr/>
            <p:nvPr/>
          </p:nvSpPr>
          <p:spPr>
            <a:xfrm>
              <a:off x="8619986" y="2803129"/>
              <a:ext cx="79381" cy="306090"/>
            </a:xfrm>
            <a:custGeom>
              <a:avLst/>
              <a:gdLst/>
              <a:ahLst/>
              <a:cxnLst/>
              <a:rect l="0" t="0" r="0" b="0"/>
              <a:pathLst>
                <a:path w="79381" h="306090">
                  <a:moveTo>
                    <a:pt x="79380" y="0"/>
                  </a:moveTo>
                  <a:lnTo>
                    <a:pt x="58540" y="1193"/>
                  </a:lnTo>
                  <a:lnTo>
                    <a:pt x="32414" y="11683"/>
                  </a:lnTo>
                  <a:lnTo>
                    <a:pt x="21514" y="19512"/>
                  </a:lnTo>
                  <a:lnTo>
                    <a:pt x="1014" y="47953"/>
                  </a:lnTo>
                  <a:lnTo>
                    <a:pt x="0" y="63675"/>
                  </a:lnTo>
                  <a:lnTo>
                    <a:pt x="4633" y="126850"/>
                  </a:lnTo>
                  <a:lnTo>
                    <a:pt x="16817" y="184360"/>
                  </a:lnTo>
                  <a:lnTo>
                    <a:pt x="34631" y="246459"/>
                  </a:lnTo>
                  <a:lnTo>
                    <a:pt x="52530" y="3060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67A1EA2-8C27-49A1-9179-2E4E718622A9}"/>
                </a:ext>
              </a:extLst>
            </p:cNvPr>
            <p:cNvSpPr/>
            <p:nvPr/>
          </p:nvSpPr>
          <p:spPr>
            <a:xfrm>
              <a:off x="8570486" y="2969598"/>
              <a:ext cx="150361" cy="10741"/>
            </a:xfrm>
            <a:custGeom>
              <a:avLst/>
              <a:gdLst/>
              <a:ahLst/>
              <a:cxnLst/>
              <a:rect l="0" t="0" r="0" b="0"/>
              <a:pathLst>
                <a:path w="150361" h="10741">
                  <a:moveTo>
                    <a:pt x="0" y="10740"/>
                  </a:moveTo>
                  <a:lnTo>
                    <a:pt x="8552" y="5039"/>
                  </a:lnTo>
                  <a:lnTo>
                    <a:pt x="28124" y="1493"/>
                  </a:lnTo>
                  <a:lnTo>
                    <a:pt x="85900" y="59"/>
                  </a:lnTo>
                  <a:lnTo>
                    <a:pt x="143994" y="2"/>
                  </a:lnTo>
                  <a:lnTo>
                    <a:pt x="1503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0D04D89-2E94-402A-AF2D-456BD415A74D}"/>
                </a:ext>
              </a:extLst>
            </p:cNvPr>
            <p:cNvSpPr/>
            <p:nvPr/>
          </p:nvSpPr>
          <p:spPr>
            <a:xfrm>
              <a:off x="8798234" y="2824609"/>
              <a:ext cx="153521" cy="144990"/>
            </a:xfrm>
            <a:custGeom>
              <a:avLst/>
              <a:gdLst/>
              <a:ahLst/>
              <a:cxnLst/>
              <a:rect l="0" t="0" r="0" b="0"/>
              <a:pathLst>
                <a:path w="153521" h="144990">
                  <a:moveTo>
                    <a:pt x="56861" y="0"/>
                  </a:moveTo>
                  <a:lnTo>
                    <a:pt x="45459" y="2851"/>
                  </a:lnTo>
                  <a:lnTo>
                    <a:pt x="29815" y="13175"/>
                  </a:lnTo>
                  <a:lnTo>
                    <a:pt x="12780" y="29607"/>
                  </a:lnTo>
                  <a:lnTo>
                    <a:pt x="5249" y="41401"/>
                  </a:lnTo>
                  <a:lnTo>
                    <a:pt x="0" y="64309"/>
                  </a:lnTo>
                  <a:lnTo>
                    <a:pt x="1957" y="79696"/>
                  </a:lnTo>
                  <a:lnTo>
                    <a:pt x="4149" y="87140"/>
                  </a:lnTo>
                  <a:lnTo>
                    <a:pt x="12948" y="100185"/>
                  </a:lnTo>
                  <a:lnTo>
                    <a:pt x="24217" y="110757"/>
                  </a:lnTo>
                  <a:lnTo>
                    <a:pt x="67585" y="135075"/>
                  </a:lnTo>
                  <a:lnTo>
                    <a:pt x="123031" y="143692"/>
                  </a:lnTo>
                  <a:lnTo>
                    <a:pt x="153520" y="1449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ABFE130-AD60-4280-8C6C-794331467EEB}"/>
                </a:ext>
              </a:extLst>
            </p:cNvPr>
            <p:cNvSpPr/>
            <p:nvPr/>
          </p:nvSpPr>
          <p:spPr>
            <a:xfrm>
              <a:off x="8758435" y="2883679"/>
              <a:ext cx="150361" cy="107400"/>
            </a:xfrm>
            <a:custGeom>
              <a:avLst/>
              <a:gdLst/>
              <a:ahLst/>
              <a:cxnLst/>
              <a:rect l="0" t="0" r="0" b="0"/>
              <a:pathLst>
                <a:path w="150361" h="107400">
                  <a:moveTo>
                    <a:pt x="0" y="0"/>
                  </a:moveTo>
                  <a:lnTo>
                    <a:pt x="59484" y="41031"/>
                  </a:lnTo>
                  <a:lnTo>
                    <a:pt x="117570" y="82484"/>
                  </a:lnTo>
                  <a:lnTo>
                    <a:pt x="150360" y="107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F6918D7-CA6D-42FC-9BF7-5BA8CA128557}"/>
              </a:ext>
            </a:extLst>
          </p:cNvPr>
          <p:cNvGrpSpPr/>
          <p:nvPr/>
        </p:nvGrpSpPr>
        <p:grpSpPr>
          <a:xfrm>
            <a:off x="1299535" y="3506596"/>
            <a:ext cx="3248838" cy="1535815"/>
            <a:chOff x="1299535" y="3506596"/>
            <a:chExt cx="3248838" cy="153581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DE7C5A8-E556-48EB-86B9-57D80AF411E8}"/>
                </a:ext>
              </a:extLst>
            </p:cNvPr>
            <p:cNvSpPr/>
            <p:nvPr/>
          </p:nvSpPr>
          <p:spPr>
            <a:xfrm>
              <a:off x="1423085" y="3533446"/>
              <a:ext cx="334557" cy="442279"/>
            </a:xfrm>
            <a:custGeom>
              <a:avLst/>
              <a:gdLst/>
              <a:ahLst/>
              <a:cxnLst/>
              <a:rect l="0" t="0" r="0" b="0"/>
              <a:pathLst>
                <a:path w="334557" h="442279">
                  <a:moveTo>
                    <a:pt x="53659" y="0"/>
                  </a:moveTo>
                  <a:lnTo>
                    <a:pt x="45682" y="9171"/>
                  </a:lnTo>
                  <a:lnTo>
                    <a:pt x="14706" y="70186"/>
                  </a:lnTo>
                  <a:lnTo>
                    <a:pt x="5257" y="92661"/>
                  </a:lnTo>
                  <a:lnTo>
                    <a:pt x="425" y="146327"/>
                  </a:lnTo>
                  <a:lnTo>
                    <a:pt x="0" y="209547"/>
                  </a:lnTo>
                  <a:lnTo>
                    <a:pt x="2814" y="265327"/>
                  </a:lnTo>
                  <a:lnTo>
                    <a:pt x="25487" y="321547"/>
                  </a:lnTo>
                  <a:lnTo>
                    <a:pt x="68052" y="384028"/>
                  </a:lnTo>
                  <a:lnTo>
                    <a:pt x="93321" y="402640"/>
                  </a:lnTo>
                  <a:lnTo>
                    <a:pt x="121731" y="420037"/>
                  </a:lnTo>
                  <a:lnTo>
                    <a:pt x="169308" y="428222"/>
                  </a:lnTo>
                  <a:lnTo>
                    <a:pt x="199502" y="426340"/>
                  </a:lnTo>
                  <a:lnTo>
                    <a:pt x="258653" y="401160"/>
                  </a:lnTo>
                  <a:lnTo>
                    <a:pt x="289354" y="380234"/>
                  </a:lnTo>
                  <a:lnTo>
                    <a:pt x="318334" y="351585"/>
                  </a:lnTo>
                  <a:lnTo>
                    <a:pt x="331259" y="326655"/>
                  </a:lnTo>
                  <a:lnTo>
                    <a:pt x="334556" y="312843"/>
                  </a:lnTo>
                  <a:lnTo>
                    <a:pt x="331811" y="286120"/>
                  </a:lnTo>
                  <a:lnTo>
                    <a:pt x="323208" y="258555"/>
                  </a:lnTo>
                  <a:lnTo>
                    <a:pt x="317454" y="249958"/>
                  </a:lnTo>
                  <a:lnTo>
                    <a:pt x="301804" y="238410"/>
                  </a:lnTo>
                  <a:lnTo>
                    <a:pt x="282051" y="230281"/>
                  </a:lnTo>
                  <a:lnTo>
                    <a:pt x="258232" y="229795"/>
                  </a:lnTo>
                  <a:lnTo>
                    <a:pt x="224650" y="239263"/>
                  </a:lnTo>
                  <a:lnTo>
                    <a:pt x="201133" y="252625"/>
                  </a:lnTo>
                  <a:lnTo>
                    <a:pt x="181969" y="269606"/>
                  </a:lnTo>
                  <a:lnTo>
                    <a:pt x="171961" y="284937"/>
                  </a:lnTo>
                  <a:lnTo>
                    <a:pt x="154816" y="331806"/>
                  </a:lnTo>
                  <a:lnTo>
                    <a:pt x="155500" y="347750"/>
                  </a:lnTo>
                  <a:lnTo>
                    <a:pt x="168003" y="392962"/>
                  </a:lnTo>
                  <a:lnTo>
                    <a:pt x="194431" y="425031"/>
                  </a:lnTo>
                  <a:lnTo>
                    <a:pt x="209730" y="434875"/>
                  </a:lnTo>
                  <a:lnTo>
                    <a:pt x="228450" y="441570"/>
                  </a:lnTo>
                  <a:lnTo>
                    <a:pt x="240534" y="442278"/>
                  </a:lnTo>
                  <a:lnTo>
                    <a:pt x="249484" y="440604"/>
                  </a:lnTo>
                  <a:lnTo>
                    <a:pt x="251035" y="439322"/>
                  </a:lnTo>
                  <a:lnTo>
                    <a:pt x="252348" y="4349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EEECFD4-D96D-4819-8360-84BE1C1C3318}"/>
                </a:ext>
              </a:extLst>
            </p:cNvPr>
            <p:cNvSpPr/>
            <p:nvPr/>
          </p:nvSpPr>
          <p:spPr>
            <a:xfrm>
              <a:off x="1902092" y="3775095"/>
              <a:ext cx="41841" cy="504779"/>
            </a:xfrm>
            <a:custGeom>
              <a:avLst/>
              <a:gdLst/>
              <a:ahLst/>
              <a:cxnLst/>
              <a:rect l="0" t="0" r="0" b="0"/>
              <a:pathLst>
                <a:path w="41841" h="504779">
                  <a:moveTo>
                    <a:pt x="4251" y="0"/>
                  </a:moveTo>
                  <a:lnTo>
                    <a:pt x="0" y="19116"/>
                  </a:lnTo>
                  <a:lnTo>
                    <a:pt x="1797" y="76731"/>
                  </a:lnTo>
                  <a:lnTo>
                    <a:pt x="4107" y="135821"/>
                  </a:lnTo>
                  <a:lnTo>
                    <a:pt x="4245" y="197882"/>
                  </a:lnTo>
                  <a:lnTo>
                    <a:pt x="7941" y="259607"/>
                  </a:lnTo>
                  <a:lnTo>
                    <a:pt x="11113" y="320611"/>
                  </a:lnTo>
                  <a:lnTo>
                    <a:pt x="19387" y="376850"/>
                  </a:lnTo>
                  <a:lnTo>
                    <a:pt x="26952" y="438382"/>
                  </a:lnTo>
                  <a:lnTo>
                    <a:pt x="40281" y="491276"/>
                  </a:lnTo>
                  <a:lnTo>
                    <a:pt x="41840" y="5047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F0214A2-FBEA-4DFA-9324-311A0872B4F0}"/>
                </a:ext>
              </a:extLst>
            </p:cNvPr>
            <p:cNvSpPr/>
            <p:nvPr/>
          </p:nvSpPr>
          <p:spPr>
            <a:xfrm>
              <a:off x="1825793" y="3712820"/>
              <a:ext cx="218344" cy="178910"/>
            </a:xfrm>
            <a:custGeom>
              <a:avLst/>
              <a:gdLst/>
              <a:ahLst/>
              <a:cxnLst/>
              <a:rect l="0" t="0" r="0" b="0"/>
              <a:pathLst>
                <a:path w="218344" h="178910">
                  <a:moveTo>
                    <a:pt x="0" y="46165"/>
                  </a:moveTo>
                  <a:lnTo>
                    <a:pt x="10325" y="23743"/>
                  </a:lnTo>
                  <a:lnTo>
                    <a:pt x="20097" y="11147"/>
                  </a:lnTo>
                  <a:lnTo>
                    <a:pt x="31804" y="5143"/>
                  </a:lnTo>
                  <a:lnTo>
                    <a:pt x="55168" y="0"/>
                  </a:lnTo>
                  <a:lnTo>
                    <a:pt x="92640" y="1113"/>
                  </a:lnTo>
                  <a:lnTo>
                    <a:pt x="129036" y="11366"/>
                  </a:lnTo>
                  <a:lnTo>
                    <a:pt x="182707" y="44746"/>
                  </a:lnTo>
                  <a:lnTo>
                    <a:pt x="207200" y="71055"/>
                  </a:lnTo>
                  <a:lnTo>
                    <a:pt x="214007" y="82884"/>
                  </a:lnTo>
                  <a:lnTo>
                    <a:pt x="218343" y="102458"/>
                  </a:lnTo>
                  <a:lnTo>
                    <a:pt x="216777" y="123372"/>
                  </a:lnTo>
                  <a:lnTo>
                    <a:pt x="209684" y="144685"/>
                  </a:lnTo>
                  <a:lnTo>
                    <a:pt x="201785" y="154193"/>
                  </a:lnTo>
                  <a:lnTo>
                    <a:pt x="167389" y="173509"/>
                  </a:lnTo>
                  <a:lnTo>
                    <a:pt x="154945" y="177345"/>
                  </a:lnTo>
                  <a:lnTo>
                    <a:pt x="131763" y="178909"/>
                  </a:lnTo>
                  <a:lnTo>
                    <a:pt x="109513" y="175262"/>
                  </a:lnTo>
                  <a:lnTo>
                    <a:pt x="95013" y="169970"/>
                  </a:lnTo>
                  <a:lnTo>
                    <a:pt x="85387" y="162049"/>
                  </a:lnTo>
                  <a:lnTo>
                    <a:pt x="69810" y="1428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27E3BFC-F75E-4164-BFB1-E0FD323457AC}"/>
                </a:ext>
              </a:extLst>
            </p:cNvPr>
            <p:cNvSpPr/>
            <p:nvPr/>
          </p:nvSpPr>
          <p:spPr>
            <a:xfrm>
              <a:off x="2139962" y="3506596"/>
              <a:ext cx="56360" cy="418860"/>
            </a:xfrm>
            <a:custGeom>
              <a:avLst/>
              <a:gdLst/>
              <a:ahLst/>
              <a:cxnLst/>
              <a:rect l="0" t="0" r="0" b="0"/>
              <a:pathLst>
                <a:path w="56360" h="418860">
                  <a:moveTo>
                    <a:pt x="2660" y="0"/>
                  </a:moveTo>
                  <a:lnTo>
                    <a:pt x="0" y="55989"/>
                  </a:lnTo>
                  <a:lnTo>
                    <a:pt x="5355" y="114065"/>
                  </a:lnTo>
                  <a:lnTo>
                    <a:pt x="12176" y="173412"/>
                  </a:lnTo>
                  <a:lnTo>
                    <a:pt x="20802" y="229958"/>
                  </a:lnTo>
                  <a:lnTo>
                    <a:pt x="34889" y="289872"/>
                  </a:lnTo>
                  <a:lnTo>
                    <a:pt x="50990" y="352560"/>
                  </a:lnTo>
                  <a:lnTo>
                    <a:pt x="55888" y="400523"/>
                  </a:lnTo>
                  <a:lnTo>
                    <a:pt x="56359" y="4188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7441582-AB48-4DDC-87A4-FF7ACBE9AE56}"/>
                </a:ext>
              </a:extLst>
            </p:cNvPr>
            <p:cNvSpPr/>
            <p:nvPr/>
          </p:nvSpPr>
          <p:spPr>
            <a:xfrm>
              <a:off x="1299535" y="4038224"/>
              <a:ext cx="1138436" cy="53700"/>
            </a:xfrm>
            <a:custGeom>
              <a:avLst/>
              <a:gdLst/>
              <a:ahLst/>
              <a:cxnLst/>
              <a:rect l="0" t="0" r="0" b="0"/>
              <a:pathLst>
                <a:path w="1138436" h="53700">
                  <a:moveTo>
                    <a:pt x="1138435" y="0"/>
                  </a:moveTo>
                  <a:lnTo>
                    <a:pt x="1124977" y="7978"/>
                  </a:lnTo>
                  <a:lnTo>
                    <a:pt x="1106670" y="13435"/>
                  </a:lnTo>
                  <a:lnTo>
                    <a:pt x="1048784" y="20203"/>
                  </a:lnTo>
                  <a:lnTo>
                    <a:pt x="991634" y="16782"/>
                  </a:lnTo>
                  <a:lnTo>
                    <a:pt x="928799" y="11098"/>
                  </a:lnTo>
                  <a:lnTo>
                    <a:pt x="871332" y="10771"/>
                  </a:lnTo>
                  <a:lnTo>
                    <a:pt x="815275" y="13592"/>
                  </a:lnTo>
                  <a:lnTo>
                    <a:pt x="755216" y="15963"/>
                  </a:lnTo>
                  <a:lnTo>
                    <a:pt x="692718" y="17692"/>
                  </a:lnTo>
                  <a:lnTo>
                    <a:pt x="637436" y="22739"/>
                  </a:lnTo>
                  <a:lnTo>
                    <a:pt x="580289" y="28080"/>
                  </a:lnTo>
                  <a:lnTo>
                    <a:pt x="521951" y="36601"/>
                  </a:lnTo>
                  <a:lnTo>
                    <a:pt x="459986" y="42404"/>
                  </a:lnTo>
                  <a:lnTo>
                    <a:pt x="405728" y="46602"/>
                  </a:lnTo>
                  <a:lnTo>
                    <a:pt x="347756" y="51869"/>
                  </a:lnTo>
                  <a:lnTo>
                    <a:pt x="293006" y="53539"/>
                  </a:lnTo>
                  <a:lnTo>
                    <a:pt x="230124" y="53690"/>
                  </a:lnTo>
                  <a:lnTo>
                    <a:pt x="168213" y="53699"/>
                  </a:lnTo>
                  <a:lnTo>
                    <a:pt x="106203" y="53103"/>
                  </a:lnTo>
                  <a:lnTo>
                    <a:pt x="43782" y="48551"/>
                  </a:lnTo>
                  <a:lnTo>
                    <a:pt x="0" y="483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539712E-946F-4B1F-A101-7EC8F37DA713}"/>
                </a:ext>
              </a:extLst>
            </p:cNvPr>
            <p:cNvSpPr/>
            <p:nvPr/>
          </p:nvSpPr>
          <p:spPr>
            <a:xfrm>
              <a:off x="1506921" y="4195962"/>
              <a:ext cx="211473" cy="642390"/>
            </a:xfrm>
            <a:custGeom>
              <a:avLst/>
              <a:gdLst/>
              <a:ahLst/>
              <a:cxnLst/>
              <a:rect l="0" t="0" r="0" b="0"/>
              <a:pathLst>
                <a:path w="211473" h="642390">
                  <a:moveTo>
                    <a:pt x="109443" y="126871"/>
                  </a:moveTo>
                  <a:lnTo>
                    <a:pt x="129088" y="121987"/>
                  </a:lnTo>
                  <a:lnTo>
                    <a:pt x="138262" y="116546"/>
                  </a:lnTo>
                  <a:lnTo>
                    <a:pt x="150135" y="103923"/>
                  </a:lnTo>
                  <a:lnTo>
                    <a:pt x="161211" y="85995"/>
                  </a:lnTo>
                  <a:lnTo>
                    <a:pt x="166349" y="65568"/>
                  </a:lnTo>
                  <a:lnTo>
                    <a:pt x="164368" y="51494"/>
                  </a:lnTo>
                  <a:lnTo>
                    <a:pt x="153374" y="23012"/>
                  </a:lnTo>
                  <a:lnTo>
                    <a:pt x="145078" y="13488"/>
                  </a:lnTo>
                  <a:lnTo>
                    <a:pt x="134230" y="7265"/>
                  </a:lnTo>
                  <a:lnTo>
                    <a:pt x="102958" y="0"/>
                  </a:lnTo>
                  <a:lnTo>
                    <a:pt x="86274" y="77"/>
                  </a:lnTo>
                  <a:lnTo>
                    <a:pt x="64060" y="6830"/>
                  </a:lnTo>
                  <a:lnTo>
                    <a:pt x="41806" y="19803"/>
                  </a:lnTo>
                  <a:lnTo>
                    <a:pt x="29537" y="31901"/>
                  </a:lnTo>
                  <a:lnTo>
                    <a:pt x="9061" y="62580"/>
                  </a:lnTo>
                  <a:lnTo>
                    <a:pt x="2531" y="84950"/>
                  </a:lnTo>
                  <a:lnTo>
                    <a:pt x="0" y="118030"/>
                  </a:lnTo>
                  <a:lnTo>
                    <a:pt x="4490" y="158074"/>
                  </a:lnTo>
                  <a:lnTo>
                    <a:pt x="12248" y="178678"/>
                  </a:lnTo>
                  <a:lnTo>
                    <a:pt x="37207" y="209774"/>
                  </a:lnTo>
                  <a:lnTo>
                    <a:pt x="56324" y="224482"/>
                  </a:lnTo>
                  <a:lnTo>
                    <a:pt x="88371" y="238565"/>
                  </a:lnTo>
                  <a:lnTo>
                    <a:pt x="101867" y="240554"/>
                  </a:lnTo>
                  <a:lnTo>
                    <a:pt x="113833" y="238853"/>
                  </a:lnTo>
                  <a:lnTo>
                    <a:pt x="130632" y="230590"/>
                  </a:lnTo>
                  <a:lnTo>
                    <a:pt x="145753" y="217070"/>
                  </a:lnTo>
                  <a:lnTo>
                    <a:pt x="152033" y="206936"/>
                  </a:lnTo>
                  <a:lnTo>
                    <a:pt x="164743" y="163060"/>
                  </a:lnTo>
                  <a:lnTo>
                    <a:pt x="164545" y="141307"/>
                  </a:lnTo>
                  <a:lnTo>
                    <a:pt x="160707" y="122596"/>
                  </a:lnTo>
                  <a:lnTo>
                    <a:pt x="159729" y="121635"/>
                  </a:lnTo>
                  <a:lnTo>
                    <a:pt x="158642" y="128521"/>
                  </a:lnTo>
                  <a:lnTo>
                    <a:pt x="167567" y="188392"/>
                  </a:lnTo>
                  <a:lnTo>
                    <a:pt x="175105" y="246627"/>
                  </a:lnTo>
                  <a:lnTo>
                    <a:pt x="183633" y="307755"/>
                  </a:lnTo>
                  <a:lnTo>
                    <a:pt x="192010" y="365992"/>
                  </a:lnTo>
                  <a:lnTo>
                    <a:pt x="197919" y="427839"/>
                  </a:lnTo>
                  <a:lnTo>
                    <a:pt x="200485" y="487428"/>
                  </a:lnTo>
                  <a:lnTo>
                    <a:pt x="204408" y="548438"/>
                  </a:lnTo>
                  <a:lnTo>
                    <a:pt x="208887" y="609406"/>
                  </a:lnTo>
                  <a:lnTo>
                    <a:pt x="211472" y="6423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EF5AAAF-3D09-43D5-926E-3E058FBA2E01}"/>
                </a:ext>
              </a:extLst>
            </p:cNvPr>
            <p:cNvSpPr/>
            <p:nvPr/>
          </p:nvSpPr>
          <p:spPr>
            <a:xfrm>
              <a:off x="1906593" y="4365807"/>
              <a:ext cx="94959" cy="676604"/>
            </a:xfrm>
            <a:custGeom>
              <a:avLst/>
              <a:gdLst/>
              <a:ahLst/>
              <a:cxnLst/>
              <a:rect l="0" t="0" r="0" b="0"/>
              <a:pathLst>
                <a:path w="94959" h="676604">
                  <a:moveTo>
                    <a:pt x="85669" y="144975"/>
                  </a:moveTo>
                  <a:lnTo>
                    <a:pt x="94958" y="109154"/>
                  </a:lnTo>
                  <a:lnTo>
                    <a:pt x="94388" y="88021"/>
                  </a:lnTo>
                  <a:lnTo>
                    <a:pt x="76287" y="33491"/>
                  </a:lnTo>
                  <a:lnTo>
                    <a:pt x="60150" y="12697"/>
                  </a:lnTo>
                  <a:lnTo>
                    <a:pt x="40253" y="902"/>
                  </a:lnTo>
                  <a:lnTo>
                    <a:pt x="33912" y="0"/>
                  </a:lnTo>
                  <a:lnTo>
                    <a:pt x="22093" y="2180"/>
                  </a:lnTo>
                  <a:lnTo>
                    <a:pt x="17628" y="5625"/>
                  </a:lnTo>
                  <a:lnTo>
                    <a:pt x="11077" y="15818"/>
                  </a:lnTo>
                  <a:lnTo>
                    <a:pt x="2606" y="50979"/>
                  </a:lnTo>
                  <a:lnTo>
                    <a:pt x="0" y="109235"/>
                  </a:lnTo>
                  <a:lnTo>
                    <a:pt x="4014" y="166825"/>
                  </a:lnTo>
                  <a:lnTo>
                    <a:pt x="10864" y="224438"/>
                  </a:lnTo>
                  <a:lnTo>
                    <a:pt x="21262" y="280720"/>
                  </a:lnTo>
                  <a:lnTo>
                    <a:pt x="36223" y="343796"/>
                  </a:lnTo>
                  <a:lnTo>
                    <a:pt x="52231" y="403865"/>
                  </a:lnTo>
                  <a:lnTo>
                    <a:pt x="59832" y="461432"/>
                  </a:lnTo>
                  <a:lnTo>
                    <a:pt x="68057" y="517062"/>
                  </a:lnTo>
                  <a:lnTo>
                    <a:pt x="72322" y="575826"/>
                  </a:lnTo>
                  <a:lnTo>
                    <a:pt x="74777" y="633832"/>
                  </a:lnTo>
                  <a:lnTo>
                    <a:pt x="74929" y="6766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CD39916-2322-4B07-B5E0-3F70FD7C4DB6}"/>
                </a:ext>
              </a:extLst>
            </p:cNvPr>
            <p:cNvSpPr/>
            <p:nvPr/>
          </p:nvSpPr>
          <p:spPr>
            <a:xfrm>
              <a:off x="1820423" y="4709471"/>
              <a:ext cx="230910" cy="25007"/>
            </a:xfrm>
            <a:custGeom>
              <a:avLst/>
              <a:gdLst/>
              <a:ahLst/>
              <a:cxnLst/>
              <a:rect l="0" t="0" r="0" b="0"/>
              <a:pathLst>
                <a:path w="230910" h="25007">
                  <a:moveTo>
                    <a:pt x="0" y="0"/>
                  </a:moveTo>
                  <a:lnTo>
                    <a:pt x="61831" y="10880"/>
                  </a:lnTo>
                  <a:lnTo>
                    <a:pt x="124518" y="18655"/>
                  </a:lnTo>
                  <a:lnTo>
                    <a:pt x="181427" y="25006"/>
                  </a:lnTo>
                  <a:lnTo>
                    <a:pt x="207964" y="24895"/>
                  </a:lnTo>
                  <a:lnTo>
                    <a:pt x="230909" y="214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A099901-6EC9-47CE-883F-834393F33294}"/>
                </a:ext>
              </a:extLst>
            </p:cNvPr>
            <p:cNvSpPr/>
            <p:nvPr/>
          </p:nvSpPr>
          <p:spPr>
            <a:xfrm>
              <a:off x="2122266" y="4569852"/>
              <a:ext cx="79426" cy="279240"/>
            </a:xfrm>
            <a:custGeom>
              <a:avLst/>
              <a:gdLst/>
              <a:ahLst/>
              <a:cxnLst/>
              <a:rect l="0" t="0" r="0" b="0"/>
              <a:pathLst>
                <a:path w="79426" h="279240">
                  <a:moveTo>
                    <a:pt x="31096" y="0"/>
                  </a:moveTo>
                  <a:lnTo>
                    <a:pt x="10694" y="55887"/>
                  </a:lnTo>
                  <a:lnTo>
                    <a:pt x="0" y="116477"/>
                  </a:lnTo>
                  <a:lnTo>
                    <a:pt x="6449" y="168982"/>
                  </a:lnTo>
                  <a:lnTo>
                    <a:pt x="25007" y="225796"/>
                  </a:lnTo>
                  <a:lnTo>
                    <a:pt x="33163" y="237786"/>
                  </a:lnTo>
                  <a:lnTo>
                    <a:pt x="79425" y="2792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AF8FD5B-2422-488A-AF74-9A9185C102DD}"/>
                </a:ext>
              </a:extLst>
            </p:cNvPr>
            <p:cNvSpPr/>
            <p:nvPr/>
          </p:nvSpPr>
          <p:spPr>
            <a:xfrm>
              <a:off x="2067442" y="4677252"/>
              <a:ext cx="161100" cy="26851"/>
            </a:xfrm>
            <a:custGeom>
              <a:avLst/>
              <a:gdLst/>
              <a:ahLst/>
              <a:cxnLst/>
              <a:rect l="0" t="0" r="0" b="0"/>
              <a:pathLst>
                <a:path w="161100" h="26851">
                  <a:moveTo>
                    <a:pt x="0" y="0"/>
                  </a:moveTo>
                  <a:lnTo>
                    <a:pt x="56193" y="12623"/>
                  </a:lnTo>
                  <a:lnTo>
                    <a:pt x="112657" y="20427"/>
                  </a:lnTo>
                  <a:lnTo>
                    <a:pt x="161099" y="268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BEEF20-68CD-4FCB-A02B-1574AE8A650F}"/>
                </a:ext>
              </a:extLst>
            </p:cNvPr>
            <p:cNvSpPr/>
            <p:nvPr/>
          </p:nvSpPr>
          <p:spPr>
            <a:xfrm>
              <a:off x="2255391" y="4208786"/>
              <a:ext cx="208995" cy="268411"/>
            </a:xfrm>
            <a:custGeom>
              <a:avLst/>
              <a:gdLst/>
              <a:ahLst/>
              <a:cxnLst/>
              <a:rect l="0" t="0" r="0" b="0"/>
              <a:pathLst>
                <a:path w="208995" h="268411">
                  <a:moveTo>
                    <a:pt x="0" y="44237"/>
                  </a:moveTo>
                  <a:lnTo>
                    <a:pt x="1591" y="22462"/>
                  </a:lnTo>
                  <a:lnTo>
                    <a:pt x="2851" y="17191"/>
                  </a:lnTo>
                  <a:lnTo>
                    <a:pt x="5481" y="13080"/>
                  </a:lnTo>
                  <a:lnTo>
                    <a:pt x="13176" y="6920"/>
                  </a:lnTo>
                  <a:lnTo>
                    <a:pt x="27572" y="99"/>
                  </a:lnTo>
                  <a:lnTo>
                    <a:pt x="48875" y="0"/>
                  </a:lnTo>
                  <a:lnTo>
                    <a:pt x="68381" y="6600"/>
                  </a:lnTo>
                  <a:lnTo>
                    <a:pt x="85496" y="18964"/>
                  </a:lnTo>
                  <a:lnTo>
                    <a:pt x="96203" y="33964"/>
                  </a:lnTo>
                  <a:lnTo>
                    <a:pt x="100303" y="52596"/>
                  </a:lnTo>
                  <a:lnTo>
                    <a:pt x="94404" y="99086"/>
                  </a:lnTo>
                  <a:lnTo>
                    <a:pt x="81238" y="138007"/>
                  </a:lnTo>
                  <a:lnTo>
                    <a:pt x="60763" y="175714"/>
                  </a:lnTo>
                  <a:lnTo>
                    <a:pt x="50475" y="186403"/>
                  </a:lnTo>
                  <a:lnTo>
                    <a:pt x="34447" y="200722"/>
                  </a:lnTo>
                  <a:lnTo>
                    <a:pt x="18340" y="218745"/>
                  </a:lnTo>
                  <a:lnTo>
                    <a:pt x="17597" y="220839"/>
                  </a:lnTo>
                  <a:lnTo>
                    <a:pt x="18891" y="221638"/>
                  </a:lnTo>
                  <a:lnTo>
                    <a:pt x="25103" y="222128"/>
                  </a:lnTo>
                  <a:lnTo>
                    <a:pt x="57112" y="231210"/>
                  </a:lnTo>
                  <a:lnTo>
                    <a:pt x="110521" y="265166"/>
                  </a:lnTo>
                  <a:lnTo>
                    <a:pt x="131064" y="268410"/>
                  </a:lnTo>
                  <a:lnTo>
                    <a:pt x="149416" y="266521"/>
                  </a:lnTo>
                  <a:lnTo>
                    <a:pt x="166190" y="259332"/>
                  </a:lnTo>
                  <a:lnTo>
                    <a:pt x="187298" y="241924"/>
                  </a:lnTo>
                  <a:lnTo>
                    <a:pt x="199159" y="226519"/>
                  </a:lnTo>
                  <a:lnTo>
                    <a:pt x="206121" y="210022"/>
                  </a:lnTo>
                  <a:lnTo>
                    <a:pt x="208994" y="176370"/>
                  </a:lnTo>
                  <a:lnTo>
                    <a:pt x="207645" y="168596"/>
                  </a:lnTo>
                  <a:lnTo>
                    <a:pt x="204059" y="1623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031A8D5-1FFC-4721-833B-46795AEC2D34}"/>
                </a:ext>
              </a:extLst>
            </p:cNvPr>
            <p:cNvSpPr/>
            <p:nvPr/>
          </p:nvSpPr>
          <p:spPr>
            <a:xfrm>
              <a:off x="2846089" y="4027484"/>
              <a:ext cx="198690" cy="59071"/>
            </a:xfrm>
            <a:custGeom>
              <a:avLst/>
              <a:gdLst/>
              <a:ahLst/>
              <a:cxnLst/>
              <a:rect l="0" t="0" r="0" b="0"/>
              <a:pathLst>
                <a:path w="198690" h="59071">
                  <a:moveTo>
                    <a:pt x="0" y="0"/>
                  </a:moveTo>
                  <a:lnTo>
                    <a:pt x="31669" y="2851"/>
                  </a:lnTo>
                  <a:lnTo>
                    <a:pt x="89485" y="16939"/>
                  </a:lnTo>
                  <a:lnTo>
                    <a:pt x="150107" y="39173"/>
                  </a:lnTo>
                  <a:lnTo>
                    <a:pt x="184085" y="49893"/>
                  </a:lnTo>
                  <a:lnTo>
                    <a:pt x="198689" y="590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163D69C-FCC3-47D9-AB73-ADCE174BAD06}"/>
                </a:ext>
              </a:extLst>
            </p:cNvPr>
            <p:cNvSpPr/>
            <p:nvPr/>
          </p:nvSpPr>
          <p:spPr>
            <a:xfrm>
              <a:off x="2894419" y="4150994"/>
              <a:ext cx="150360" cy="16110"/>
            </a:xfrm>
            <a:custGeom>
              <a:avLst/>
              <a:gdLst/>
              <a:ahLst/>
              <a:cxnLst/>
              <a:rect l="0" t="0" r="0" b="0"/>
              <a:pathLst>
                <a:path w="150360" h="16110">
                  <a:moveTo>
                    <a:pt x="0" y="16109"/>
                  </a:moveTo>
                  <a:lnTo>
                    <a:pt x="21774" y="14518"/>
                  </a:lnTo>
                  <a:lnTo>
                    <a:pt x="76886" y="6337"/>
                  </a:lnTo>
                  <a:lnTo>
                    <a:pt x="138316" y="554"/>
                  </a:lnTo>
                  <a:lnTo>
                    <a:pt x="15035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4A7330-83DD-44C4-9E95-86B207E0E46C}"/>
                </a:ext>
              </a:extLst>
            </p:cNvPr>
            <p:cNvSpPr/>
            <p:nvPr/>
          </p:nvSpPr>
          <p:spPr>
            <a:xfrm>
              <a:off x="3597886" y="3560296"/>
              <a:ext cx="273870" cy="273870"/>
            </a:xfrm>
            <a:custGeom>
              <a:avLst/>
              <a:gdLst/>
              <a:ahLst/>
              <a:cxnLst/>
              <a:rect l="0" t="0" r="0" b="0"/>
              <a:pathLst>
                <a:path w="273870" h="273870">
                  <a:moveTo>
                    <a:pt x="0" y="0"/>
                  </a:moveTo>
                  <a:lnTo>
                    <a:pt x="2850" y="8552"/>
                  </a:lnTo>
                  <a:lnTo>
                    <a:pt x="9024" y="15933"/>
                  </a:lnTo>
                  <a:lnTo>
                    <a:pt x="64745" y="74747"/>
                  </a:lnTo>
                  <a:lnTo>
                    <a:pt x="125234" y="134439"/>
                  </a:lnTo>
                  <a:lnTo>
                    <a:pt x="181489" y="192203"/>
                  </a:lnTo>
                  <a:lnTo>
                    <a:pt x="240884" y="247000"/>
                  </a:lnTo>
                  <a:lnTo>
                    <a:pt x="273869" y="2738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57A4F0-E685-4458-9932-3FDB44B86D8B}"/>
                </a:ext>
              </a:extLst>
            </p:cNvPr>
            <p:cNvSpPr/>
            <p:nvPr/>
          </p:nvSpPr>
          <p:spPr>
            <a:xfrm>
              <a:off x="3667696" y="3576406"/>
              <a:ext cx="171840" cy="236280"/>
            </a:xfrm>
            <a:custGeom>
              <a:avLst/>
              <a:gdLst/>
              <a:ahLst/>
              <a:cxnLst/>
              <a:rect l="0" t="0" r="0" b="0"/>
              <a:pathLst>
                <a:path w="171840" h="236280">
                  <a:moveTo>
                    <a:pt x="171839" y="0"/>
                  </a:moveTo>
                  <a:lnTo>
                    <a:pt x="126931" y="61306"/>
                  </a:lnTo>
                  <a:lnTo>
                    <a:pt x="80548" y="123619"/>
                  </a:lnTo>
                  <a:lnTo>
                    <a:pt x="30727" y="186359"/>
                  </a:lnTo>
                  <a:lnTo>
                    <a:pt x="22009" y="194999"/>
                  </a:lnTo>
                  <a:lnTo>
                    <a:pt x="2950" y="227825"/>
                  </a:lnTo>
                  <a:lnTo>
                    <a:pt x="0" y="2362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241F1E0-AA89-42FC-800E-BB43610F9F54}"/>
                </a:ext>
              </a:extLst>
            </p:cNvPr>
            <p:cNvSpPr/>
            <p:nvPr/>
          </p:nvSpPr>
          <p:spPr>
            <a:xfrm>
              <a:off x="3350867" y="3887865"/>
              <a:ext cx="1197506" cy="102030"/>
            </a:xfrm>
            <a:custGeom>
              <a:avLst/>
              <a:gdLst/>
              <a:ahLst/>
              <a:cxnLst/>
              <a:rect l="0" t="0" r="0" b="0"/>
              <a:pathLst>
                <a:path w="1197506" h="102030">
                  <a:moveTo>
                    <a:pt x="0" y="102029"/>
                  </a:moveTo>
                  <a:lnTo>
                    <a:pt x="60817" y="102029"/>
                  </a:lnTo>
                  <a:lnTo>
                    <a:pt x="120308" y="101433"/>
                  </a:lnTo>
                  <a:lnTo>
                    <a:pt x="178436" y="96991"/>
                  </a:lnTo>
                  <a:lnTo>
                    <a:pt x="237512" y="96678"/>
                  </a:lnTo>
                  <a:lnTo>
                    <a:pt x="300746" y="87747"/>
                  </a:lnTo>
                  <a:lnTo>
                    <a:pt x="358543" y="80498"/>
                  </a:lnTo>
                  <a:lnTo>
                    <a:pt x="419358" y="71651"/>
                  </a:lnTo>
                  <a:lnTo>
                    <a:pt x="479563" y="62407"/>
                  </a:lnTo>
                  <a:lnTo>
                    <a:pt x="542030" y="57609"/>
                  </a:lnTo>
                  <a:lnTo>
                    <a:pt x="603325" y="53852"/>
                  </a:lnTo>
                  <a:lnTo>
                    <a:pt x="665082" y="49082"/>
                  </a:lnTo>
                  <a:lnTo>
                    <a:pt x="724846" y="44108"/>
                  </a:lnTo>
                  <a:lnTo>
                    <a:pt x="787095" y="38132"/>
                  </a:lnTo>
                  <a:lnTo>
                    <a:pt x="849480" y="32987"/>
                  </a:lnTo>
                  <a:lnTo>
                    <a:pt x="912893" y="24765"/>
                  </a:lnTo>
                  <a:lnTo>
                    <a:pt x="971359" y="17144"/>
                  </a:lnTo>
                  <a:lnTo>
                    <a:pt x="1032907" y="11298"/>
                  </a:lnTo>
                  <a:lnTo>
                    <a:pt x="1089527" y="10813"/>
                  </a:lnTo>
                  <a:lnTo>
                    <a:pt x="1147020" y="7896"/>
                  </a:lnTo>
                  <a:lnTo>
                    <a:pt x="119750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68A54AB-C52B-4820-881C-F175F13120D7}"/>
                </a:ext>
              </a:extLst>
            </p:cNvPr>
            <p:cNvSpPr/>
            <p:nvPr/>
          </p:nvSpPr>
          <p:spPr>
            <a:xfrm>
              <a:off x="3485116" y="4285243"/>
              <a:ext cx="53701" cy="338310"/>
            </a:xfrm>
            <a:custGeom>
              <a:avLst/>
              <a:gdLst/>
              <a:ahLst/>
              <a:cxnLst/>
              <a:rect l="0" t="0" r="0" b="0"/>
              <a:pathLst>
                <a:path w="53701" h="338310">
                  <a:moveTo>
                    <a:pt x="0" y="0"/>
                  </a:moveTo>
                  <a:lnTo>
                    <a:pt x="9159" y="57454"/>
                  </a:lnTo>
                  <a:lnTo>
                    <a:pt x="23278" y="115103"/>
                  </a:lnTo>
                  <a:lnTo>
                    <a:pt x="35999" y="171860"/>
                  </a:lnTo>
                  <a:lnTo>
                    <a:pt x="47335" y="233668"/>
                  </a:lnTo>
                  <a:lnTo>
                    <a:pt x="53330" y="295070"/>
                  </a:lnTo>
                  <a:lnTo>
                    <a:pt x="53700" y="3383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FE124A3-9175-4512-9DD3-8CDA7A775D9E}"/>
                </a:ext>
              </a:extLst>
            </p:cNvPr>
            <p:cNvSpPr/>
            <p:nvPr/>
          </p:nvSpPr>
          <p:spPr>
            <a:xfrm>
              <a:off x="3745343" y="4227483"/>
              <a:ext cx="314020" cy="361784"/>
            </a:xfrm>
            <a:custGeom>
              <a:avLst/>
              <a:gdLst/>
              <a:ahLst/>
              <a:cxnLst/>
              <a:rect l="0" t="0" r="0" b="0"/>
              <a:pathLst>
                <a:path w="314020" h="361784">
                  <a:moveTo>
                    <a:pt x="13642" y="89980"/>
                  </a:moveTo>
                  <a:lnTo>
                    <a:pt x="12051" y="111754"/>
                  </a:lnTo>
                  <a:lnTo>
                    <a:pt x="1741" y="169890"/>
                  </a:lnTo>
                  <a:lnTo>
                    <a:pt x="0" y="185162"/>
                  </a:lnTo>
                  <a:lnTo>
                    <a:pt x="8521" y="242650"/>
                  </a:lnTo>
                  <a:lnTo>
                    <a:pt x="21543" y="278940"/>
                  </a:lnTo>
                  <a:lnTo>
                    <a:pt x="56615" y="325820"/>
                  </a:lnTo>
                  <a:lnTo>
                    <a:pt x="73775" y="340492"/>
                  </a:lnTo>
                  <a:lnTo>
                    <a:pt x="102976" y="354285"/>
                  </a:lnTo>
                  <a:lnTo>
                    <a:pt x="139064" y="361783"/>
                  </a:lnTo>
                  <a:lnTo>
                    <a:pt x="171936" y="360590"/>
                  </a:lnTo>
                  <a:lnTo>
                    <a:pt x="206143" y="354012"/>
                  </a:lnTo>
                  <a:lnTo>
                    <a:pt x="242965" y="335723"/>
                  </a:lnTo>
                  <a:lnTo>
                    <a:pt x="278001" y="307712"/>
                  </a:lnTo>
                  <a:lnTo>
                    <a:pt x="292771" y="285006"/>
                  </a:lnTo>
                  <a:lnTo>
                    <a:pt x="310461" y="240754"/>
                  </a:lnTo>
                  <a:lnTo>
                    <a:pt x="314019" y="191434"/>
                  </a:lnTo>
                  <a:lnTo>
                    <a:pt x="305181" y="134713"/>
                  </a:lnTo>
                  <a:lnTo>
                    <a:pt x="291277" y="95454"/>
                  </a:lnTo>
                  <a:lnTo>
                    <a:pt x="271079" y="69110"/>
                  </a:lnTo>
                  <a:lnTo>
                    <a:pt x="222774" y="27358"/>
                  </a:lnTo>
                  <a:lnTo>
                    <a:pt x="183674" y="7741"/>
                  </a:lnTo>
                  <a:lnTo>
                    <a:pt x="136207" y="0"/>
                  </a:lnTo>
                  <a:lnTo>
                    <a:pt x="100852" y="4704"/>
                  </a:lnTo>
                  <a:lnTo>
                    <a:pt x="83835" y="11212"/>
                  </a:lnTo>
                  <a:lnTo>
                    <a:pt x="50508" y="34594"/>
                  </a:lnTo>
                  <a:lnTo>
                    <a:pt x="37758" y="48111"/>
                  </a:lnTo>
                  <a:lnTo>
                    <a:pt x="18357" y="88583"/>
                  </a:lnTo>
                  <a:lnTo>
                    <a:pt x="13642" y="1490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07F76BD-2BD4-464F-A897-37F5AA52A329}"/>
                </a:ext>
              </a:extLst>
            </p:cNvPr>
            <p:cNvSpPr/>
            <p:nvPr/>
          </p:nvSpPr>
          <p:spPr>
            <a:xfrm>
              <a:off x="4148077" y="3946934"/>
              <a:ext cx="242554" cy="531559"/>
            </a:xfrm>
            <a:custGeom>
              <a:avLst/>
              <a:gdLst/>
              <a:ahLst/>
              <a:cxnLst/>
              <a:rect l="0" t="0" r="0" b="0"/>
              <a:pathLst>
                <a:path w="242554" h="531559">
                  <a:moveTo>
                    <a:pt x="147906" y="236280"/>
                  </a:moveTo>
                  <a:lnTo>
                    <a:pt x="142425" y="211153"/>
                  </a:lnTo>
                  <a:lnTo>
                    <a:pt x="126935" y="181616"/>
                  </a:lnTo>
                  <a:lnTo>
                    <a:pt x="114246" y="167775"/>
                  </a:lnTo>
                  <a:lnTo>
                    <a:pt x="87590" y="146696"/>
                  </a:lnTo>
                  <a:lnTo>
                    <a:pt x="45472" y="127936"/>
                  </a:lnTo>
                  <a:lnTo>
                    <a:pt x="23017" y="127672"/>
                  </a:lnTo>
                  <a:lnTo>
                    <a:pt x="11651" y="133117"/>
                  </a:lnTo>
                  <a:lnTo>
                    <a:pt x="6950" y="137074"/>
                  </a:lnTo>
                  <a:lnTo>
                    <a:pt x="1726" y="147837"/>
                  </a:lnTo>
                  <a:lnTo>
                    <a:pt x="0" y="159978"/>
                  </a:lnTo>
                  <a:lnTo>
                    <a:pt x="1223" y="171341"/>
                  </a:lnTo>
                  <a:lnTo>
                    <a:pt x="11156" y="193221"/>
                  </a:lnTo>
                  <a:lnTo>
                    <a:pt x="58366" y="255238"/>
                  </a:lnTo>
                  <a:lnTo>
                    <a:pt x="102216" y="312355"/>
                  </a:lnTo>
                  <a:lnTo>
                    <a:pt x="150939" y="368786"/>
                  </a:lnTo>
                  <a:lnTo>
                    <a:pt x="196144" y="431146"/>
                  </a:lnTo>
                  <a:lnTo>
                    <a:pt x="215641" y="462907"/>
                  </a:lnTo>
                  <a:lnTo>
                    <a:pt x="228890" y="500855"/>
                  </a:lnTo>
                  <a:lnTo>
                    <a:pt x="229047" y="513775"/>
                  </a:lnTo>
                  <a:lnTo>
                    <a:pt x="223945" y="523892"/>
                  </a:lnTo>
                  <a:lnTo>
                    <a:pt x="220078" y="528261"/>
                  </a:lnTo>
                  <a:lnTo>
                    <a:pt x="214518" y="530577"/>
                  </a:lnTo>
                  <a:lnTo>
                    <a:pt x="200383" y="531558"/>
                  </a:lnTo>
                  <a:lnTo>
                    <a:pt x="187339" y="528415"/>
                  </a:lnTo>
                  <a:lnTo>
                    <a:pt x="127205" y="500921"/>
                  </a:lnTo>
                  <a:lnTo>
                    <a:pt x="105697" y="486227"/>
                  </a:lnTo>
                  <a:lnTo>
                    <a:pt x="74615" y="450237"/>
                  </a:lnTo>
                  <a:lnTo>
                    <a:pt x="66656" y="434719"/>
                  </a:lnTo>
                  <a:lnTo>
                    <a:pt x="63370" y="413083"/>
                  </a:lnTo>
                  <a:lnTo>
                    <a:pt x="68097" y="390629"/>
                  </a:lnTo>
                  <a:lnTo>
                    <a:pt x="77056" y="371711"/>
                  </a:lnTo>
                  <a:lnTo>
                    <a:pt x="90119" y="357620"/>
                  </a:lnTo>
                  <a:lnTo>
                    <a:pt x="146845" y="320434"/>
                  </a:lnTo>
                  <a:lnTo>
                    <a:pt x="190437" y="293760"/>
                  </a:lnTo>
                  <a:lnTo>
                    <a:pt x="223807" y="262290"/>
                  </a:lnTo>
                  <a:lnTo>
                    <a:pt x="233708" y="243920"/>
                  </a:lnTo>
                  <a:lnTo>
                    <a:pt x="241802" y="213945"/>
                  </a:lnTo>
                  <a:lnTo>
                    <a:pt x="242553" y="180271"/>
                  </a:lnTo>
                  <a:lnTo>
                    <a:pt x="235152" y="154118"/>
                  </a:lnTo>
                  <a:lnTo>
                    <a:pt x="199778" y="97895"/>
                  </a:lnTo>
                  <a:lnTo>
                    <a:pt x="143905" y="46613"/>
                  </a:lnTo>
                  <a:lnTo>
                    <a:pt x="81663" y="10468"/>
                  </a:lnTo>
                  <a:lnTo>
                    <a:pt x="5661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22B2DE8-5C94-4E0E-B844-FCAF425E1268}"/>
              </a:ext>
            </a:extLst>
          </p:cNvPr>
          <p:cNvGrpSpPr/>
          <p:nvPr/>
        </p:nvGrpSpPr>
        <p:grpSpPr>
          <a:xfrm>
            <a:off x="6218436" y="3426046"/>
            <a:ext cx="2535404" cy="714209"/>
            <a:chOff x="6218436" y="3426046"/>
            <a:chExt cx="2535404" cy="714209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E5B3A4B-D98D-4589-813E-B1F16933894F}"/>
                </a:ext>
              </a:extLst>
            </p:cNvPr>
            <p:cNvSpPr/>
            <p:nvPr/>
          </p:nvSpPr>
          <p:spPr>
            <a:xfrm>
              <a:off x="6218436" y="3748245"/>
              <a:ext cx="53700" cy="392010"/>
            </a:xfrm>
            <a:custGeom>
              <a:avLst/>
              <a:gdLst/>
              <a:ahLst/>
              <a:cxnLst/>
              <a:rect l="0" t="0" r="0" b="0"/>
              <a:pathLst>
                <a:path w="53700" h="392010">
                  <a:moveTo>
                    <a:pt x="0" y="0"/>
                  </a:moveTo>
                  <a:lnTo>
                    <a:pt x="14382" y="62751"/>
                  </a:lnTo>
                  <a:lnTo>
                    <a:pt x="26853" y="118618"/>
                  </a:lnTo>
                  <a:lnTo>
                    <a:pt x="35999" y="177723"/>
                  </a:lnTo>
                  <a:lnTo>
                    <a:pt x="39041" y="237444"/>
                  </a:lnTo>
                  <a:lnTo>
                    <a:pt x="42615" y="294980"/>
                  </a:lnTo>
                  <a:lnTo>
                    <a:pt x="48415" y="357178"/>
                  </a:lnTo>
                  <a:lnTo>
                    <a:pt x="53699" y="3920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9A02FD3-082F-4700-B851-8FC8E91F0698}"/>
                </a:ext>
              </a:extLst>
            </p:cNvPr>
            <p:cNvSpPr/>
            <p:nvPr/>
          </p:nvSpPr>
          <p:spPr>
            <a:xfrm>
              <a:off x="6514343" y="3737505"/>
              <a:ext cx="175176" cy="342362"/>
            </a:xfrm>
            <a:custGeom>
              <a:avLst/>
              <a:gdLst/>
              <a:ahLst/>
              <a:cxnLst/>
              <a:rect l="0" t="0" r="0" b="0"/>
              <a:pathLst>
                <a:path w="175176" h="342362">
                  <a:moveTo>
                    <a:pt x="128321" y="96660"/>
                  </a:moveTo>
                  <a:lnTo>
                    <a:pt x="89614" y="60805"/>
                  </a:lnTo>
                  <a:lnTo>
                    <a:pt x="68433" y="50816"/>
                  </a:lnTo>
                  <a:lnTo>
                    <a:pt x="40295" y="44689"/>
                  </a:lnTo>
                  <a:lnTo>
                    <a:pt x="24759" y="44921"/>
                  </a:lnTo>
                  <a:lnTo>
                    <a:pt x="11887" y="49003"/>
                  </a:lnTo>
                  <a:lnTo>
                    <a:pt x="3382" y="56386"/>
                  </a:lnTo>
                  <a:lnTo>
                    <a:pt x="279" y="60860"/>
                  </a:lnTo>
                  <a:lnTo>
                    <a:pt x="0" y="66827"/>
                  </a:lnTo>
                  <a:lnTo>
                    <a:pt x="7562" y="88285"/>
                  </a:lnTo>
                  <a:lnTo>
                    <a:pt x="18819" y="106509"/>
                  </a:lnTo>
                  <a:lnTo>
                    <a:pt x="78333" y="168557"/>
                  </a:lnTo>
                  <a:lnTo>
                    <a:pt x="132635" y="227271"/>
                  </a:lnTo>
                  <a:lnTo>
                    <a:pt x="166335" y="276849"/>
                  </a:lnTo>
                  <a:lnTo>
                    <a:pt x="173329" y="295834"/>
                  </a:lnTo>
                  <a:lnTo>
                    <a:pt x="175175" y="311476"/>
                  </a:lnTo>
                  <a:lnTo>
                    <a:pt x="172684" y="318630"/>
                  </a:lnTo>
                  <a:lnTo>
                    <a:pt x="161960" y="331353"/>
                  </a:lnTo>
                  <a:lnTo>
                    <a:pt x="145657" y="338201"/>
                  </a:lnTo>
                  <a:lnTo>
                    <a:pt x="104130" y="342361"/>
                  </a:lnTo>
                  <a:lnTo>
                    <a:pt x="82634" y="338581"/>
                  </a:lnTo>
                  <a:lnTo>
                    <a:pt x="47787" y="320703"/>
                  </a:lnTo>
                  <a:lnTo>
                    <a:pt x="35646" y="307612"/>
                  </a:lnTo>
                  <a:lnTo>
                    <a:pt x="30737" y="299944"/>
                  </a:lnTo>
                  <a:lnTo>
                    <a:pt x="26876" y="281878"/>
                  </a:lnTo>
                  <a:lnTo>
                    <a:pt x="27745" y="263706"/>
                  </a:lnTo>
                  <a:lnTo>
                    <a:pt x="32109" y="249662"/>
                  </a:lnTo>
                  <a:lnTo>
                    <a:pt x="48921" y="226061"/>
                  </a:lnTo>
                  <a:lnTo>
                    <a:pt x="106529" y="166810"/>
                  </a:lnTo>
                  <a:lnTo>
                    <a:pt x="141562" y="128899"/>
                  </a:lnTo>
                  <a:lnTo>
                    <a:pt x="156552" y="92038"/>
                  </a:lnTo>
                  <a:lnTo>
                    <a:pt x="157178" y="80882"/>
                  </a:lnTo>
                  <a:lnTo>
                    <a:pt x="152717" y="59136"/>
                  </a:lnTo>
                  <a:lnTo>
                    <a:pt x="130001" y="29569"/>
                  </a:lnTo>
                  <a:lnTo>
                    <a:pt x="111482" y="13068"/>
                  </a:lnTo>
                  <a:lnTo>
                    <a:pt x="8536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900042F-D871-4FCB-971A-529FADD7E321}"/>
                </a:ext>
              </a:extLst>
            </p:cNvPr>
            <p:cNvSpPr/>
            <p:nvPr/>
          </p:nvSpPr>
          <p:spPr>
            <a:xfrm>
              <a:off x="6771543" y="3775095"/>
              <a:ext cx="252391" cy="225540"/>
            </a:xfrm>
            <a:custGeom>
              <a:avLst/>
              <a:gdLst/>
              <a:ahLst/>
              <a:cxnLst/>
              <a:rect l="0" t="0" r="0" b="0"/>
              <a:pathLst>
                <a:path w="252391" h="225540">
                  <a:moveTo>
                    <a:pt x="0" y="0"/>
                  </a:moveTo>
                  <a:lnTo>
                    <a:pt x="9171" y="12265"/>
                  </a:lnTo>
                  <a:lnTo>
                    <a:pt x="70015" y="71676"/>
                  </a:lnTo>
                  <a:lnTo>
                    <a:pt x="127416" y="127945"/>
                  </a:lnTo>
                  <a:lnTo>
                    <a:pt x="189758" y="180033"/>
                  </a:lnTo>
                  <a:lnTo>
                    <a:pt x="252390" y="2255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AC91815-085E-485E-B6B9-324987C38F9F}"/>
                </a:ext>
              </a:extLst>
            </p:cNvPr>
            <p:cNvSpPr/>
            <p:nvPr/>
          </p:nvSpPr>
          <p:spPr>
            <a:xfrm>
              <a:off x="6776913" y="3764355"/>
              <a:ext cx="118141" cy="263130"/>
            </a:xfrm>
            <a:custGeom>
              <a:avLst/>
              <a:gdLst/>
              <a:ahLst/>
              <a:cxnLst/>
              <a:rect l="0" t="0" r="0" b="0"/>
              <a:pathLst>
                <a:path w="118141" h="263130">
                  <a:moveTo>
                    <a:pt x="118140" y="0"/>
                  </a:moveTo>
                  <a:lnTo>
                    <a:pt x="100066" y="57528"/>
                  </a:lnTo>
                  <a:lnTo>
                    <a:pt x="76719" y="117420"/>
                  </a:lnTo>
                  <a:lnTo>
                    <a:pt x="48205" y="178466"/>
                  </a:lnTo>
                  <a:lnTo>
                    <a:pt x="13342" y="239752"/>
                  </a:lnTo>
                  <a:lnTo>
                    <a:pt x="0" y="2631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0172C75-9110-4024-BC3A-E7CC5366AAA4}"/>
                </a:ext>
              </a:extLst>
            </p:cNvPr>
            <p:cNvSpPr/>
            <p:nvPr/>
          </p:nvSpPr>
          <p:spPr>
            <a:xfrm>
              <a:off x="7083409" y="3732135"/>
              <a:ext cx="291072" cy="294932"/>
            </a:xfrm>
            <a:custGeom>
              <a:avLst/>
              <a:gdLst/>
              <a:ahLst/>
              <a:cxnLst/>
              <a:rect l="0" t="0" r="0" b="0"/>
              <a:pathLst>
                <a:path w="291072" h="294932">
                  <a:moveTo>
                    <a:pt x="58663" y="0"/>
                  </a:moveTo>
                  <a:lnTo>
                    <a:pt x="58662" y="11403"/>
                  </a:lnTo>
                  <a:lnTo>
                    <a:pt x="52962" y="27047"/>
                  </a:lnTo>
                  <a:lnTo>
                    <a:pt x="26360" y="82288"/>
                  </a:lnTo>
                  <a:lnTo>
                    <a:pt x="4229" y="143302"/>
                  </a:lnTo>
                  <a:lnTo>
                    <a:pt x="0" y="192284"/>
                  </a:lnTo>
                  <a:lnTo>
                    <a:pt x="5416" y="215752"/>
                  </a:lnTo>
                  <a:lnTo>
                    <a:pt x="14577" y="237821"/>
                  </a:lnTo>
                  <a:lnTo>
                    <a:pt x="30551" y="256625"/>
                  </a:lnTo>
                  <a:lnTo>
                    <a:pt x="57927" y="274728"/>
                  </a:lnTo>
                  <a:lnTo>
                    <a:pt x="100207" y="290585"/>
                  </a:lnTo>
                  <a:lnTo>
                    <a:pt x="159267" y="294931"/>
                  </a:lnTo>
                  <a:lnTo>
                    <a:pt x="202177" y="290383"/>
                  </a:lnTo>
                  <a:lnTo>
                    <a:pt x="252842" y="274894"/>
                  </a:lnTo>
                  <a:lnTo>
                    <a:pt x="280758" y="254668"/>
                  </a:lnTo>
                  <a:lnTo>
                    <a:pt x="289811" y="240733"/>
                  </a:lnTo>
                  <a:lnTo>
                    <a:pt x="291071" y="228911"/>
                  </a:lnTo>
                  <a:lnTo>
                    <a:pt x="289045" y="216894"/>
                  </a:lnTo>
                  <a:lnTo>
                    <a:pt x="281196" y="203420"/>
                  </a:lnTo>
                  <a:lnTo>
                    <a:pt x="274712" y="195621"/>
                  </a:lnTo>
                  <a:lnTo>
                    <a:pt x="261501" y="187371"/>
                  </a:lnTo>
                  <a:lnTo>
                    <a:pt x="246251" y="181149"/>
                  </a:lnTo>
                  <a:lnTo>
                    <a:pt x="210299" y="182275"/>
                  </a:lnTo>
                  <a:lnTo>
                    <a:pt x="189511" y="187196"/>
                  </a:lnTo>
                  <a:lnTo>
                    <a:pt x="168043" y="199248"/>
                  </a:lnTo>
                  <a:lnTo>
                    <a:pt x="159783" y="207291"/>
                  </a:lnTo>
                  <a:lnTo>
                    <a:pt x="152134" y="218821"/>
                  </a:lnTo>
                  <a:lnTo>
                    <a:pt x="149530" y="231901"/>
                  </a:lnTo>
                  <a:lnTo>
                    <a:pt x="149671" y="238731"/>
                  </a:lnTo>
                  <a:lnTo>
                    <a:pt x="152748" y="243880"/>
                  </a:lnTo>
                  <a:lnTo>
                    <a:pt x="164122" y="251193"/>
                  </a:lnTo>
                  <a:lnTo>
                    <a:pt x="192912" y="2631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462D720-E8C8-4DAB-9A15-D46F1BE27509}"/>
                </a:ext>
              </a:extLst>
            </p:cNvPr>
            <p:cNvSpPr/>
            <p:nvPr/>
          </p:nvSpPr>
          <p:spPr>
            <a:xfrm>
              <a:off x="7566300" y="3765323"/>
              <a:ext cx="118140" cy="9773"/>
            </a:xfrm>
            <a:custGeom>
              <a:avLst/>
              <a:gdLst/>
              <a:ahLst/>
              <a:cxnLst/>
              <a:rect l="0" t="0" r="0" b="0"/>
              <a:pathLst>
                <a:path w="118140" h="9773">
                  <a:moveTo>
                    <a:pt x="0" y="9772"/>
                  </a:moveTo>
                  <a:lnTo>
                    <a:pt x="51571" y="0"/>
                  </a:lnTo>
                  <a:lnTo>
                    <a:pt x="110503" y="8358"/>
                  </a:lnTo>
                  <a:lnTo>
                    <a:pt x="118139" y="97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B3A432C-56B0-40CC-B7B8-C62FE1645CFA}"/>
                </a:ext>
              </a:extLst>
            </p:cNvPr>
            <p:cNvSpPr/>
            <p:nvPr/>
          </p:nvSpPr>
          <p:spPr>
            <a:xfrm>
              <a:off x="7566300" y="3882495"/>
              <a:ext cx="139621" cy="5371"/>
            </a:xfrm>
            <a:custGeom>
              <a:avLst/>
              <a:gdLst/>
              <a:ahLst/>
              <a:cxnLst/>
              <a:rect l="0" t="0" r="0" b="0"/>
              <a:pathLst>
                <a:path w="139621" h="5371">
                  <a:moveTo>
                    <a:pt x="0" y="0"/>
                  </a:moveTo>
                  <a:lnTo>
                    <a:pt x="47769" y="5037"/>
                  </a:lnTo>
                  <a:lnTo>
                    <a:pt x="107664" y="5350"/>
                  </a:lnTo>
                  <a:lnTo>
                    <a:pt x="139620" y="53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58D98E6-67B9-4553-9504-C95DE4C36C98}"/>
                </a:ext>
              </a:extLst>
            </p:cNvPr>
            <p:cNvSpPr/>
            <p:nvPr/>
          </p:nvSpPr>
          <p:spPr>
            <a:xfrm>
              <a:off x="7905728" y="3737505"/>
              <a:ext cx="14992" cy="284610"/>
            </a:xfrm>
            <a:custGeom>
              <a:avLst/>
              <a:gdLst/>
              <a:ahLst/>
              <a:cxnLst/>
              <a:rect l="0" t="0" r="0" b="0"/>
              <a:pathLst>
                <a:path w="14992" h="284610">
                  <a:moveTo>
                    <a:pt x="4251" y="0"/>
                  </a:moveTo>
                  <a:lnTo>
                    <a:pt x="0" y="56270"/>
                  </a:lnTo>
                  <a:lnTo>
                    <a:pt x="1797" y="116500"/>
                  </a:lnTo>
                  <a:lnTo>
                    <a:pt x="4704" y="178412"/>
                  </a:lnTo>
                  <a:lnTo>
                    <a:pt x="9281" y="235020"/>
                  </a:lnTo>
                  <a:lnTo>
                    <a:pt x="14991" y="2846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E99A5BF-52CD-48F1-BADE-E432FCDC268B}"/>
                </a:ext>
              </a:extLst>
            </p:cNvPr>
            <p:cNvSpPr/>
            <p:nvPr/>
          </p:nvSpPr>
          <p:spPr>
            <a:xfrm>
              <a:off x="8089070" y="3700691"/>
              <a:ext cx="308888" cy="310272"/>
            </a:xfrm>
            <a:custGeom>
              <a:avLst/>
              <a:gdLst/>
              <a:ahLst/>
              <a:cxnLst/>
              <a:rect l="0" t="0" r="0" b="0"/>
              <a:pathLst>
                <a:path w="308888" h="310272">
                  <a:moveTo>
                    <a:pt x="100148" y="15335"/>
                  </a:moveTo>
                  <a:lnTo>
                    <a:pt x="46245" y="75160"/>
                  </a:lnTo>
                  <a:lnTo>
                    <a:pt x="26519" y="103348"/>
                  </a:lnTo>
                  <a:lnTo>
                    <a:pt x="2454" y="163776"/>
                  </a:lnTo>
                  <a:lnTo>
                    <a:pt x="0" y="185346"/>
                  </a:lnTo>
                  <a:lnTo>
                    <a:pt x="3383" y="206853"/>
                  </a:lnTo>
                  <a:lnTo>
                    <a:pt x="18266" y="239811"/>
                  </a:lnTo>
                  <a:lnTo>
                    <a:pt x="37102" y="265237"/>
                  </a:lnTo>
                  <a:lnTo>
                    <a:pt x="64779" y="282988"/>
                  </a:lnTo>
                  <a:lnTo>
                    <a:pt x="125338" y="305993"/>
                  </a:lnTo>
                  <a:lnTo>
                    <a:pt x="183542" y="310271"/>
                  </a:lnTo>
                  <a:lnTo>
                    <a:pt x="235061" y="298549"/>
                  </a:lnTo>
                  <a:lnTo>
                    <a:pt x="264008" y="282497"/>
                  </a:lnTo>
                  <a:lnTo>
                    <a:pt x="293123" y="253957"/>
                  </a:lnTo>
                  <a:lnTo>
                    <a:pt x="299281" y="240323"/>
                  </a:lnTo>
                  <a:lnTo>
                    <a:pt x="308887" y="183572"/>
                  </a:lnTo>
                  <a:lnTo>
                    <a:pt x="306635" y="144940"/>
                  </a:lnTo>
                  <a:lnTo>
                    <a:pt x="296375" y="121689"/>
                  </a:lnTo>
                  <a:lnTo>
                    <a:pt x="260506" y="71464"/>
                  </a:lnTo>
                  <a:lnTo>
                    <a:pt x="219258" y="37624"/>
                  </a:lnTo>
                  <a:lnTo>
                    <a:pt x="159065" y="11708"/>
                  </a:lnTo>
                  <a:lnTo>
                    <a:pt x="96771" y="0"/>
                  </a:lnTo>
                  <a:lnTo>
                    <a:pt x="69560" y="969"/>
                  </a:lnTo>
                  <a:lnTo>
                    <a:pt x="46770" y="6729"/>
                  </a:lnTo>
                  <a:lnTo>
                    <a:pt x="33284" y="14707"/>
                  </a:lnTo>
                  <a:lnTo>
                    <a:pt x="27073" y="22812"/>
                  </a:lnTo>
                  <a:lnTo>
                    <a:pt x="19598" y="368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848AD23-8C20-4113-970E-9BDCB824001B}"/>
                </a:ext>
              </a:extLst>
            </p:cNvPr>
            <p:cNvSpPr/>
            <p:nvPr/>
          </p:nvSpPr>
          <p:spPr>
            <a:xfrm>
              <a:off x="8441606" y="3426046"/>
              <a:ext cx="312234" cy="590009"/>
            </a:xfrm>
            <a:custGeom>
              <a:avLst/>
              <a:gdLst/>
              <a:ahLst/>
              <a:cxnLst/>
              <a:rect l="0" t="0" r="0" b="0"/>
              <a:pathLst>
                <a:path w="312234" h="590009">
                  <a:moveTo>
                    <a:pt x="252390" y="268499"/>
                  </a:moveTo>
                  <a:lnTo>
                    <a:pt x="218742" y="236642"/>
                  </a:lnTo>
                  <a:lnTo>
                    <a:pt x="159931" y="213910"/>
                  </a:lnTo>
                  <a:lnTo>
                    <a:pt x="113555" y="209823"/>
                  </a:lnTo>
                  <a:lnTo>
                    <a:pt x="84563" y="215248"/>
                  </a:lnTo>
                  <a:lnTo>
                    <a:pt x="61851" y="227263"/>
                  </a:lnTo>
                  <a:lnTo>
                    <a:pt x="57941" y="233252"/>
                  </a:lnTo>
                  <a:lnTo>
                    <a:pt x="55186" y="247862"/>
                  </a:lnTo>
                  <a:lnTo>
                    <a:pt x="57543" y="261117"/>
                  </a:lnTo>
                  <a:lnTo>
                    <a:pt x="71630" y="287063"/>
                  </a:lnTo>
                  <a:lnTo>
                    <a:pt x="134599" y="350334"/>
                  </a:lnTo>
                  <a:lnTo>
                    <a:pt x="193822" y="404453"/>
                  </a:lnTo>
                  <a:lnTo>
                    <a:pt x="251963" y="461497"/>
                  </a:lnTo>
                  <a:lnTo>
                    <a:pt x="300066" y="521599"/>
                  </a:lnTo>
                  <a:lnTo>
                    <a:pt x="310935" y="543838"/>
                  </a:lnTo>
                  <a:lnTo>
                    <a:pt x="312233" y="568394"/>
                  </a:lnTo>
                  <a:lnTo>
                    <a:pt x="308992" y="575232"/>
                  </a:lnTo>
                  <a:lnTo>
                    <a:pt x="297434" y="586012"/>
                  </a:lnTo>
                  <a:lnTo>
                    <a:pt x="279172" y="590008"/>
                  </a:lnTo>
                  <a:lnTo>
                    <a:pt x="239118" y="587711"/>
                  </a:lnTo>
                  <a:lnTo>
                    <a:pt x="191935" y="570589"/>
                  </a:lnTo>
                  <a:lnTo>
                    <a:pt x="135069" y="535723"/>
                  </a:lnTo>
                  <a:lnTo>
                    <a:pt x="119974" y="518919"/>
                  </a:lnTo>
                  <a:lnTo>
                    <a:pt x="107033" y="494710"/>
                  </a:lnTo>
                  <a:lnTo>
                    <a:pt x="106363" y="466725"/>
                  </a:lnTo>
                  <a:lnTo>
                    <a:pt x="112079" y="436402"/>
                  </a:lnTo>
                  <a:lnTo>
                    <a:pt x="121382" y="415770"/>
                  </a:lnTo>
                  <a:lnTo>
                    <a:pt x="175714" y="356059"/>
                  </a:lnTo>
                  <a:lnTo>
                    <a:pt x="227009" y="298924"/>
                  </a:lnTo>
                  <a:lnTo>
                    <a:pt x="249401" y="261538"/>
                  </a:lnTo>
                  <a:lnTo>
                    <a:pt x="255283" y="235808"/>
                  </a:lnTo>
                  <a:lnTo>
                    <a:pt x="254420" y="200387"/>
                  </a:lnTo>
                  <a:lnTo>
                    <a:pt x="235642" y="160374"/>
                  </a:lnTo>
                  <a:lnTo>
                    <a:pt x="214081" y="129262"/>
                  </a:lnTo>
                  <a:lnTo>
                    <a:pt x="155422" y="79776"/>
                  </a:lnTo>
                  <a:lnTo>
                    <a:pt x="92445" y="39227"/>
                  </a:lnTo>
                  <a:lnTo>
                    <a:pt x="35984" y="1371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DFABF4F-F770-4AD0-B20C-EC4C68683FCA}"/>
              </a:ext>
            </a:extLst>
          </p:cNvPr>
          <p:cNvGrpSpPr/>
          <p:nvPr/>
        </p:nvGrpSpPr>
        <p:grpSpPr>
          <a:xfrm>
            <a:off x="1315645" y="2235310"/>
            <a:ext cx="1036407" cy="981308"/>
            <a:chOff x="1315645" y="2235310"/>
            <a:chExt cx="1036407" cy="981308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B0C291F-E834-4D0D-A76E-2C403A65E5AA}"/>
                </a:ext>
              </a:extLst>
            </p:cNvPr>
            <p:cNvSpPr/>
            <p:nvPr/>
          </p:nvSpPr>
          <p:spPr>
            <a:xfrm>
              <a:off x="1315645" y="2881262"/>
              <a:ext cx="198387" cy="335356"/>
            </a:xfrm>
            <a:custGeom>
              <a:avLst/>
              <a:gdLst/>
              <a:ahLst/>
              <a:cxnLst/>
              <a:rect l="0" t="0" r="0" b="0"/>
              <a:pathLst>
                <a:path w="198387" h="335356">
                  <a:moveTo>
                    <a:pt x="0" y="72226"/>
                  </a:moveTo>
                  <a:lnTo>
                    <a:pt x="28097" y="34357"/>
                  </a:lnTo>
                  <a:lnTo>
                    <a:pt x="59179" y="7016"/>
                  </a:lnTo>
                  <a:lnTo>
                    <a:pt x="71449" y="1477"/>
                  </a:lnTo>
                  <a:lnTo>
                    <a:pt x="78063" y="0"/>
                  </a:lnTo>
                  <a:lnTo>
                    <a:pt x="83068" y="1403"/>
                  </a:lnTo>
                  <a:lnTo>
                    <a:pt x="87002" y="4724"/>
                  </a:lnTo>
                  <a:lnTo>
                    <a:pt x="90221" y="9325"/>
                  </a:lnTo>
                  <a:lnTo>
                    <a:pt x="91174" y="14779"/>
                  </a:lnTo>
                  <a:lnTo>
                    <a:pt x="89050" y="27203"/>
                  </a:lnTo>
                  <a:lnTo>
                    <a:pt x="56860" y="87803"/>
                  </a:lnTo>
                  <a:lnTo>
                    <a:pt x="28623" y="131275"/>
                  </a:lnTo>
                  <a:lnTo>
                    <a:pt x="28629" y="134266"/>
                  </a:lnTo>
                  <a:lnTo>
                    <a:pt x="31019" y="135662"/>
                  </a:lnTo>
                  <a:lnTo>
                    <a:pt x="34999" y="135997"/>
                  </a:lnTo>
                  <a:lnTo>
                    <a:pt x="61630" y="124269"/>
                  </a:lnTo>
                  <a:lnTo>
                    <a:pt x="110140" y="98352"/>
                  </a:lnTo>
                  <a:lnTo>
                    <a:pt x="144801" y="91530"/>
                  </a:lnTo>
                  <a:lnTo>
                    <a:pt x="179328" y="96152"/>
                  </a:lnTo>
                  <a:lnTo>
                    <a:pt x="185185" y="100110"/>
                  </a:lnTo>
                  <a:lnTo>
                    <a:pt x="194875" y="112464"/>
                  </a:lnTo>
                  <a:lnTo>
                    <a:pt x="198386" y="124716"/>
                  </a:lnTo>
                  <a:lnTo>
                    <a:pt x="195417" y="148042"/>
                  </a:lnTo>
                  <a:lnTo>
                    <a:pt x="176922" y="204469"/>
                  </a:lnTo>
                  <a:lnTo>
                    <a:pt x="154984" y="241415"/>
                  </a:lnTo>
                  <a:lnTo>
                    <a:pt x="106267" y="302758"/>
                  </a:lnTo>
                  <a:lnTo>
                    <a:pt x="88547" y="321690"/>
                  </a:lnTo>
                  <a:lnTo>
                    <a:pt x="71516" y="330378"/>
                  </a:lnTo>
                  <a:lnTo>
                    <a:pt x="53700" y="3353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6680B2C-8ABA-4676-A0E6-5725510C3FB8}"/>
                </a:ext>
              </a:extLst>
            </p:cNvPr>
            <p:cNvSpPr/>
            <p:nvPr/>
          </p:nvSpPr>
          <p:spPr>
            <a:xfrm>
              <a:off x="1439154" y="2824609"/>
              <a:ext cx="247020" cy="75181"/>
            </a:xfrm>
            <a:custGeom>
              <a:avLst/>
              <a:gdLst/>
              <a:ahLst/>
              <a:cxnLst/>
              <a:rect l="0" t="0" r="0" b="0"/>
              <a:pathLst>
                <a:path w="247020" h="75181">
                  <a:moveTo>
                    <a:pt x="0" y="0"/>
                  </a:moveTo>
                  <a:lnTo>
                    <a:pt x="12265" y="4884"/>
                  </a:lnTo>
                  <a:lnTo>
                    <a:pt x="72530" y="41731"/>
                  </a:lnTo>
                  <a:lnTo>
                    <a:pt x="128916" y="60543"/>
                  </a:lnTo>
                  <a:lnTo>
                    <a:pt x="143813" y="65691"/>
                  </a:lnTo>
                  <a:lnTo>
                    <a:pt x="205629" y="74273"/>
                  </a:lnTo>
                  <a:lnTo>
                    <a:pt x="247019" y="751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056A79D-AD58-4DDA-9370-6D3C36FE83D3}"/>
                </a:ext>
              </a:extLst>
            </p:cNvPr>
            <p:cNvSpPr/>
            <p:nvPr/>
          </p:nvSpPr>
          <p:spPr>
            <a:xfrm>
              <a:off x="1568034" y="2803129"/>
              <a:ext cx="3448" cy="284610"/>
            </a:xfrm>
            <a:custGeom>
              <a:avLst/>
              <a:gdLst/>
              <a:ahLst/>
              <a:cxnLst/>
              <a:rect l="0" t="0" r="0" b="0"/>
              <a:pathLst>
                <a:path w="3448" h="284610">
                  <a:moveTo>
                    <a:pt x="0" y="0"/>
                  </a:moveTo>
                  <a:lnTo>
                    <a:pt x="597" y="63347"/>
                  </a:lnTo>
                  <a:lnTo>
                    <a:pt x="3447" y="125246"/>
                  </a:lnTo>
                  <a:lnTo>
                    <a:pt x="302" y="182260"/>
                  </a:lnTo>
                  <a:lnTo>
                    <a:pt x="17" y="242360"/>
                  </a:lnTo>
                  <a:lnTo>
                    <a:pt x="0" y="2846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6C808A1-4C4B-4E74-B7F2-14146002E9AD}"/>
                </a:ext>
              </a:extLst>
            </p:cNvPr>
            <p:cNvSpPr/>
            <p:nvPr/>
          </p:nvSpPr>
          <p:spPr>
            <a:xfrm>
              <a:off x="1651103" y="2591527"/>
              <a:ext cx="242558" cy="281413"/>
            </a:xfrm>
            <a:custGeom>
              <a:avLst/>
              <a:gdLst/>
              <a:ahLst/>
              <a:cxnLst/>
              <a:rect l="0" t="0" r="0" b="0"/>
              <a:pathLst>
                <a:path w="242558" h="281413">
                  <a:moveTo>
                    <a:pt x="2851" y="98832"/>
                  </a:moveTo>
                  <a:lnTo>
                    <a:pt x="0" y="90280"/>
                  </a:lnTo>
                  <a:lnTo>
                    <a:pt x="191" y="81308"/>
                  </a:lnTo>
                  <a:lnTo>
                    <a:pt x="2862" y="71950"/>
                  </a:lnTo>
                  <a:lnTo>
                    <a:pt x="15891" y="54629"/>
                  </a:lnTo>
                  <a:lnTo>
                    <a:pt x="51315" y="25684"/>
                  </a:lnTo>
                  <a:lnTo>
                    <a:pt x="94247" y="4684"/>
                  </a:lnTo>
                  <a:lnTo>
                    <a:pt x="114392" y="0"/>
                  </a:lnTo>
                  <a:lnTo>
                    <a:pt x="128400" y="809"/>
                  </a:lnTo>
                  <a:lnTo>
                    <a:pt x="133687" y="3054"/>
                  </a:lnTo>
                  <a:lnTo>
                    <a:pt x="141152" y="10321"/>
                  </a:lnTo>
                  <a:lnTo>
                    <a:pt x="142188" y="15958"/>
                  </a:lnTo>
                  <a:lnTo>
                    <a:pt x="140157" y="30177"/>
                  </a:lnTo>
                  <a:lnTo>
                    <a:pt x="129453" y="49253"/>
                  </a:lnTo>
                  <a:lnTo>
                    <a:pt x="83460" y="108806"/>
                  </a:lnTo>
                  <a:lnTo>
                    <a:pt x="63954" y="131776"/>
                  </a:lnTo>
                  <a:lnTo>
                    <a:pt x="64469" y="134519"/>
                  </a:lnTo>
                  <a:lnTo>
                    <a:pt x="67796" y="135750"/>
                  </a:lnTo>
                  <a:lnTo>
                    <a:pt x="72998" y="135974"/>
                  </a:lnTo>
                  <a:lnTo>
                    <a:pt x="83550" y="133041"/>
                  </a:lnTo>
                  <a:lnTo>
                    <a:pt x="145102" y="113187"/>
                  </a:lnTo>
                  <a:lnTo>
                    <a:pt x="187294" y="105266"/>
                  </a:lnTo>
                  <a:lnTo>
                    <a:pt x="211572" y="107368"/>
                  </a:lnTo>
                  <a:lnTo>
                    <a:pt x="234810" y="117471"/>
                  </a:lnTo>
                  <a:lnTo>
                    <a:pt x="239233" y="121998"/>
                  </a:lnTo>
                  <a:lnTo>
                    <a:pt x="241585" y="126806"/>
                  </a:lnTo>
                  <a:lnTo>
                    <a:pt x="242557" y="131802"/>
                  </a:lnTo>
                  <a:lnTo>
                    <a:pt x="238223" y="155936"/>
                  </a:lnTo>
                  <a:lnTo>
                    <a:pt x="214833" y="207537"/>
                  </a:lnTo>
                  <a:lnTo>
                    <a:pt x="199114" y="226507"/>
                  </a:lnTo>
                  <a:lnTo>
                    <a:pt x="146325" y="270169"/>
                  </a:lnTo>
                  <a:lnTo>
                    <a:pt x="133444" y="276415"/>
                  </a:lnTo>
                  <a:lnTo>
                    <a:pt x="110250" y="2814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592E92B-A01E-4D04-B5A2-185A65A3D805}"/>
                </a:ext>
              </a:extLst>
            </p:cNvPr>
            <p:cNvSpPr/>
            <p:nvPr/>
          </p:nvSpPr>
          <p:spPr>
            <a:xfrm>
              <a:off x="1938562" y="2470190"/>
              <a:ext cx="75181" cy="96661"/>
            </a:xfrm>
            <a:custGeom>
              <a:avLst/>
              <a:gdLst/>
              <a:ahLst/>
              <a:cxnLst/>
              <a:rect l="0" t="0" r="0" b="0"/>
              <a:pathLst>
                <a:path w="75181" h="96661">
                  <a:moveTo>
                    <a:pt x="0" y="96660"/>
                  </a:moveTo>
                  <a:lnTo>
                    <a:pt x="14044" y="62397"/>
                  </a:lnTo>
                  <a:lnTo>
                    <a:pt x="751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E1D4445-A5C4-477A-B560-5DD7BB4F6D0B}"/>
                </a:ext>
              </a:extLst>
            </p:cNvPr>
            <p:cNvSpPr/>
            <p:nvPr/>
          </p:nvSpPr>
          <p:spPr>
            <a:xfrm>
              <a:off x="2024482" y="2566850"/>
              <a:ext cx="32221" cy="42961"/>
            </a:xfrm>
            <a:custGeom>
              <a:avLst/>
              <a:gdLst/>
              <a:ahLst/>
              <a:cxnLst/>
              <a:rect l="0" t="0" r="0" b="0"/>
              <a:pathLst>
                <a:path w="32221" h="42961">
                  <a:moveTo>
                    <a:pt x="0" y="42960"/>
                  </a:moveTo>
                  <a:lnTo>
                    <a:pt x="322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A901344-1CBE-4792-A21E-F47B9315C10A}"/>
                </a:ext>
              </a:extLst>
            </p:cNvPr>
            <p:cNvSpPr/>
            <p:nvPr/>
          </p:nvSpPr>
          <p:spPr>
            <a:xfrm>
              <a:off x="2032114" y="2235310"/>
              <a:ext cx="319938" cy="342281"/>
            </a:xfrm>
            <a:custGeom>
              <a:avLst/>
              <a:gdLst/>
              <a:ahLst/>
              <a:cxnLst/>
              <a:rect l="0" t="0" r="0" b="0"/>
              <a:pathLst>
                <a:path w="319938" h="342281">
                  <a:moveTo>
                    <a:pt x="180317" y="36191"/>
                  </a:moveTo>
                  <a:lnTo>
                    <a:pt x="154021" y="14778"/>
                  </a:lnTo>
                  <a:lnTo>
                    <a:pt x="126690" y="2661"/>
                  </a:lnTo>
                  <a:lnTo>
                    <a:pt x="94081" y="0"/>
                  </a:lnTo>
                  <a:lnTo>
                    <a:pt x="62843" y="6181"/>
                  </a:lnTo>
                  <a:lnTo>
                    <a:pt x="49116" y="14106"/>
                  </a:lnTo>
                  <a:lnTo>
                    <a:pt x="17241" y="46603"/>
                  </a:lnTo>
                  <a:lnTo>
                    <a:pt x="5373" y="62944"/>
                  </a:lnTo>
                  <a:lnTo>
                    <a:pt x="0" y="87674"/>
                  </a:lnTo>
                  <a:lnTo>
                    <a:pt x="2472" y="115242"/>
                  </a:lnTo>
                  <a:lnTo>
                    <a:pt x="5411" y="126815"/>
                  </a:lnTo>
                  <a:lnTo>
                    <a:pt x="11888" y="136334"/>
                  </a:lnTo>
                  <a:lnTo>
                    <a:pt x="27781" y="152168"/>
                  </a:lnTo>
                  <a:lnTo>
                    <a:pt x="50196" y="160319"/>
                  </a:lnTo>
                  <a:lnTo>
                    <a:pt x="70959" y="160812"/>
                  </a:lnTo>
                  <a:lnTo>
                    <a:pt x="104485" y="155036"/>
                  </a:lnTo>
                  <a:lnTo>
                    <a:pt x="132019" y="139632"/>
                  </a:lnTo>
                  <a:lnTo>
                    <a:pt x="145256" y="129158"/>
                  </a:lnTo>
                  <a:lnTo>
                    <a:pt x="156736" y="109945"/>
                  </a:lnTo>
                  <a:lnTo>
                    <a:pt x="166422" y="81013"/>
                  </a:lnTo>
                  <a:lnTo>
                    <a:pt x="168046" y="60079"/>
                  </a:lnTo>
                  <a:lnTo>
                    <a:pt x="166207" y="47644"/>
                  </a:lnTo>
                  <a:lnTo>
                    <a:pt x="176885" y="89814"/>
                  </a:lnTo>
                  <a:lnTo>
                    <a:pt x="208572" y="151160"/>
                  </a:lnTo>
                  <a:lnTo>
                    <a:pt x="241102" y="213594"/>
                  </a:lnTo>
                  <a:lnTo>
                    <a:pt x="280296" y="276893"/>
                  </a:lnTo>
                  <a:lnTo>
                    <a:pt x="311046" y="327596"/>
                  </a:lnTo>
                  <a:lnTo>
                    <a:pt x="319937" y="3422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2299A3C-2439-4E67-8F1A-BA43E1C974DF}"/>
              </a:ext>
            </a:extLst>
          </p:cNvPr>
          <p:cNvGrpSpPr/>
          <p:nvPr/>
        </p:nvGrpSpPr>
        <p:grpSpPr>
          <a:xfrm>
            <a:off x="1020721" y="4901457"/>
            <a:ext cx="2212007" cy="575922"/>
            <a:chOff x="1020721" y="4901457"/>
            <a:chExt cx="2212007" cy="575922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23ED39D-1BA6-4784-9139-4DAC43018449}"/>
                </a:ext>
              </a:extLst>
            </p:cNvPr>
            <p:cNvSpPr/>
            <p:nvPr/>
          </p:nvSpPr>
          <p:spPr>
            <a:xfrm>
              <a:off x="1020721" y="5031670"/>
              <a:ext cx="228472" cy="330504"/>
            </a:xfrm>
            <a:custGeom>
              <a:avLst/>
              <a:gdLst/>
              <a:ahLst/>
              <a:cxnLst/>
              <a:rect l="0" t="0" r="0" b="0"/>
              <a:pathLst>
                <a:path w="228472" h="330504">
                  <a:moveTo>
                    <a:pt x="80125" y="0"/>
                  </a:moveTo>
                  <a:lnTo>
                    <a:pt x="70954" y="12265"/>
                  </a:lnTo>
                  <a:lnTo>
                    <a:pt x="58712" y="23788"/>
                  </a:lnTo>
                  <a:lnTo>
                    <a:pt x="29795" y="81061"/>
                  </a:lnTo>
                  <a:lnTo>
                    <a:pt x="4413" y="123225"/>
                  </a:lnTo>
                  <a:lnTo>
                    <a:pt x="0" y="178128"/>
                  </a:lnTo>
                  <a:lnTo>
                    <a:pt x="8759" y="241371"/>
                  </a:lnTo>
                  <a:lnTo>
                    <a:pt x="14561" y="267621"/>
                  </a:lnTo>
                  <a:lnTo>
                    <a:pt x="31303" y="300721"/>
                  </a:lnTo>
                  <a:lnTo>
                    <a:pt x="48091" y="316233"/>
                  </a:lnTo>
                  <a:lnTo>
                    <a:pt x="61313" y="324719"/>
                  </a:lnTo>
                  <a:lnTo>
                    <a:pt x="85026" y="330503"/>
                  </a:lnTo>
                  <a:lnTo>
                    <a:pt x="128273" y="325251"/>
                  </a:lnTo>
                  <a:lnTo>
                    <a:pt x="170493" y="307749"/>
                  </a:lnTo>
                  <a:lnTo>
                    <a:pt x="190747" y="291516"/>
                  </a:lnTo>
                  <a:lnTo>
                    <a:pt x="216143" y="260032"/>
                  </a:lnTo>
                  <a:lnTo>
                    <a:pt x="225704" y="237881"/>
                  </a:lnTo>
                  <a:lnTo>
                    <a:pt x="228471" y="213020"/>
                  </a:lnTo>
                  <a:lnTo>
                    <a:pt x="225181" y="191467"/>
                  </a:lnTo>
                  <a:lnTo>
                    <a:pt x="216913" y="176992"/>
                  </a:lnTo>
                  <a:lnTo>
                    <a:pt x="210331" y="168958"/>
                  </a:lnTo>
                  <a:lnTo>
                    <a:pt x="205116" y="166936"/>
                  </a:lnTo>
                  <a:lnTo>
                    <a:pt x="191365" y="166279"/>
                  </a:lnTo>
                  <a:lnTo>
                    <a:pt x="178491" y="171158"/>
                  </a:lnTo>
                  <a:lnTo>
                    <a:pt x="167996" y="179293"/>
                  </a:lnTo>
                  <a:lnTo>
                    <a:pt x="161343" y="188876"/>
                  </a:lnTo>
                  <a:lnTo>
                    <a:pt x="148360" y="224874"/>
                  </a:lnTo>
                  <a:lnTo>
                    <a:pt x="145911" y="254269"/>
                  </a:lnTo>
                  <a:lnTo>
                    <a:pt x="152137" y="284149"/>
                  </a:lnTo>
                  <a:lnTo>
                    <a:pt x="160067" y="303433"/>
                  </a:lnTo>
                  <a:lnTo>
                    <a:pt x="169752" y="314058"/>
                  </a:lnTo>
                  <a:lnTo>
                    <a:pt x="192566" y="327751"/>
                  </a:lnTo>
                  <a:lnTo>
                    <a:pt x="203488" y="329042"/>
                  </a:lnTo>
                  <a:lnTo>
                    <a:pt x="219744" y="3275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BEB1ED7-AC6C-44E4-8609-59C76557D176}"/>
                </a:ext>
              </a:extLst>
            </p:cNvPr>
            <p:cNvSpPr/>
            <p:nvPr/>
          </p:nvSpPr>
          <p:spPr>
            <a:xfrm>
              <a:off x="1317386" y="4977971"/>
              <a:ext cx="148619" cy="499408"/>
            </a:xfrm>
            <a:custGeom>
              <a:avLst/>
              <a:gdLst/>
              <a:ahLst/>
              <a:cxnLst/>
              <a:rect l="0" t="0" r="0" b="0"/>
              <a:pathLst>
                <a:path w="148619" h="499408">
                  <a:moveTo>
                    <a:pt x="62699" y="0"/>
                  </a:moveTo>
                  <a:lnTo>
                    <a:pt x="56997" y="5701"/>
                  </a:lnTo>
                  <a:lnTo>
                    <a:pt x="31992" y="68575"/>
                  </a:lnTo>
                  <a:lnTo>
                    <a:pt x="17814" y="131337"/>
                  </a:lnTo>
                  <a:lnTo>
                    <a:pt x="4686" y="192828"/>
                  </a:lnTo>
                  <a:lnTo>
                    <a:pt x="0" y="248785"/>
                  </a:lnTo>
                  <a:lnTo>
                    <a:pt x="1339" y="289010"/>
                  </a:lnTo>
                  <a:lnTo>
                    <a:pt x="16010" y="348940"/>
                  </a:lnTo>
                  <a:lnTo>
                    <a:pt x="38797" y="402037"/>
                  </a:lnTo>
                  <a:lnTo>
                    <a:pt x="89620" y="463492"/>
                  </a:lnTo>
                  <a:lnTo>
                    <a:pt x="102166" y="477230"/>
                  </a:lnTo>
                  <a:lnTo>
                    <a:pt x="148618" y="4994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990419C-CB90-4A84-9810-9DCC251F1AB2}"/>
                </a:ext>
              </a:extLst>
            </p:cNvPr>
            <p:cNvSpPr/>
            <p:nvPr/>
          </p:nvSpPr>
          <p:spPr>
            <a:xfrm>
              <a:off x="1519704" y="5171290"/>
              <a:ext cx="48331" cy="230910"/>
            </a:xfrm>
            <a:custGeom>
              <a:avLst/>
              <a:gdLst/>
              <a:ahLst/>
              <a:cxnLst/>
              <a:rect l="0" t="0" r="0" b="0"/>
              <a:pathLst>
                <a:path w="48331" h="230910">
                  <a:moveTo>
                    <a:pt x="0" y="0"/>
                  </a:moveTo>
                  <a:lnTo>
                    <a:pt x="12623" y="60817"/>
                  </a:lnTo>
                  <a:lnTo>
                    <a:pt x="28642" y="122529"/>
                  </a:lnTo>
                  <a:lnTo>
                    <a:pt x="35999" y="151821"/>
                  </a:lnTo>
                  <a:lnTo>
                    <a:pt x="46837" y="210587"/>
                  </a:lnTo>
                  <a:lnTo>
                    <a:pt x="48330" y="2309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84C27FA-0BFC-4784-80FC-095F7AEB914B}"/>
                </a:ext>
              </a:extLst>
            </p:cNvPr>
            <p:cNvSpPr/>
            <p:nvPr/>
          </p:nvSpPr>
          <p:spPr>
            <a:xfrm>
              <a:off x="1670885" y="5128330"/>
              <a:ext cx="166677" cy="254020"/>
            </a:xfrm>
            <a:custGeom>
              <a:avLst/>
              <a:gdLst/>
              <a:ahLst/>
              <a:cxnLst/>
              <a:rect l="0" t="0" r="0" b="0"/>
              <a:pathLst>
                <a:path w="166677" h="254020">
                  <a:moveTo>
                    <a:pt x="31398" y="0"/>
                  </a:moveTo>
                  <a:lnTo>
                    <a:pt x="16450" y="25273"/>
                  </a:lnTo>
                  <a:lnTo>
                    <a:pt x="1738" y="80754"/>
                  </a:lnTo>
                  <a:lnTo>
                    <a:pt x="0" y="130938"/>
                  </a:lnTo>
                  <a:lnTo>
                    <a:pt x="11810" y="177080"/>
                  </a:lnTo>
                  <a:lnTo>
                    <a:pt x="23176" y="198067"/>
                  </a:lnTo>
                  <a:lnTo>
                    <a:pt x="51008" y="237509"/>
                  </a:lnTo>
                  <a:lnTo>
                    <a:pt x="69362" y="248046"/>
                  </a:lnTo>
                  <a:lnTo>
                    <a:pt x="92236" y="254019"/>
                  </a:lnTo>
                  <a:lnTo>
                    <a:pt x="125064" y="249871"/>
                  </a:lnTo>
                  <a:lnTo>
                    <a:pt x="143281" y="239312"/>
                  </a:lnTo>
                  <a:lnTo>
                    <a:pt x="157164" y="221996"/>
                  </a:lnTo>
                  <a:lnTo>
                    <a:pt x="165985" y="198899"/>
                  </a:lnTo>
                  <a:lnTo>
                    <a:pt x="166676" y="170310"/>
                  </a:lnTo>
                  <a:lnTo>
                    <a:pt x="153052" y="108385"/>
                  </a:lnTo>
                  <a:lnTo>
                    <a:pt x="134898" y="75266"/>
                  </a:lnTo>
                  <a:lnTo>
                    <a:pt x="109543" y="46754"/>
                  </a:lnTo>
                  <a:lnTo>
                    <a:pt x="89993" y="33853"/>
                  </a:lnTo>
                  <a:lnTo>
                    <a:pt x="66043" y="25383"/>
                  </a:lnTo>
                  <a:lnTo>
                    <a:pt x="42525" y="25487"/>
                  </a:lnTo>
                  <a:lnTo>
                    <a:pt x="22364" y="32147"/>
                  </a:lnTo>
                  <a:lnTo>
                    <a:pt x="13858" y="38353"/>
                  </a:lnTo>
                  <a:lnTo>
                    <a:pt x="4548" y="483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AC4B1F1-F50F-4E1D-80AA-F98BBE2DA968}"/>
                </a:ext>
              </a:extLst>
            </p:cNvPr>
            <p:cNvSpPr/>
            <p:nvPr/>
          </p:nvSpPr>
          <p:spPr>
            <a:xfrm>
              <a:off x="1932106" y="5151796"/>
              <a:ext cx="190715" cy="294408"/>
            </a:xfrm>
            <a:custGeom>
              <a:avLst/>
              <a:gdLst/>
              <a:ahLst/>
              <a:cxnLst/>
              <a:rect l="0" t="0" r="0" b="0"/>
              <a:pathLst>
                <a:path w="190715" h="294408">
                  <a:moveTo>
                    <a:pt x="135336" y="94673"/>
                  </a:moveTo>
                  <a:lnTo>
                    <a:pt x="129856" y="73237"/>
                  </a:lnTo>
                  <a:lnTo>
                    <a:pt x="110615" y="40110"/>
                  </a:lnTo>
                  <a:lnTo>
                    <a:pt x="88045" y="20517"/>
                  </a:lnTo>
                  <a:lnTo>
                    <a:pt x="54592" y="4719"/>
                  </a:lnTo>
                  <a:lnTo>
                    <a:pt x="31989" y="0"/>
                  </a:lnTo>
                  <a:lnTo>
                    <a:pt x="13027" y="1453"/>
                  </a:lnTo>
                  <a:lnTo>
                    <a:pt x="8450" y="4483"/>
                  </a:lnTo>
                  <a:lnTo>
                    <a:pt x="1774" y="14215"/>
                  </a:lnTo>
                  <a:lnTo>
                    <a:pt x="0" y="26495"/>
                  </a:lnTo>
                  <a:lnTo>
                    <a:pt x="3722" y="50975"/>
                  </a:lnTo>
                  <a:lnTo>
                    <a:pt x="21165" y="83869"/>
                  </a:lnTo>
                  <a:lnTo>
                    <a:pt x="65630" y="142034"/>
                  </a:lnTo>
                  <a:lnTo>
                    <a:pt x="114384" y="203931"/>
                  </a:lnTo>
                  <a:lnTo>
                    <a:pt x="141706" y="253448"/>
                  </a:lnTo>
                  <a:lnTo>
                    <a:pt x="146521" y="268462"/>
                  </a:lnTo>
                  <a:lnTo>
                    <a:pt x="146671" y="281103"/>
                  </a:lnTo>
                  <a:lnTo>
                    <a:pt x="144683" y="285786"/>
                  </a:lnTo>
                  <a:lnTo>
                    <a:pt x="137700" y="292581"/>
                  </a:lnTo>
                  <a:lnTo>
                    <a:pt x="127039" y="294407"/>
                  </a:lnTo>
                  <a:lnTo>
                    <a:pt x="114345" y="292634"/>
                  </a:lnTo>
                  <a:lnTo>
                    <a:pt x="94974" y="284925"/>
                  </a:lnTo>
                  <a:lnTo>
                    <a:pt x="70413" y="265284"/>
                  </a:lnTo>
                  <a:lnTo>
                    <a:pt x="60344" y="250039"/>
                  </a:lnTo>
                  <a:lnTo>
                    <a:pt x="56433" y="231334"/>
                  </a:lnTo>
                  <a:lnTo>
                    <a:pt x="60975" y="210677"/>
                  </a:lnTo>
                  <a:lnTo>
                    <a:pt x="69868" y="198140"/>
                  </a:lnTo>
                  <a:lnTo>
                    <a:pt x="93920" y="174926"/>
                  </a:lnTo>
                  <a:lnTo>
                    <a:pt x="157138" y="142219"/>
                  </a:lnTo>
                  <a:lnTo>
                    <a:pt x="170170" y="133290"/>
                  </a:lnTo>
                  <a:lnTo>
                    <a:pt x="184668" y="111605"/>
                  </a:lnTo>
                  <a:lnTo>
                    <a:pt x="189680" y="100409"/>
                  </a:lnTo>
                  <a:lnTo>
                    <a:pt x="190714" y="89466"/>
                  </a:lnTo>
                  <a:lnTo>
                    <a:pt x="188589" y="79232"/>
                  </a:lnTo>
                  <a:lnTo>
                    <a:pt x="183666" y="70707"/>
                  </a:lnTo>
                  <a:lnTo>
                    <a:pt x="171335" y="59197"/>
                  </a:lnTo>
                  <a:lnTo>
                    <a:pt x="148038" y="45811"/>
                  </a:lnTo>
                  <a:lnTo>
                    <a:pt x="129966" y="409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EEA71FF-C8B6-4DC2-B471-747B5734A4B8}"/>
                </a:ext>
              </a:extLst>
            </p:cNvPr>
            <p:cNvSpPr/>
            <p:nvPr/>
          </p:nvSpPr>
          <p:spPr>
            <a:xfrm>
              <a:off x="2083552" y="5063890"/>
              <a:ext cx="185333" cy="375247"/>
            </a:xfrm>
            <a:custGeom>
              <a:avLst/>
              <a:gdLst/>
              <a:ahLst/>
              <a:cxnLst/>
              <a:rect l="0" t="0" r="0" b="0"/>
              <a:pathLst>
                <a:path w="185333" h="375247">
                  <a:moveTo>
                    <a:pt x="0" y="0"/>
                  </a:moveTo>
                  <a:lnTo>
                    <a:pt x="52852" y="58917"/>
                  </a:lnTo>
                  <a:lnTo>
                    <a:pt x="101673" y="122359"/>
                  </a:lnTo>
                  <a:lnTo>
                    <a:pt x="142257" y="182722"/>
                  </a:lnTo>
                  <a:lnTo>
                    <a:pt x="169889" y="245237"/>
                  </a:lnTo>
                  <a:lnTo>
                    <a:pt x="183144" y="278533"/>
                  </a:lnTo>
                  <a:lnTo>
                    <a:pt x="185332" y="310388"/>
                  </a:lnTo>
                  <a:lnTo>
                    <a:pt x="178953" y="337461"/>
                  </a:lnTo>
                  <a:lnTo>
                    <a:pt x="172813" y="349070"/>
                  </a:lnTo>
                  <a:lnTo>
                    <a:pt x="156946" y="362314"/>
                  </a:lnTo>
                  <a:lnTo>
                    <a:pt x="139980" y="370946"/>
                  </a:lnTo>
                  <a:lnTo>
                    <a:pt x="105384" y="375246"/>
                  </a:lnTo>
                  <a:lnTo>
                    <a:pt x="90394" y="374415"/>
                  </a:lnTo>
                  <a:lnTo>
                    <a:pt x="64440" y="3651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2D8E57B-E75D-466C-9DB9-BBF5798564D4}"/>
                </a:ext>
              </a:extLst>
            </p:cNvPr>
            <p:cNvSpPr/>
            <p:nvPr/>
          </p:nvSpPr>
          <p:spPr>
            <a:xfrm>
              <a:off x="2325201" y="5264904"/>
              <a:ext cx="187950" cy="13786"/>
            </a:xfrm>
            <a:custGeom>
              <a:avLst/>
              <a:gdLst/>
              <a:ahLst/>
              <a:cxnLst/>
              <a:rect l="0" t="0" r="0" b="0"/>
              <a:pathLst>
                <a:path w="187950" h="13786">
                  <a:moveTo>
                    <a:pt x="187949" y="13785"/>
                  </a:moveTo>
                  <a:lnTo>
                    <a:pt x="126122" y="0"/>
                  </a:lnTo>
                  <a:lnTo>
                    <a:pt x="70272" y="832"/>
                  </a:lnTo>
                  <a:lnTo>
                    <a:pt x="20944" y="7004"/>
                  </a:lnTo>
                  <a:lnTo>
                    <a:pt x="0" y="84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EE2202F-A24B-45AA-8022-C559DE5ECDB0}"/>
                </a:ext>
              </a:extLst>
            </p:cNvPr>
            <p:cNvSpPr/>
            <p:nvPr/>
          </p:nvSpPr>
          <p:spPr>
            <a:xfrm>
              <a:off x="2346681" y="5106850"/>
              <a:ext cx="118140" cy="37591"/>
            </a:xfrm>
            <a:custGeom>
              <a:avLst/>
              <a:gdLst/>
              <a:ahLst/>
              <a:cxnLst/>
              <a:rect l="0" t="0" r="0" b="0"/>
              <a:pathLst>
                <a:path w="118140" h="37591">
                  <a:moveTo>
                    <a:pt x="118139" y="37590"/>
                  </a:moveTo>
                  <a:lnTo>
                    <a:pt x="71023" y="12343"/>
                  </a:lnTo>
                  <a:lnTo>
                    <a:pt x="16820" y="139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1796CEE-9E9F-4CEF-A194-DAE182CF53CE}"/>
                </a:ext>
              </a:extLst>
            </p:cNvPr>
            <p:cNvSpPr/>
            <p:nvPr/>
          </p:nvSpPr>
          <p:spPr>
            <a:xfrm>
              <a:off x="2707645" y="4901457"/>
              <a:ext cx="218994" cy="522223"/>
            </a:xfrm>
            <a:custGeom>
              <a:avLst/>
              <a:gdLst/>
              <a:ahLst/>
              <a:cxnLst/>
              <a:rect l="0" t="0" r="0" b="0"/>
              <a:pathLst>
                <a:path w="218994" h="522223">
                  <a:moveTo>
                    <a:pt x="122334" y="162433"/>
                  </a:moveTo>
                  <a:lnTo>
                    <a:pt x="130886" y="159582"/>
                  </a:lnTo>
                  <a:lnTo>
                    <a:pt x="136676" y="153409"/>
                  </a:lnTo>
                  <a:lnTo>
                    <a:pt x="140641" y="144102"/>
                  </a:lnTo>
                  <a:lnTo>
                    <a:pt x="142277" y="126042"/>
                  </a:lnTo>
                  <a:lnTo>
                    <a:pt x="132685" y="64536"/>
                  </a:lnTo>
                  <a:lnTo>
                    <a:pt x="125997" y="45518"/>
                  </a:lnTo>
                  <a:lnTo>
                    <a:pt x="102544" y="11399"/>
                  </a:lnTo>
                  <a:lnTo>
                    <a:pt x="93848" y="4216"/>
                  </a:lnTo>
                  <a:lnTo>
                    <a:pt x="89024" y="1465"/>
                  </a:lnTo>
                  <a:lnTo>
                    <a:pt x="78890" y="0"/>
                  </a:lnTo>
                  <a:lnTo>
                    <a:pt x="57798" y="3921"/>
                  </a:lnTo>
                  <a:lnTo>
                    <a:pt x="44606" y="11580"/>
                  </a:lnTo>
                  <a:lnTo>
                    <a:pt x="17561" y="39351"/>
                  </a:lnTo>
                  <a:lnTo>
                    <a:pt x="4776" y="71672"/>
                  </a:lnTo>
                  <a:lnTo>
                    <a:pt x="0" y="99888"/>
                  </a:lnTo>
                  <a:lnTo>
                    <a:pt x="2023" y="121294"/>
                  </a:lnTo>
                  <a:lnTo>
                    <a:pt x="12103" y="142752"/>
                  </a:lnTo>
                  <a:lnTo>
                    <a:pt x="31546" y="166501"/>
                  </a:lnTo>
                  <a:lnTo>
                    <a:pt x="47899" y="178820"/>
                  </a:lnTo>
                  <a:lnTo>
                    <a:pt x="60811" y="184235"/>
                  </a:lnTo>
                  <a:lnTo>
                    <a:pt x="84349" y="184937"/>
                  </a:lnTo>
                  <a:lnTo>
                    <a:pt x="114146" y="179231"/>
                  </a:lnTo>
                  <a:lnTo>
                    <a:pt x="132239" y="169929"/>
                  </a:lnTo>
                  <a:lnTo>
                    <a:pt x="152798" y="151052"/>
                  </a:lnTo>
                  <a:lnTo>
                    <a:pt x="174288" y="119417"/>
                  </a:lnTo>
                  <a:lnTo>
                    <a:pt x="176660" y="114066"/>
                  </a:lnTo>
                  <a:lnTo>
                    <a:pt x="177645" y="113481"/>
                  </a:lnTo>
                  <a:lnTo>
                    <a:pt x="174486" y="176811"/>
                  </a:lnTo>
                  <a:lnTo>
                    <a:pt x="171419" y="208233"/>
                  </a:lnTo>
                  <a:lnTo>
                    <a:pt x="179271" y="266719"/>
                  </a:lnTo>
                  <a:lnTo>
                    <a:pt x="184907" y="325346"/>
                  </a:lnTo>
                  <a:lnTo>
                    <a:pt x="192506" y="381902"/>
                  </a:lnTo>
                  <a:lnTo>
                    <a:pt x="204695" y="443871"/>
                  </a:lnTo>
                  <a:lnTo>
                    <a:pt x="213956" y="505115"/>
                  </a:lnTo>
                  <a:lnTo>
                    <a:pt x="218993" y="5222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28B1E88-C502-4D45-9784-D6539C225926}"/>
                </a:ext>
              </a:extLst>
            </p:cNvPr>
            <p:cNvSpPr/>
            <p:nvPr/>
          </p:nvSpPr>
          <p:spPr>
            <a:xfrm>
              <a:off x="3076998" y="5026300"/>
              <a:ext cx="144990" cy="284610"/>
            </a:xfrm>
            <a:custGeom>
              <a:avLst/>
              <a:gdLst/>
              <a:ahLst/>
              <a:cxnLst/>
              <a:rect l="0" t="0" r="0" b="0"/>
              <a:pathLst>
                <a:path w="144990" h="284610">
                  <a:moveTo>
                    <a:pt x="0" y="0"/>
                  </a:moveTo>
                  <a:lnTo>
                    <a:pt x="17799" y="23501"/>
                  </a:lnTo>
                  <a:lnTo>
                    <a:pt x="46712" y="82567"/>
                  </a:lnTo>
                  <a:lnTo>
                    <a:pt x="79437" y="143879"/>
                  </a:lnTo>
                  <a:lnTo>
                    <a:pt x="108395" y="207142"/>
                  </a:lnTo>
                  <a:lnTo>
                    <a:pt x="135268" y="270196"/>
                  </a:lnTo>
                  <a:lnTo>
                    <a:pt x="144989" y="2846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F4DEAA2-A087-448D-BCB9-B7A62B5AFFB2}"/>
                </a:ext>
              </a:extLst>
            </p:cNvPr>
            <p:cNvSpPr/>
            <p:nvPr/>
          </p:nvSpPr>
          <p:spPr>
            <a:xfrm>
              <a:off x="3001818" y="5031670"/>
              <a:ext cx="230910" cy="241650"/>
            </a:xfrm>
            <a:custGeom>
              <a:avLst/>
              <a:gdLst/>
              <a:ahLst/>
              <a:cxnLst/>
              <a:rect l="0" t="0" r="0" b="0"/>
              <a:pathLst>
                <a:path w="230910" h="241650">
                  <a:moveTo>
                    <a:pt x="230909" y="0"/>
                  </a:moveTo>
                  <a:lnTo>
                    <a:pt x="217451" y="5481"/>
                  </a:lnTo>
                  <a:lnTo>
                    <a:pt x="200337" y="17734"/>
                  </a:lnTo>
                  <a:lnTo>
                    <a:pt x="142059" y="75679"/>
                  </a:lnTo>
                  <a:lnTo>
                    <a:pt x="95283" y="129866"/>
                  </a:lnTo>
                  <a:lnTo>
                    <a:pt x="46845" y="184499"/>
                  </a:lnTo>
                  <a:lnTo>
                    <a:pt x="0" y="2416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F412C95-3363-4E10-99A6-DF9953225E2B}"/>
              </a:ext>
            </a:extLst>
          </p:cNvPr>
          <p:cNvGrpSpPr/>
          <p:nvPr/>
        </p:nvGrpSpPr>
        <p:grpSpPr>
          <a:xfrm>
            <a:off x="1140824" y="5555972"/>
            <a:ext cx="2070424" cy="676212"/>
            <a:chOff x="1140824" y="5555972"/>
            <a:chExt cx="2070424" cy="676212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5922B13-C9E6-4275-9FBD-4F081544F539}"/>
                </a:ext>
              </a:extLst>
            </p:cNvPr>
            <p:cNvSpPr/>
            <p:nvPr/>
          </p:nvSpPr>
          <p:spPr>
            <a:xfrm>
              <a:off x="1140824" y="5748884"/>
              <a:ext cx="350398" cy="483300"/>
            </a:xfrm>
            <a:custGeom>
              <a:avLst/>
              <a:gdLst/>
              <a:ahLst/>
              <a:cxnLst/>
              <a:rect l="0" t="0" r="0" b="0"/>
              <a:pathLst>
                <a:path w="350398" h="483300">
                  <a:moveTo>
                    <a:pt x="105011" y="0"/>
                  </a:moveTo>
                  <a:lnTo>
                    <a:pt x="102160" y="8553"/>
                  </a:lnTo>
                  <a:lnTo>
                    <a:pt x="95988" y="15934"/>
                  </a:lnTo>
                  <a:lnTo>
                    <a:pt x="91835" y="19572"/>
                  </a:lnTo>
                  <a:lnTo>
                    <a:pt x="59026" y="77153"/>
                  </a:lnTo>
                  <a:lnTo>
                    <a:pt x="31444" y="136129"/>
                  </a:lnTo>
                  <a:lnTo>
                    <a:pt x="11959" y="197883"/>
                  </a:lnTo>
                  <a:lnTo>
                    <a:pt x="0" y="242309"/>
                  </a:lnTo>
                  <a:lnTo>
                    <a:pt x="777" y="295319"/>
                  </a:lnTo>
                  <a:lnTo>
                    <a:pt x="10124" y="344272"/>
                  </a:lnTo>
                  <a:lnTo>
                    <a:pt x="19617" y="362153"/>
                  </a:lnTo>
                  <a:lnTo>
                    <a:pt x="37657" y="382663"/>
                  </a:lnTo>
                  <a:lnTo>
                    <a:pt x="65225" y="400907"/>
                  </a:lnTo>
                  <a:lnTo>
                    <a:pt x="120096" y="421132"/>
                  </a:lnTo>
                  <a:lnTo>
                    <a:pt x="177996" y="424048"/>
                  </a:lnTo>
                  <a:lnTo>
                    <a:pt x="214099" y="421342"/>
                  </a:lnTo>
                  <a:lnTo>
                    <a:pt x="269359" y="399503"/>
                  </a:lnTo>
                  <a:lnTo>
                    <a:pt x="306381" y="376886"/>
                  </a:lnTo>
                  <a:lnTo>
                    <a:pt x="317754" y="363860"/>
                  </a:lnTo>
                  <a:lnTo>
                    <a:pt x="344656" y="300992"/>
                  </a:lnTo>
                  <a:lnTo>
                    <a:pt x="350397" y="276111"/>
                  </a:lnTo>
                  <a:lnTo>
                    <a:pt x="350111" y="260546"/>
                  </a:lnTo>
                  <a:lnTo>
                    <a:pt x="343241" y="239558"/>
                  </a:lnTo>
                  <a:lnTo>
                    <a:pt x="329606" y="214406"/>
                  </a:lnTo>
                  <a:lnTo>
                    <a:pt x="320783" y="207067"/>
                  </a:lnTo>
                  <a:lnTo>
                    <a:pt x="271276" y="181063"/>
                  </a:lnTo>
                  <a:lnTo>
                    <a:pt x="238889" y="178567"/>
                  </a:lnTo>
                  <a:lnTo>
                    <a:pt x="191126" y="189863"/>
                  </a:lnTo>
                  <a:lnTo>
                    <a:pt x="170086" y="201212"/>
                  </a:lnTo>
                  <a:lnTo>
                    <a:pt x="138493" y="227174"/>
                  </a:lnTo>
                  <a:lnTo>
                    <a:pt x="128456" y="242134"/>
                  </a:lnTo>
                  <a:lnTo>
                    <a:pt x="118521" y="257902"/>
                  </a:lnTo>
                  <a:lnTo>
                    <a:pt x="110419" y="269160"/>
                  </a:lnTo>
                  <a:lnTo>
                    <a:pt x="92622" y="316611"/>
                  </a:lnTo>
                  <a:lnTo>
                    <a:pt x="89228" y="362206"/>
                  </a:lnTo>
                  <a:lnTo>
                    <a:pt x="96404" y="407719"/>
                  </a:lnTo>
                  <a:lnTo>
                    <a:pt x="127752" y="469236"/>
                  </a:lnTo>
                  <a:lnTo>
                    <a:pt x="137231" y="4832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9088540-6C39-43B0-9377-D94DEB4E083F}"/>
                </a:ext>
              </a:extLst>
            </p:cNvPr>
            <p:cNvSpPr/>
            <p:nvPr/>
          </p:nvSpPr>
          <p:spPr>
            <a:xfrm>
              <a:off x="1518945" y="5775734"/>
              <a:ext cx="210189" cy="168008"/>
            </a:xfrm>
            <a:custGeom>
              <a:avLst/>
              <a:gdLst/>
              <a:ahLst/>
              <a:cxnLst/>
              <a:rect l="0" t="0" r="0" b="0"/>
              <a:pathLst>
                <a:path w="210189" h="168008">
                  <a:moveTo>
                    <a:pt x="43719" y="0"/>
                  </a:moveTo>
                  <a:lnTo>
                    <a:pt x="33963" y="32351"/>
                  </a:lnTo>
                  <a:lnTo>
                    <a:pt x="2305" y="90961"/>
                  </a:lnTo>
                  <a:lnTo>
                    <a:pt x="0" y="96441"/>
                  </a:lnTo>
                  <a:lnTo>
                    <a:pt x="850" y="99497"/>
                  </a:lnTo>
                  <a:lnTo>
                    <a:pt x="3803" y="100938"/>
                  </a:lnTo>
                  <a:lnTo>
                    <a:pt x="64809" y="114634"/>
                  </a:lnTo>
                  <a:lnTo>
                    <a:pt x="86005" y="126022"/>
                  </a:lnTo>
                  <a:lnTo>
                    <a:pt x="130977" y="161814"/>
                  </a:lnTo>
                  <a:lnTo>
                    <a:pt x="153173" y="168007"/>
                  </a:lnTo>
                  <a:lnTo>
                    <a:pt x="165755" y="167551"/>
                  </a:lnTo>
                  <a:lnTo>
                    <a:pt x="182902" y="161089"/>
                  </a:lnTo>
                  <a:lnTo>
                    <a:pt x="210188" y="1449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C1F75A5-845A-40B0-87A7-1D39EF9380AC}"/>
                </a:ext>
              </a:extLst>
            </p:cNvPr>
            <p:cNvSpPr/>
            <p:nvPr/>
          </p:nvSpPr>
          <p:spPr>
            <a:xfrm>
              <a:off x="1680803" y="5705925"/>
              <a:ext cx="5371" cy="434969"/>
            </a:xfrm>
            <a:custGeom>
              <a:avLst/>
              <a:gdLst/>
              <a:ahLst/>
              <a:cxnLst/>
              <a:rect l="0" t="0" r="0" b="0"/>
              <a:pathLst>
                <a:path w="5371" h="434969">
                  <a:moveTo>
                    <a:pt x="0" y="0"/>
                  </a:moveTo>
                  <a:lnTo>
                    <a:pt x="0" y="62095"/>
                  </a:lnTo>
                  <a:lnTo>
                    <a:pt x="2851" y="119046"/>
                  </a:lnTo>
                  <a:lnTo>
                    <a:pt x="5223" y="179157"/>
                  </a:lnTo>
                  <a:lnTo>
                    <a:pt x="5362" y="237408"/>
                  </a:lnTo>
                  <a:lnTo>
                    <a:pt x="5370" y="294371"/>
                  </a:lnTo>
                  <a:lnTo>
                    <a:pt x="3779" y="354311"/>
                  </a:lnTo>
                  <a:lnTo>
                    <a:pt x="222" y="413779"/>
                  </a:lnTo>
                  <a:lnTo>
                    <a:pt x="0" y="4349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908702F-54B4-4662-8BE5-EE95664CB4A0}"/>
                </a:ext>
              </a:extLst>
            </p:cNvPr>
            <p:cNvSpPr/>
            <p:nvPr/>
          </p:nvSpPr>
          <p:spPr>
            <a:xfrm>
              <a:off x="1771480" y="5684445"/>
              <a:ext cx="248242" cy="421900"/>
            </a:xfrm>
            <a:custGeom>
              <a:avLst/>
              <a:gdLst/>
              <a:ahLst/>
              <a:cxnLst/>
              <a:rect l="0" t="0" r="0" b="0"/>
              <a:pathLst>
                <a:path w="248242" h="421900">
                  <a:moveTo>
                    <a:pt x="145602" y="112769"/>
                  </a:moveTo>
                  <a:lnTo>
                    <a:pt x="135791" y="62341"/>
                  </a:lnTo>
                  <a:lnTo>
                    <a:pt x="127518" y="50381"/>
                  </a:lnTo>
                  <a:lnTo>
                    <a:pt x="111604" y="36938"/>
                  </a:lnTo>
                  <a:lnTo>
                    <a:pt x="87929" y="25993"/>
                  </a:lnTo>
                  <a:lnTo>
                    <a:pt x="59102" y="19900"/>
                  </a:lnTo>
                  <a:lnTo>
                    <a:pt x="31998" y="21940"/>
                  </a:lnTo>
                  <a:lnTo>
                    <a:pt x="16153" y="26856"/>
                  </a:lnTo>
                  <a:lnTo>
                    <a:pt x="5929" y="34609"/>
                  </a:lnTo>
                  <a:lnTo>
                    <a:pt x="2367" y="39182"/>
                  </a:lnTo>
                  <a:lnTo>
                    <a:pt x="0" y="52220"/>
                  </a:lnTo>
                  <a:lnTo>
                    <a:pt x="1534" y="66765"/>
                  </a:lnTo>
                  <a:lnTo>
                    <a:pt x="15814" y="102359"/>
                  </a:lnTo>
                  <a:lnTo>
                    <a:pt x="29382" y="121751"/>
                  </a:lnTo>
                  <a:lnTo>
                    <a:pt x="85337" y="180953"/>
                  </a:lnTo>
                  <a:lnTo>
                    <a:pt x="142046" y="242699"/>
                  </a:lnTo>
                  <a:lnTo>
                    <a:pt x="197712" y="300690"/>
                  </a:lnTo>
                  <a:lnTo>
                    <a:pt x="229325" y="350837"/>
                  </a:lnTo>
                  <a:lnTo>
                    <a:pt x="248106" y="388705"/>
                  </a:lnTo>
                  <a:lnTo>
                    <a:pt x="248241" y="400882"/>
                  </a:lnTo>
                  <a:lnTo>
                    <a:pt x="243129" y="411068"/>
                  </a:lnTo>
                  <a:lnTo>
                    <a:pt x="239260" y="415455"/>
                  </a:lnTo>
                  <a:lnTo>
                    <a:pt x="228597" y="420329"/>
                  </a:lnTo>
                  <a:lnTo>
                    <a:pt x="215902" y="421899"/>
                  </a:lnTo>
                  <a:lnTo>
                    <a:pt x="202304" y="420607"/>
                  </a:lnTo>
                  <a:lnTo>
                    <a:pt x="140753" y="393132"/>
                  </a:lnTo>
                  <a:lnTo>
                    <a:pt x="110909" y="367636"/>
                  </a:lnTo>
                  <a:lnTo>
                    <a:pt x="102241" y="353561"/>
                  </a:lnTo>
                  <a:lnTo>
                    <a:pt x="94563" y="331575"/>
                  </a:lnTo>
                  <a:lnTo>
                    <a:pt x="93288" y="309398"/>
                  </a:lnTo>
                  <a:lnTo>
                    <a:pt x="99481" y="276824"/>
                  </a:lnTo>
                  <a:lnTo>
                    <a:pt x="117313" y="241908"/>
                  </a:lnTo>
                  <a:lnTo>
                    <a:pt x="165635" y="182581"/>
                  </a:lnTo>
                  <a:lnTo>
                    <a:pt x="204630" y="134028"/>
                  </a:lnTo>
                  <a:lnTo>
                    <a:pt x="211289" y="109521"/>
                  </a:lnTo>
                  <a:lnTo>
                    <a:pt x="211340" y="82437"/>
                  </a:lnTo>
                  <a:lnTo>
                    <a:pt x="201874" y="58370"/>
                  </a:lnTo>
                  <a:lnTo>
                    <a:pt x="179681" y="29364"/>
                  </a:lnTo>
                  <a:lnTo>
                    <a:pt x="12949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17B0F97-44E0-4116-BE6F-0B999C669093}"/>
                </a:ext>
              </a:extLst>
            </p:cNvPr>
            <p:cNvSpPr/>
            <p:nvPr/>
          </p:nvSpPr>
          <p:spPr>
            <a:xfrm>
              <a:off x="2190951" y="5764995"/>
              <a:ext cx="134251" cy="21480"/>
            </a:xfrm>
            <a:custGeom>
              <a:avLst/>
              <a:gdLst/>
              <a:ahLst/>
              <a:cxnLst/>
              <a:rect l="0" t="0" r="0" b="0"/>
              <a:pathLst>
                <a:path w="134251" h="21480">
                  <a:moveTo>
                    <a:pt x="0" y="0"/>
                  </a:moveTo>
                  <a:lnTo>
                    <a:pt x="59904" y="9509"/>
                  </a:lnTo>
                  <a:lnTo>
                    <a:pt x="122063" y="18667"/>
                  </a:lnTo>
                  <a:lnTo>
                    <a:pt x="134250" y="214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9D0AA12-7FA1-4252-BFA9-EA400B51A06D}"/>
                </a:ext>
              </a:extLst>
            </p:cNvPr>
            <p:cNvSpPr/>
            <p:nvPr/>
          </p:nvSpPr>
          <p:spPr>
            <a:xfrm>
              <a:off x="2217801" y="5877764"/>
              <a:ext cx="155731" cy="26851"/>
            </a:xfrm>
            <a:custGeom>
              <a:avLst/>
              <a:gdLst/>
              <a:ahLst/>
              <a:cxnLst/>
              <a:rect l="0" t="0" r="0" b="0"/>
              <a:pathLst>
                <a:path w="155731" h="26851">
                  <a:moveTo>
                    <a:pt x="0" y="26850"/>
                  </a:moveTo>
                  <a:lnTo>
                    <a:pt x="61868" y="22226"/>
                  </a:lnTo>
                  <a:lnTo>
                    <a:pt x="120784" y="11727"/>
                  </a:lnTo>
                  <a:lnTo>
                    <a:pt x="1557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F47D659-09B4-41D3-8F78-1138F55F4310}"/>
                </a:ext>
              </a:extLst>
            </p:cNvPr>
            <p:cNvSpPr/>
            <p:nvPr/>
          </p:nvSpPr>
          <p:spPr>
            <a:xfrm>
              <a:off x="2542199" y="5555972"/>
              <a:ext cx="379070" cy="407713"/>
            </a:xfrm>
            <a:custGeom>
              <a:avLst/>
              <a:gdLst/>
              <a:ahLst/>
              <a:cxnLst/>
              <a:rect l="0" t="0" r="0" b="0"/>
              <a:pathLst>
                <a:path w="379070" h="407713">
                  <a:moveTo>
                    <a:pt x="158900" y="230502"/>
                  </a:moveTo>
                  <a:lnTo>
                    <a:pt x="199620" y="202406"/>
                  </a:lnTo>
                  <a:lnTo>
                    <a:pt x="229563" y="159338"/>
                  </a:lnTo>
                  <a:lnTo>
                    <a:pt x="234658" y="146765"/>
                  </a:lnTo>
                  <a:lnTo>
                    <a:pt x="235179" y="123418"/>
                  </a:lnTo>
                  <a:lnTo>
                    <a:pt x="229414" y="97376"/>
                  </a:lnTo>
                  <a:lnTo>
                    <a:pt x="210558" y="64729"/>
                  </a:lnTo>
                  <a:lnTo>
                    <a:pt x="194849" y="48414"/>
                  </a:lnTo>
                  <a:lnTo>
                    <a:pt x="137155" y="9146"/>
                  </a:lnTo>
                  <a:lnTo>
                    <a:pt x="115928" y="2689"/>
                  </a:lnTo>
                  <a:lnTo>
                    <a:pt x="72603" y="0"/>
                  </a:lnTo>
                  <a:lnTo>
                    <a:pt x="47279" y="5415"/>
                  </a:lnTo>
                  <a:lnTo>
                    <a:pt x="29433" y="14578"/>
                  </a:lnTo>
                  <a:lnTo>
                    <a:pt x="16587" y="24850"/>
                  </a:lnTo>
                  <a:lnTo>
                    <a:pt x="5224" y="44004"/>
                  </a:lnTo>
                  <a:lnTo>
                    <a:pt x="0" y="71424"/>
                  </a:lnTo>
                  <a:lnTo>
                    <a:pt x="2523" y="99901"/>
                  </a:lnTo>
                  <a:lnTo>
                    <a:pt x="10358" y="122762"/>
                  </a:lnTo>
                  <a:lnTo>
                    <a:pt x="26071" y="144515"/>
                  </a:lnTo>
                  <a:lnTo>
                    <a:pt x="87987" y="197023"/>
                  </a:lnTo>
                  <a:lnTo>
                    <a:pt x="106465" y="207058"/>
                  </a:lnTo>
                  <a:lnTo>
                    <a:pt x="150771" y="221437"/>
                  </a:lnTo>
                  <a:lnTo>
                    <a:pt x="174524" y="221187"/>
                  </a:lnTo>
                  <a:lnTo>
                    <a:pt x="197606" y="214483"/>
                  </a:lnTo>
                  <a:lnTo>
                    <a:pt x="216710" y="202088"/>
                  </a:lnTo>
                  <a:lnTo>
                    <a:pt x="230856" y="187079"/>
                  </a:lnTo>
                  <a:lnTo>
                    <a:pt x="254700" y="136903"/>
                  </a:lnTo>
                  <a:lnTo>
                    <a:pt x="257374" y="136480"/>
                  </a:lnTo>
                  <a:lnTo>
                    <a:pt x="259752" y="138584"/>
                  </a:lnTo>
                  <a:lnTo>
                    <a:pt x="275817" y="173912"/>
                  </a:lnTo>
                  <a:lnTo>
                    <a:pt x="293118" y="235061"/>
                  </a:lnTo>
                  <a:lnTo>
                    <a:pt x="308065" y="293994"/>
                  </a:lnTo>
                  <a:lnTo>
                    <a:pt x="335315" y="354001"/>
                  </a:lnTo>
                  <a:lnTo>
                    <a:pt x="363715" y="402867"/>
                  </a:lnTo>
                  <a:lnTo>
                    <a:pt x="366446" y="405675"/>
                  </a:lnTo>
                  <a:lnTo>
                    <a:pt x="369461" y="406951"/>
                  </a:lnTo>
                  <a:lnTo>
                    <a:pt x="379069" y="4077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C961468-E2F9-4A65-8303-67BEB75B7CE6}"/>
                </a:ext>
              </a:extLst>
            </p:cNvPr>
            <p:cNvSpPr/>
            <p:nvPr/>
          </p:nvSpPr>
          <p:spPr>
            <a:xfrm>
              <a:off x="2991078" y="5722035"/>
              <a:ext cx="220170" cy="150360"/>
            </a:xfrm>
            <a:custGeom>
              <a:avLst/>
              <a:gdLst/>
              <a:ahLst/>
              <a:cxnLst/>
              <a:rect l="0" t="0" r="0" b="0"/>
              <a:pathLst>
                <a:path w="220170" h="150360">
                  <a:moveTo>
                    <a:pt x="0" y="0"/>
                  </a:moveTo>
                  <a:lnTo>
                    <a:pt x="21775" y="1591"/>
                  </a:lnTo>
                  <a:lnTo>
                    <a:pt x="31755" y="4884"/>
                  </a:lnTo>
                  <a:lnTo>
                    <a:pt x="51067" y="19903"/>
                  </a:lnTo>
                  <a:lnTo>
                    <a:pt x="113043" y="81353"/>
                  </a:lnTo>
                  <a:lnTo>
                    <a:pt x="175439" y="132217"/>
                  </a:lnTo>
                  <a:lnTo>
                    <a:pt x="220169" y="1503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48C5C5E-CE4B-4F6B-AB86-43CCEC036555}"/>
                </a:ext>
              </a:extLst>
            </p:cNvPr>
            <p:cNvSpPr/>
            <p:nvPr/>
          </p:nvSpPr>
          <p:spPr>
            <a:xfrm>
              <a:off x="3023298" y="5641485"/>
              <a:ext cx="150360" cy="381269"/>
            </a:xfrm>
            <a:custGeom>
              <a:avLst/>
              <a:gdLst/>
              <a:ahLst/>
              <a:cxnLst/>
              <a:rect l="0" t="0" r="0" b="0"/>
              <a:pathLst>
                <a:path w="150360" h="381269">
                  <a:moveTo>
                    <a:pt x="150359" y="0"/>
                  </a:moveTo>
                  <a:lnTo>
                    <a:pt x="128947" y="22606"/>
                  </a:lnTo>
                  <a:lnTo>
                    <a:pt x="95795" y="82632"/>
                  </a:lnTo>
                  <a:lnTo>
                    <a:pt x="71549" y="138698"/>
                  </a:lnTo>
                  <a:lnTo>
                    <a:pt x="50115" y="199080"/>
                  </a:lnTo>
                  <a:lnTo>
                    <a:pt x="27969" y="258282"/>
                  </a:lnTo>
                  <a:lnTo>
                    <a:pt x="13385" y="319284"/>
                  </a:lnTo>
                  <a:lnTo>
                    <a:pt x="0" y="3812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4B43566-B3D7-49FC-A046-A68C8619E8CF}"/>
              </a:ext>
            </a:extLst>
          </p:cNvPr>
          <p:cNvGrpSpPr/>
          <p:nvPr/>
        </p:nvGrpSpPr>
        <p:grpSpPr>
          <a:xfrm>
            <a:off x="939746" y="5458906"/>
            <a:ext cx="2470191" cy="1315646"/>
            <a:chOff x="939746" y="5458906"/>
            <a:chExt cx="2470191" cy="1315646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04FACF2-CF0D-4C86-A6EB-F2124DDCF127}"/>
                </a:ext>
              </a:extLst>
            </p:cNvPr>
            <p:cNvSpPr/>
            <p:nvPr/>
          </p:nvSpPr>
          <p:spPr>
            <a:xfrm>
              <a:off x="939746" y="6173113"/>
              <a:ext cx="1299536" cy="37591"/>
            </a:xfrm>
            <a:custGeom>
              <a:avLst/>
              <a:gdLst/>
              <a:ahLst/>
              <a:cxnLst/>
              <a:rect l="0" t="0" r="0" b="0"/>
              <a:pathLst>
                <a:path w="1299536" h="37591">
                  <a:moveTo>
                    <a:pt x="1299535" y="0"/>
                  </a:moveTo>
                  <a:lnTo>
                    <a:pt x="1244419" y="2851"/>
                  </a:lnTo>
                  <a:lnTo>
                    <a:pt x="1184397" y="5149"/>
                  </a:lnTo>
                  <a:lnTo>
                    <a:pt x="1129592" y="12825"/>
                  </a:lnTo>
                  <a:lnTo>
                    <a:pt x="1070094" y="18673"/>
                  </a:lnTo>
                  <a:lnTo>
                    <a:pt x="1010869" y="21110"/>
                  </a:lnTo>
                  <a:lnTo>
                    <a:pt x="947455" y="22028"/>
                  </a:lnTo>
                  <a:lnTo>
                    <a:pt x="891172" y="25721"/>
                  </a:lnTo>
                  <a:lnTo>
                    <a:pt x="831238" y="26627"/>
                  </a:lnTo>
                  <a:lnTo>
                    <a:pt x="783689" y="26784"/>
                  </a:lnTo>
                  <a:lnTo>
                    <a:pt x="732740" y="23979"/>
                  </a:lnTo>
                  <a:lnTo>
                    <a:pt x="682705" y="22220"/>
                  </a:lnTo>
                  <a:lnTo>
                    <a:pt x="631020" y="21700"/>
                  </a:lnTo>
                  <a:lnTo>
                    <a:pt x="577917" y="21545"/>
                  </a:lnTo>
                  <a:lnTo>
                    <a:pt x="521543" y="21500"/>
                  </a:lnTo>
                  <a:lnTo>
                    <a:pt x="468974" y="24336"/>
                  </a:lnTo>
                  <a:lnTo>
                    <a:pt x="413686" y="26106"/>
                  </a:lnTo>
                  <a:lnTo>
                    <a:pt x="361439" y="26630"/>
                  </a:lnTo>
                  <a:lnTo>
                    <a:pt x="299365" y="26806"/>
                  </a:lnTo>
                  <a:lnTo>
                    <a:pt x="237603" y="26842"/>
                  </a:lnTo>
                  <a:lnTo>
                    <a:pt x="182112" y="26848"/>
                  </a:lnTo>
                  <a:lnTo>
                    <a:pt x="122564" y="31100"/>
                  </a:lnTo>
                  <a:lnTo>
                    <a:pt x="64180" y="33712"/>
                  </a:lnTo>
                  <a:lnTo>
                    <a:pt x="15491" y="37249"/>
                  </a:lnTo>
                  <a:lnTo>
                    <a:pt x="0" y="37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F169550-1E73-4116-8A7B-169D9E03F908}"/>
                </a:ext>
              </a:extLst>
            </p:cNvPr>
            <p:cNvSpPr/>
            <p:nvPr/>
          </p:nvSpPr>
          <p:spPr>
            <a:xfrm>
              <a:off x="1488599" y="6297043"/>
              <a:ext cx="272755" cy="477509"/>
            </a:xfrm>
            <a:custGeom>
              <a:avLst/>
              <a:gdLst/>
              <a:ahLst/>
              <a:cxnLst/>
              <a:rect l="0" t="0" r="0" b="0"/>
              <a:pathLst>
                <a:path w="272755" h="477509">
                  <a:moveTo>
                    <a:pt x="202944" y="90869"/>
                  </a:moveTo>
                  <a:lnTo>
                    <a:pt x="207828" y="78604"/>
                  </a:lnTo>
                  <a:lnTo>
                    <a:pt x="220191" y="57623"/>
                  </a:lnTo>
                  <a:lnTo>
                    <a:pt x="223170" y="39384"/>
                  </a:lnTo>
                  <a:lnTo>
                    <a:pt x="220684" y="29005"/>
                  </a:lnTo>
                  <a:lnTo>
                    <a:pt x="215006" y="20414"/>
                  </a:lnTo>
                  <a:lnTo>
                    <a:pt x="206515" y="12618"/>
                  </a:lnTo>
                  <a:lnTo>
                    <a:pt x="185970" y="4371"/>
                  </a:lnTo>
                  <a:lnTo>
                    <a:pt x="128990" y="0"/>
                  </a:lnTo>
                  <a:lnTo>
                    <a:pt x="95908" y="8256"/>
                  </a:lnTo>
                  <a:lnTo>
                    <a:pt x="71985" y="19188"/>
                  </a:lnTo>
                  <a:lnTo>
                    <a:pt x="25599" y="59486"/>
                  </a:lnTo>
                  <a:lnTo>
                    <a:pt x="15286" y="75008"/>
                  </a:lnTo>
                  <a:lnTo>
                    <a:pt x="2648" y="107001"/>
                  </a:lnTo>
                  <a:lnTo>
                    <a:pt x="0" y="125946"/>
                  </a:lnTo>
                  <a:lnTo>
                    <a:pt x="4917" y="149526"/>
                  </a:lnTo>
                  <a:lnTo>
                    <a:pt x="16782" y="172556"/>
                  </a:lnTo>
                  <a:lnTo>
                    <a:pt x="31635" y="188793"/>
                  </a:lnTo>
                  <a:lnTo>
                    <a:pt x="53073" y="198312"/>
                  </a:lnTo>
                  <a:lnTo>
                    <a:pt x="75469" y="199210"/>
                  </a:lnTo>
                  <a:lnTo>
                    <a:pt x="120554" y="186254"/>
                  </a:lnTo>
                  <a:lnTo>
                    <a:pt x="135108" y="177670"/>
                  </a:lnTo>
                  <a:lnTo>
                    <a:pt x="151314" y="162290"/>
                  </a:lnTo>
                  <a:lnTo>
                    <a:pt x="179523" y="113982"/>
                  </a:lnTo>
                  <a:lnTo>
                    <a:pt x="198504" y="70231"/>
                  </a:lnTo>
                  <a:lnTo>
                    <a:pt x="201178" y="68757"/>
                  </a:lnTo>
                  <a:lnTo>
                    <a:pt x="204153" y="70161"/>
                  </a:lnTo>
                  <a:lnTo>
                    <a:pt x="207330" y="73484"/>
                  </a:lnTo>
                  <a:lnTo>
                    <a:pt x="210860" y="83540"/>
                  </a:lnTo>
                  <a:lnTo>
                    <a:pt x="224491" y="146528"/>
                  </a:lnTo>
                  <a:lnTo>
                    <a:pt x="240536" y="209060"/>
                  </a:lnTo>
                  <a:lnTo>
                    <a:pt x="249982" y="271759"/>
                  </a:lnTo>
                  <a:lnTo>
                    <a:pt x="259200" y="334068"/>
                  </a:lnTo>
                  <a:lnTo>
                    <a:pt x="262446" y="396083"/>
                  </a:lnTo>
                  <a:lnTo>
                    <a:pt x="267469" y="451616"/>
                  </a:lnTo>
                  <a:lnTo>
                    <a:pt x="271533" y="474404"/>
                  </a:lnTo>
                  <a:lnTo>
                    <a:pt x="272754" y="4775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C4D501F-6FA2-4BB1-8BA8-D2A18983E87E}"/>
                </a:ext>
              </a:extLst>
            </p:cNvPr>
            <p:cNvSpPr/>
            <p:nvPr/>
          </p:nvSpPr>
          <p:spPr>
            <a:xfrm>
              <a:off x="2529260" y="6034481"/>
              <a:ext cx="880677" cy="47343"/>
            </a:xfrm>
            <a:custGeom>
              <a:avLst/>
              <a:gdLst/>
              <a:ahLst/>
              <a:cxnLst/>
              <a:rect l="0" t="0" r="0" b="0"/>
              <a:pathLst>
                <a:path w="880677" h="47343">
                  <a:moveTo>
                    <a:pt x="0" y="47342"/>
                  </a:moveTo>
                  <a:lnTo>
                    <a:pt x="62037" y="44491"/>
                  </a:lnTo>
                  <a:lnTo>
                    <a:pt x="122417" y="42193"/>
                  </a:lnTo>
                  <a:lnTo>
                    <a:pt x="180135" y="41388"/>
                  </a:lnTo>
                  <a:lnTo>
                    <a:pt x="237619" y="37101"/>
                  </a:lnTo>
                  <a:lnTo>
                    <a:pt x="296017" y="36049"/>
                  </a:lnTo>
                  <a:lnTo>
                    <a:pt x="359251" y="31137"/>
                  </a:lnTo>
                  <a:lnTo>
                    <a:pt x="419958" y="26404"/>
                  </a:lnTo>
                  <a:lnTo>
                    <a:pt x="474397" y="25934"/>
                  </a:lnTo>
                  <a:lnTo>
                    <a:pt x="537159" y="25869"/>
                  </a:lnTo>
                  <a:lnTo>
                    <a:pt x="590719" y="25863"/>
                  </a:lnTo>
                  <a:lnTo>
                    <a:pt x="653548" y="24271"/>
                  </a:lnTo>
                  <a:lnTo>
                    <a:pt x="708698" y="19233"/>
                  </a:lnTo>
                  <a:lnTo>
                    <a:pt x="770675" y="14687"/>
                  </a:lnTo>
                  <a:lnTo>
                    <a:pt x="827605" y="5617"/>
                  </a:lnTo>
                  <a:lnTo>
                    <a:pt x="865850" y="0"/>
                  </a:lnTo>
                  <a:lnTo>
                    <a:pt x="874087" y="1043"/>
                  </a:lnTo>
                  <a:lnTo>
                    <a:pt x="880676" y="43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284BF72-3040-4F27-A381-638E99CE30DA}"/>
                </a:ext>
              </a:extLst>
            </p:cNvPr>
            <p:cNvSpPr/>
            <p:nvPr/>
          </p:nvSpPr>
          <p:spPr>
            <a:xfrm>
              <a:off x="2884537" y="6194210"/>
              <a:ext cx="299861" cy="472942"/>
            </a:xfrm>
            <a:custGeom>
              <a:avLst/>
              <a:gdLst/>
              <a:ahLst/>
              <a:cxnLst/>
              <a:rect l="0" t="0" r="0" b="0"/>
              <a:pathLst>
                <a:path w="299861" h="472942">
                  <a:moveTo>
                    <a:pt x="128021" y="172222"/>
                  </a:moveTo>
                  <a:lnTo>
                    <a:pt x="154903" y="153307"/>
                  </a:lnTo>
                  <a:lnTo>
                    <a:pt x="163040" y="144125"/>
                  </a:lnTo>
                  <a:lnTo>
                    <a:pt x="171479" y="126042"/>
                  </a:lnTo>
                  <a:lnTo>
                    <a:pt x="174907" y="102718"/>
                  </a:lnTo>
                  <a:lnTo>
                    <a:pt x="170319" y="66690"/>
                  </a:lnTo>
                  <a:lnTo>
                    <a:pt x="166510" y="55509"/>
                  </a:lnTo>
                  <a:lnTo>
                    <a:pt x="150938" y="29115"/>
                  </a:lnTo>
                  <a:lnTo>
                    <a:pt x="139201" y="18920"/>
                  </a:lnTo>
                  <a:lnTo>
                    <a:pt x="110208" y="2652"/>
                  </a:lnTo>
                  <a:lnTo>
                    <a:pt x="95840" y="0"/>
                  </a:lnTo>
                  <a:lnTo>
                    <a:pt x="81499" y="1406"/>
                  </a:lnTo>
                  <a:lnTo>
                    <a:pt x="60006" y="9504"/>
                  </a:lnTo>
                  <a:lnTo>
                    <a:pt x="29904" y="30246"/>
                  </a:lnTo>
                  <a:lnTo>
                    <a:pt x="8315" y="64999"/>
                  </a:lnTo>
                  <a:lnTo>
                    <a:pt x="2125" y="81582"/>
                  </a:lnTo>
                  <a:lnTo>
                    <a:pt x="0" y="132791"/>
                  </a:lnTo>
                  <a:lnTo>
                    <a:pt x="8921" y="175876"/>
                  </a:lnTo>
                  <a:lnTo>
                    <a:pt x="24546" y="208761"/>
                  </a:lnTo>
                  <a:lnTo>
                    <a:pt x="59484" y="251140"/>
                  </a:lnTo>
                  <a:lnTo>
                    <a:pt x="74698" y="261437"/>
                  </a:lnTo>
                  <a:lnTo>
                    <a:pt x="98726" y="270262"/>
                  </a:lnTo>
                  <a:lnTo>
                    <a:pt x="119408" y="270219"/>
                  </a:lnTo>
                  <a:lnTo>
                    <a:pt x="130358" y="266293"/>
                  </a:lnTo>
                  <a:lnTo>
                    <a:pt x="155179" y="246354"/>
                  </a:lnTo>
                  <a:lnTo>
                    <a:pt x="174821" y="224124"/>
                  </a:lnTo>
                  <a:lnTo>
                    <a:pt x="202352" y="161213"/>
                  </a:lnTo>
                  <a:lnTo>
                    <a:pt x="221032" y="98142"/>
                  </a:lnTo>
                  <a:lnTo>
                    <a:pt x="222248" y="97179"/>
                  </a:lnTo>
                  <a:lnTo>
                    <a:pt x="223600" y="104064"/>
                  </a:lnTo>
                  <a:lnTo>
                    <a:pt x="228889" y="161878"/>
                  </a:lnTo>
                  <a:lnTo>
                    <a:pt x="234606" y="221736"/>
                  </a:lnTo>
                  <a:lnTo>
                    <a:pt x="244533" y="280989"/>
                  </a:lnTo>
                  <a:lnTo>
                    <a:pt x="256910" y="337442"/>
                  </a:lnTo>
                  <a:lnTo>
                    <a:pt x="276093" y="399613"/>
                  </a:lnTo>
                  <a:lnTo>
                    <a:pt x="293742" y="458554"/>
                  </a:lnTo>
                  <a:lnTo>
                    <a:pt x="299860" y="4729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224F7FE-E14F-4DD2-BE8E-31A4D07C4AAF}"/>
                </a:ext>
              </a:extLst>
            </p:cNvPr>
            <p:cNvSpPr/>
            <p:nvPr/>
          </p:nvSpPr>
          <p:spPr>
            <a:xfrm>
              <a:off x="2642030" y="5458906"/>
              <a:ext cx="547739" cy="1251206"/>
            </a:xfrm>
            <a:custGeom>
              <a:avLst/>
              <a:gdLst/>
              <a:ahLst/>
              <a:cxnLst/>
              <a:rect l="0" t="0" r="0" b="0"/>
              <a:pathLst>
                <a:path w="547739" h="1251206">
                  <a:moveTo>
                    <a:pt x="0" y="0"/>
                  </a:moveTo>
                  <a:lnTo>
                    <a:pt x="22780" y="60121"/>
                  </a:lnTo>
                  <a:lnTo>
                    <a:pt x="50170" y="121274"/>
                  </a:lnTo>
                  <a:lnTo>
                    <a:pt x="72200" y="182855"/>
                  </a:lnTo>
                  <a:lnTo>
                    <a:pt x="96974" y="239166"/>
                  </a:lnTo>
                  <a:lnTo>
                    <a:pt x="120891" y="302454"/>
                  </a:lnTo>
                  <a:lnTo>
                    <a:pt x="144472" y="358341"/>
                  </a:lnTo>
                  <a:lnTo>
                    <a:pt x="170654" y="420229"/>
                  </a:lnTo>
                  <a:lnTo>
                    <a:pt x="191708" y="471108"/>
                  </a:lnTo>
                  <a:lnTo>
                    <a:pt x="213062" y="521055"/>
                  </a:lnTo>
                  <a:lnTo>
                    <a:pt x="235698" y="573378"/>
                  </a:lnTo>
                  <a:lnTo>
                    <a:pt x="263354" y="627266"/>
                  </a:lnTo>
                  <a:lnTo>
                    <a:pt x="288388" y="683938"/>
                  </a:lnTo>
                  <a:lnTo>
                    <a:pt x="317351" y="738784"/>
                  </a:lnTo>
                  <a:lnTo>
                    <a:pt x="344496" y="793420"/>
                  </a:lnTo>
                  <a:lnTo>
                    <a:pt x="368516" y="850314"/>
                  </a:lnTo>
                  <a:lnTo>
                    <a:pt x="394263" y="904629"/>
                  </a:lnTo>
                  <a:lnTo>
                    <a:pt x="420189" y="954998"/>
                  </a:lnTo>
                  <a:lnTo>
                    <a:pt x="443251" y="1003335"/>
                  </a:lnTo>
                  <a:lnTo>
                    <a:pt x="469244" y="1061143"/>
                  </a:lnTo>
                  <a:lnTo>
                    <a:pt x="494309" y="1121340"/>
                  </a:lnTo>
                  <a:lnTo>
                    <a:pt x="518304" y="1182391"/>
                  </a:lnTo>
                  <a:lnTo>
                    <a:pt x="543488" y="1243605"/>
                  </a:lnTo>
                  <a:lnTo>
                    <a:pt x="547738" y="12512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C97103F-BF11-4DC4-BCC0-7DFCCD90BDB4}"/>
              </a:ext>
            </a:extLst>
          </p:cNvPr>
          <p:cNvGrpSpPr/>
          <p:nvPr/>
        </p:nvGrpSpPr>
        <p:grpSpPr>
          <a:xfrm>
            <a:off x="2400381" y="6833620"/>
            <a:ext cx="784017" cy="381269"/>
            <a:chOff x="2400381" y="6833620"/>
            <a:chExt cx="784017" cy="381269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7D76E66-B5F8-4EC2-AF22-ACEE2300F19B}"/>
                </a:ext>
              </a:extLst>
            </p:cNvPr>
            <p:cNvSpPr/>
            <p:nvPr/>
          </p:nvSpPr>
          <p:spPr>
            <a:xfrm>
              <a:off x="2400381" y="7043049"/>
              <a:ext cx="220170" cy="37591"/>
            </a:xfrm>
            <a:custGeom>
              <a:avLst/>
              <a:gdLst/>
              <a:ahLst/>
              <a:cxnLst/>
              <a:rect l="0" t="0" r="0" b="0"/>
              <a:pathLst>
                <a:path w="220170" h="37591">
                  <a:moveTo>
                    <a:pt x="220169" y="0"/>
                  </a:moveTo>
                  <a:lnTo>
                    <a:pt x="178647" y="4872"/>
                  </a:lnTo>
                  <a:lnTo>
                    <a:pt x="116078" y="9975"/>
                  </a:lnTo>
                  <a:lnTo>
                    <a:pt x="58966" y="19855"/>
                  </a:lnTo>
                  <a:lnTo>
                    <a:pt x="0" y="37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8C5E5C6-A20C-4307-BF28-A953289B9262}"/>
                </a:ext>
              </a:extLst>
            </p:cNvPr>
            <p:cNvSpPr/>
            <p:nvPr/>
          </p:nvSpPr>
          <p:spPr>
            <a:xfrm>
              <a:off x="2502410" y="7193409"/>
              <a:ext cx="155730" cy="21480"/>
            </a:xfrm>
            <a:custGeom>
              <a:avLst/>
              <a:gdLst/>
              <a:ahLst/>
              <a:cxnLst/>
              <a:rect l="0" t="0" r="0" b="0"/>
              <a:pathLst>
                <a:path w="155730" h="21480">
                  <a:moveTo>
                    <a:pt x="155729" y="0"/>
                  </a:moveTo>
                  <a:lnTo>
                    <a:pt x="96411" y="10692"/>
                  </a:lnTo>
                  <a:lnTo>
                    <a:pt x="33470" y="16152"/>
                  </a:lnTo>
                  <a:lnTo>
                    <a:pt x="0" y="214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657BDF3-E89F-4B8B-AE03-EA3C069FD3FB}"/>
                </a:ext>
              </a:extLst>
            </p:cNvPr>
            <p:cNvSpPr/>
            <p:nvPr/>
          </p:nvSpPr>
          <p:spPr>
            <a:xfrm>
              <a:off x="2878309" y="6833620"/>
              <a:ext cx="306089" cy="289980"/>
            </a:xfrm>
            <a:custGeom>
              <a:avLst/>
              <a:gdLst/>
              <a:ahLst/>
              <a:cxnLst/>
              <a:rect l="0" t="0" r="0" b="0"/>
              <a:pathLst>
                <a:path w="306089" h="289980">
                  <a:moveTo>
                    <a:pt x="0" y="0"/>
                  </a:moveTo>
                  <a:lnTo>
                    <a:pt x="52506" y="58348"/>
                  </a:lnTo>
                  <a:lnTo>
                    <a:pt x="96953" y="117381"/>
                  </a:lnTo>
                  <a:lnTo>
                    <a:pt x="145472" y="173540"/>
                  </a:lnTo>
                  <a:lnTo>
                    <a:pt x="202288" y="230059"/>
                  </a:lnTo>
                  <a:lnTo>
                    <a:pt x="262989" y="273714"/>
                  </a:lnTo>
                  <a:lnTo>
                    <a:pt x="284581" y="285307"/>
                  </a:lnTo>
                  <a:lnTo>
                    <a:pt x="306088" y="2899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006D93C-88B1-4693-AC90-7D30DEB22C14}"/>
                </a:ext>
              </a:extLst>
            </p:cNvPr>
            <p:cNvSpPr/>
            <p:nvPr/>
          </p:nvSpPr>
          <p:spPr>
            <a:xfrm>
              <a:off x="2921268" y="6871210"/>
              <a:ext cx="155731" cy="289980"/>
            </a:xfrm>
            <a:custGeom>
              <a:avLst/>
              <a:gdLst/>
              <a:ahLst/>
              <a:cxnLst/>
              <a:rect l="0" t="0" r="0" b="0"/>
              <a:pathLst>
                <a:path w="155731" h="289980">
                  <a:moveTo>
                    <a:pt x="155730" y="0"/>
                  </a:moveTo>
                  <a:lnTo>
                    <a:pt x="131838" y="58475"/>
                  </a:lnTo>
                  <a:lnTo>
                    <a:pt x="104181" y="115655"/>
                  </a:lnTo>
                  <a:lnTo>
                    <a:pt x="68408" y="173212"/>
                  </a:lnTo>
                  <a:lnTo>
                    <a:pt x="34423" y="228813"/>
                  </a:lnTo>
                  <a:lnTo>
                    <a:pt x="0" y="2899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369954B-0BF8-4168-8DF7-974FC9A8765E}"/>
              </a:ext>
            </a:extLst>
          </p:cNvPr>
          <p:cNvGrpSpPr/>
          <p:nvPr/>
        </p:nvGrpSpPr>
        <p:grpSpPr>
          <a:xfrm>
            <a:off x="871094" y="6570491"/>
            <a:ext cx="2576055" cy="918115"/>
            <a:chOff x="871094" y="6570491"/>
            <a:chExt cx="2576055" cy="918115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6B566D3-B4E2-430B-AF72-91F61FC7ED15}"/>
                </a:ext>
              </a:extLst>
            </p:cNvPr>
            <p:cNvSpPr/>
            <p:nvPr/>
          </p:nvSpPr>
          <p:spPr>
            <a:xfrm>
              <a:off x="1028650" y="6786552"/>
              <a:ext cx="421245" cy="584067"/>
            </a:xfrm>
            <a:custGeom>
              <a:avLst/>
              <a:gdLst/>
              <a:ahLst/>
              <a:cxnLst/>
              <a:rect l="0" t="0" r="0" b="0"/>
              <a:pathLst>
                <a:path w="421245" h="584067">
                  <a:moveTo>
                    <a:pt x="39976" y="132988"/>
                  </a:moveTo>
                  <a:lnTo>
                    <a:pt x="31998" y="118933"/>
                  </a:lnTo>
                  <a:lnTo>
                    <a:pt x="16744" y="59660"/>
                  </a:lnTo>
                  <a:lnTo>
                    <a:pt x="0" y="0"/>
                  </a:lnTo>
                  <a:lnTo>
                    <a:pt x="928" y="6261"/>
                  </a:lnTo>
                  <a:lnTo>
                    <a:pt x="14363" y="32798"/>
                  </a:lnTo>
                  <a:lnTo>
                    <a:pt x="37541" y="62821"/>
                  </a:lnTo>
                  <a:lnTo>
                    <a:pt x="99459" y="100730"/>
                  </a:lnTo>
                  <a:lnTo>
                    <a:pt x="134900" y="117469"/>
                  </a:lnTo>
                  <a:lnTo>
                    <a:pt x="193900" y="124912"/>
                  </a:lnTo>
                  <a:lnTo>
                    <a:pt x="224209" y="122797"/>
                  </a:lnTo>
                  <a:lnTo>
                    <a:pt x="283916" y="103968"/>
                  </a:lnTo>
                  <a:lnTo>
                    <a:pt x="303121" y="92236"/>
                  </a:lnTo>
                  <a:lnTo>
                    <a:pt x="319219" y="75500"/>
                  </a:lnTo>
                  <a:lnTo>
                    <a:pt x="334382" y="43026"/>
                  </a:lnTo>
                  <a:lnTo>
                    <a:pt x="337292" y="35725"/>
                  </a:lnTo>
                  <a:lnTo>
                    <a:pt x="337083" y="76470"/>
                  </a:lnTo>
                  <a:lnTo>
                    <a:pt x="349713" y="134988"/>
                  </a:lnTo>
                  <a:lnTo>
                    <a:pt x="359519" y="192437"/>
                  </a:lnTo>
                  <a:lnTo>
                    <a:pt x="372681" y="247381"/>
                  </a:lnTo>
                  <a:lnTo>
                    <a:pt x="383634" y="306089"/>
                  </a:lnTo>
                  <a:lnTo>
                    <a:pt x="394393" y="363536"/>
                  </a:lnTo>
                  <a:lnTo>
                    <a:pt x="406924" y="423675"/>
                  </a:lnTo>
                  <a:lnTo>
                    <a:pt x="416206" y="481994"/>
                  </a:lnTo>
                  <a:lnTo>
                    <a:pt x="420950" y="544252"/>
                  </a:lnTo>
                  <a:lnTo>
                    <a:pt x="421244" y="5840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5CBAADB-0196-4B20-8D62-CB12920FEC21}"/>
                </a:ext>
              </a:extLst>
            </p:cNvPr>
            <p:cNvSpPr/>
            <p:nvPr/>
          </p:nvSpPr>
          <p:spPr>
            <a:xfrm>
              <a:off x="1482114" y="6862576"/>
              <a:ext cx="386640" cy="453640"/>
            </a:xfrm>
            <a:custGeom>
              <a:avLst/>
              <a:gdLst/>
              <a:ahLst/>
              <a:cxnLst/>
              <a:rect l="0" t="0" r="0" b="0"/>
              <a:pathLst>
                <a:path w="386640" h="453640">
                  <a:moveTo>
                    <a:pt x="0" y="51594"/>
                  </a:moveTo>
                  <a:lnTo>
                    <a:pt x="0" y="40191"/>
                  </a:lnTo>
                  <a:lnTo>
                    <a:pt x="3182" y="31411"/>
                  </a:lnTo>
                  <a:lnTo>
                    <a:pt x="14949" y="16050"/>
                  </a:lnTo>
                  <a:lnTo>
                    <a:pt x="30948" y="7981"/>
                  </a:lnTo>
                  <a:lnTo>
                    <a:pt x="54642" y="505"/>
                  </a:lnTo>
                  <a:lnTo>
                    <a:pt x="86813" y="0"/>
                  </a:lnTo>
                  <a:lnTo>
                    <a:pt x="116195" y="5470"/>
                  </a:lnTo>
                  <a:lnTo>
                    <a:pt x="139832" y="17181"/>
                  </a:lnTo>
                  <a:lnTo>
                    <a:pt x="153039" y="26155"/>
                  </a:lnTo>
                  <a:lnTo>
                    <a:pt x="168192" y="46974"/>
                  </a:lnTo>
                  <a:lnTo>
                    <a:pt x="180372" y="105320"/>
                  </a:lnTo>
                  <a:lnTo>
                    <a:pt x="180859" y="163737"/>
                  </a:lnTo>
                  <a:lnTo>
                    <a:pt x="171688" y="222678"/>
                  </a:lnTo>
                  <a:lnTo>
                    <a:pt x="155726" y="282012"/>
                  </a:lnTo>
                  <a:lnTo>
                    <a:pt x="131752" y="344661"/>
                  </a:lnTo>
                  <a:lnTo>
                    <a:pt x="124985" y="354084"/>
                  </a:lnTo>
                  <a:lnTo>
                    <a:pt x="120913" y="355880"/>
                  </a:lnTo>
                  <a:lnTo>
                    <a:pt x="116409" y="355883"/>
                  </a:lnTo>
                  <a:lnTo>
                    <a:pt x="111616" y="354694"/>
                  </a:lnTo>
                  <a:lnTo>
                    <a:pt x="108420" y="351513"/>
                  </a:lnTo>
                  <a:lnTo>
                    <a:pt x="104870" y="341615"/>
                  </a:lnTo>
                  <a:lnTo>
                    <a:pt x="105722" y="325476"/>
                  </a:lnTo>
                  <a:lnTo>
                    <a:pt x="108071" y="322489"/>
                  </a:lnTo>
                  <a:lnTo>
                    <a:pt x="111427" y="321094"/>
                  </a:lnTo>
                  <a:lnTo>
                    <a:pt x="115455" y="320760"/>
                  </a:lnTo>
                  <a:lnTo>
                    <a:pt x="119333" y="322327"/>
                  </a:lnTo>
                  <a:lnTo>
                    <a:pt x="130493" y="333087"/>
                  </a:lnTo>
                  <a:lnTo>
                    <a:pt x="189343" y="391366"/>
                  </a:lnTo>
                  <a:lnTo>
                    <a:pt x="225621" y="420104"/>
                  </a:lnTo>
                  <a:lnTo>
                    <a:pt x="263731" y="436220"/>
                  </a:lnTo>
                  <a:lnTo>
                    <a:pt x="321565" y="453132"/>
                  </a:lnTo>
                  <a:lnTo>
                    <a:pt x="367097" y="453639"/>
                  </a:lnTo>
                  <a:lnTo>
                    <a:pt x="386639" y="4489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D9FD1E3-30D5-4154-B001-8A668F4B9A31}"/>
                </a:ext>
              </a:extLst>
            </p:cNvPr>
            <p:cNvSpPr/>
            <p:nvPr/>
          </p:nvSpPr>
          <p:spPr>
            <a:xfrm>
              <a:off x="1879493" y="7171929"/>
              <a:ext cx="69810" cy="289979"/>
            </a:xfrm>
            <a:custGeom>
              <a:avLst/>
              <a:gdLst/>
              <a:ahLst/>
              <a:cxnLst/>
              <a:rect l="0" t="0" r="0" b="0"/>
              <a:pathLst>
                <a:path w="69810" h="289979">
                  <a:moveTo>
                    <a:pt x="0" y="0"/>
                  </a:moveTo>
                  <a:lnTo>
                    <a:pt x="14382" y="57879"/>
                  </a:lnTo>
                  <a:lnTo>
                    <a:pt x="28642" y="117434"/>
                  </a:lnTo>
                  <a:lnTo>
                    <a:pt x="41170" y="173593"/>
                  </a:lnTo>
                  <a:lnTo>
                    <a:pt x="57949" y="229682"/>
                  </a:lnTo>
                  <a:lnTo>
                    <a:pt x="69809" y="2899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45FA008-047A-4297-9FA6-CBA7B0670701}"/>
                </a:ext>
              </a:extLst>
            </p:cNvPr>
            <p:cNvSpPr/>
            <p:nvPr/>
          </p:nvSpPr>
          <p:spPr>
            <a:xfrm>
              <a:off x="1836533" y="7133976"/>
              <a:ext cx="217974" cy="168934"/>
            </a:xfrm>
            <a:custGeom>
              <a:avLst/>
              <a:gdLst/>
              <a:ahLst/>
              <a:cxnLst/>
              <a:rect l="0" t="0" r="0" b="0"/>
              <a:pathLst>
                <a:path w="217974" h="168934">
                  <a:moveTo>
                    <a:pt x="0" y="21843"/>
                  </a:moveTo>
                  <a:lnTo>
                    <a:pt x="4883" y="9578"/>
                  </a:lnTo>
                  <a:lnTo>
                    <a:pt x="10325" y="2271"/>
                  </a:lnTo>
                  <a:lnTo>
                    <a:pt x="14043" y="442"/>
                  </a:lnTo>
                  <a:lnTo>
                    <a:pt x="22948" y="0"/>
                  </a:lnTo>
                  <a:lnTo>
                    <a:pt x="81202" y="9637"/>
                  </a:lnTo>
                  <a:lnTo>
                    <a:pt x="94563" y="11644"/>
                  </a:lnTo>
                  <a:lnTo>
                    <a:pt x="155361" y="43394"/>
                  </a:lnTo>
                  <a:lnTo>
                    <a:pt x="201423" y="83748"/>
                  </a:lnTo>
                  <a:lnTo>
                    <a:pt x="212758" y="100713"/>
                  </a:lnTo>
                  <a:lnTo>
                    <a:pt x="217973" y="120856"/>
                  </a:lnTo>
                  <a:lnTo>
                    <a:pt x="216011" y="133272"/>
                  </a:lnTo>
                  <a:lnTo>
                    <a:pt x="208197" y="148734"/>
                  </a:lnTo>
                  <a:lnTo>
                    <a:pt x="205027" y="152977"/>
                  </a:lnTo>
                  <a:lnTo>
                    <a:pt x="193550" y="159282"/>
                  </a:lnTo>
                  <a:lnTo>
                    <a:pt x="158146" y="168933"/>
                  </a:lnTo>
                  <a:lnTo>
                    <a:pt x="134727" y="165833"/>
                  </a:lnTo>
                  <a:lnTo>
                    <a:pt x="118281" y="159575"/>
                  </a:lnTo>
                  <a:lnTo>
                    <a:pt x="96659" y="1453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9C1C2CE-3FC5-43FE-AEF2-3E3601593873}"/>
                </a:ext>
              </a:extLst>
            </p:cNvPr>
            <p:cNvSpPr/>
            <p:nvPr/>
          </p:nvSpPr>
          <p:spPr>
            <a:xfrm>
              <a:off x="2137252" y="6887320"/>
              <a:ext cx="107400" cy="440339"/>
            </a:xfrm>
            <a:custGeom>
              <a:avLst/>
              <a:gdLst/>
              <a:ahLst/>
              <a:cxnLst/>
              <a:rect l="0" t="0" r="0" b="0"/>
              <a:pathLst>
                <a:path w="107400" h="440339">
                  <a:moveTo>
                    <a:pt x="0" y="0"/>
                  </a:moveTo>
                  <a:lnTo>
                    <a:pt x="16151" y="62781"/>
                  </a:lnTo>
                  <a:lnTo>
                    <a:pt x="34121" y="125654"/>
                  </a:lnTo>
                  <a:lnTo>
                    <a:pt x="50083" y="183318"/>
                  </a:lnTo>
                  <a:lnTo>
                    <a:pt x="63086" y="243393"/>
                  </a:lnTo>
                  <a:lnTo>
                    <a:pt x="79053" y="298429"/>
                  </a:lnTo>
                  <a:lnTo>
                    <a:pt x="92791" y="360335"/>
                  </a:lnTo>
                  <a:lnTo>
                    <a:pt x="104995" y="420360"/>
                  </a:lnTo>
                  <a:lnTo>
                    <a:pt x="107399" y="4403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E5F1FA6-DD9B-4524-B9DD-B1B80C65ECB4}"/>
                </a:ext>
              </a:extLst>
            </p:cNvPr>
            <p:cNvSpPr/>
            <p:nvPr/>
          </p:nvSpPr>
          <p:spPr>
            <a:xfrm>
              <a:off x="871094" y="6570491"/>
              <a:ext cx="2576055" cy="918115"/>
            </a:xfrm>
            <a:custGeom>
              <a:avLst/>
              <a:gdLst/>
              <a:ahLst/>
              <a:cxnLst/>
              <a:rect l="0" t="0" r="0" b="0"/>
              <a:pathLst>
                <a:path w="2576055" h="918115">
                  <a:moveTo>
                    <a:pt x="14952" y="0"/>
                  </a:moveTo>
                  <a:lnTo>
                    <a:pt x="10665" y="55554"/>
                  </a:lnTo>
                  <a:lnTo>
                    <a:pt x="4858" y="118239"/>
                  </a:lnTo>
                  <a:lnTo>
                    <a:pt x="0" y="177478"/>
                  </a:lnTo>
                  <a:lnTo>
                    <a:pt x="1761" y="239875"/>
                  </a:lnTo>
                  <a:lnTo>
                    <a:pt x="6848" y="298184"/>
                  </a:lnTo>
                  <a:lnTo>
                    <a:pt x="12193" y="360039"/>
                  </a:lnTo>
                  <a:lnTo>
                    <a:pt x="20431" y="413521"/>
                  </a:lnTo>
                  <a:lnTo>
                    <a:pt x="28690" y="467193"/>
                  </a:lnTo>
                  <a:lnTo>
                    <a:pt x="33601" y="520888"/>
                  </a:lnTo>
                  <a:lnTo>
                    <a:pt x="48282" y="580704"/>
                  </a:lnTo>
                  <a:lnTo>
                    <a:pt x="62073" y="633756"/>
                  </a:lnTo>
                  <a:lnTo>
                    <a:pt x="78166" y="696516"/>
                  </a:lnTo>
                  <a:lnTo>
                    <a:pt x="95866" y="751658"/>
                  </a:lnTo>
                  <a:lnTo>
                    <a:pt x="115960" y="811588"/>
                  </a:lnTo>
                  <a:lnTo>
                    <a:pt x="130534" y="846724"/>
                  </a:lnTo>
                  <a:lnTo>
                    <a:pt x="158002" y="878471"/>
                  </a:lnTo>
                  <a:lnTo>
                    <a:pt x="194141" y="903326"/>
                  </a:lnTo>
                  <a:lnTo>
                    <a:pt x="226668" y="914369"/>
                  </a:lnTo>
                  <a:lnTo>
                    <a:pt x="290100" y="918114"/>
                  </a:lnTo>
                  <a:lnTo>
                    <a:pt x="346884" y="912412"/>
                  </a:lnTo>
                  <a:lnTo>
                    <a:pt x="401083" y="904480"/>
                  </a:lnTo>
                  <a:lnTo>
                    <a:pt x="459769" y="896761"/>
                  </a:lnTo>
                  <a:lnTo>
                    <a:pt x="520084" y="886279"/>
                  </a:lnTo>
                  <a:lnTo>
                    <a:pt x="583024" y="877126"/>
                  </a:lnTo>
                  <a:lnTo>
                    <a:pt x="638351" y="869944"/>
                  </a:lnTo>
                  <a:lnTo>
                    <a:pt x="692394" y="865629"/>
                  </a:lnTo>
                  <a:lnTo>
                    <a:pt x="750670" y="860490"/>
                  </a:lnTo>
                  <a:lnTo>
                    <a:pt x="806820" y="855319"/>
                  </a:lnTo>
                  <a:lnTo>
                    <a:pt x="869269" y="851270"/>
                  </a:lnTo>
                  <a:lnTo>
                    <a:pt x="929625" y="848416"/>
                  </a:lnTo>
                  <a:lnTo>
                    <a:pt x="991048" y="844316"/>
                  </a:lnTo>
                  <a:lnTo>
                    <a:pt x="1049323" y="843329"/>
                  </a:lnTo>
                  <a:lnTo>
                    <a:pt x="1107397" y="839444"/>
                  </a:lnTo>
                  <a:lnTo>
                    <a:pt x="1168369" y="838058"/>
                  </a:lnTo>
                  <a:lnTo>
                    <a:pt x="1229406" y="837784"/>
                  </a:lnTo>
                  <a:lnTo>
                    <a:pt x="1277146" y="834886"/>
                  </a:lnTo>
                  <a:lnTo>
                    <a:pt x="1325301" y="833099"/>
                  </a:lnTo>
                  <a:lnTo>
                    <a:pt x="1385991" y="828805"/>
                  </a:lnTo>
                  <a:lnTo>
                    <a:pt x="1449072" y="825747"/>
                  </a:lnTo>
                  <a:lnTo>
                    <a:pt x="1510392" y="822424"/>
                  </a:lnTo>
                  <a:lnTo>
                    <a:pt x="1572160" y="817481"/>
                  </a:lnTo>
                  <a:lnTo>
                    <a:pt x="1630946" y="812351"/>
                  </a:lnTo>
                  <a:lnTo>
                    <a:pt x="1685672" y="808310"/>
                  </a:lnTo>
                  <a:lnTo>
                    <a:pt x="1740392" y="801766"/>
                  </a:lnTo>
                  <a:lnTo>
                    <a:pt x="1792039" y="796318"/>
                  </a:lnTo>
                  <a:lnTo>
                    <a:pt x="1845312" y="792215"/>
                  </a:lnTo>
                  <a:lnTo>
                    <a:pt x="1897513" y="786255"/>
                  </a:lnTo>
                  <a:lnTo>
                    <a:pt x="1960607" y="781461"/>
                  </a:lnTo>
                  <a:lnTo>
                    <a:pt x="2011378" y="779800"/>
                  </a:lnTo>
                  <a:lnTo>
                    <a:pt x="2065162" y="783007"/>
                  </a:lnTo>
                  <a:lnTo>
                    <a:pt x="2116183" y="789519"/>
                  </a:lnTo>
                  <a:lnTo>
                    <a:pt x="2170171" y="798010"/>
                  </a:lnTo>
                  <a:lnTo>
                    <a:pt x="2221673" y="805432"/>
                  </a:lnTo>
                  <a:lnTo>
                    <a:pt x="2280332" y="811344"/>
                  </a:lnTo>
                  <a:lnTo>
                    <a:pt x="2340573" y="824835"/>
                  </a:lnTo>
                  <a:lnTo>
                    <a:pt x="2402168" y="841946"/>
                  </a:lnTo>
                  <a:lnTo>
                    <a:pt x="2461182" y="857362"/>
                  </a:lnTo>
                  <a:lnTo>
                    <a:pt x="2493037" y="863500"/>
                  </a:lnTo>
                  <a:lnTo>
                    <a:pt x="2535328" y="856998"/>
                  </a:lnTo>
                  <a:lnTo>
                    <a:pt x="2546429" y="848872"/>
                  </a:lnTo>
                  <a:lnTo>
                    <a:pt x="2557797" y="832470"/>
                  </a:lnTo>
                  <a:lnTo>
                    <a:pt x="2562780" y="819276"/>
                  </a:lnTo>
                  <a:lnTo>
                    <a:pt x="2572117" y="756435"/>
                  </a:lnTo>
                  <a:lnTo>
                    <a:pt x="2576054" y="699153"/>
                  </a:lnTo>
                  <a:lnTo>
                    <a:pt x="2572149" y="637058"/>
                  </a:lnTo>
                  <a:lnTo>
                    <a:pt x="2567515" y="579809"/>
                  </a:lnTo>
                  <a:lnTo>
                    <a:pt x="2563082" y="518844"/>
                  </a:lnTo>
                  <a:lnTo>
                    <a:pt x="2560686" y="456415"/>
                  </a:lnTo>
                  <a:lnTo>
                    <a:pt x="2556680" y="393794"/>
                  </a:lnTo>
                  <a:lnTo>
                    <a:pt x="2552329" y="331149"/>
                  </a:lnTo>
                  <a:lnTo>
                    <a:pt x="2549944" y="274341"/>
                  </a:lnTo>
                  <a:lnTo>
                    <a:pt x="2549614" y="215312"/>
                  </a:lnTo>
                  <a:lnTo>
                    <a:pt x="2552435" y="155030"/>
                  </a:lnTo>
                  <a:lnTo>
                    <a:pt x="2554208" y="100790"/>
                  </a:lnTo>
                  <a:lnTo>
                    <a:pt x="2552036" y="87756"/>
                  </a:lnTo>
                  <a:lnTo>
                    <a:pt x="2549428" y="84757"/>
                  </a:lnTo>
                  <a:lnTo>
                    <a:pt x="2545900" y="83952"/>
                  </a:lnTo>
                  <a:lnTo>
                    <a:pt x="2541757" y="84607"/>
                  </a:lnTo>
                  <a:lnTo>
                    <a:pt x="2533973" y="88520"/>
                  </a:lnTo>
                  <a:lnTo>
                    <a:pt x="2471910" y="126914"/>
                  </a:lnTo>
                  <a:lnTo>
                    <a:pt x="2417568" y="142980"/>
                  </a:lnTo>
                  <a:lnTo>
                    <a:pt x="2355988" y="153323"/>
                  </a:lnTo>
                  <a:lnTo>
                    <a:pt x="2299677" y="155412"/>
                  </a:lnTo>
                  <a:lnTo>
                    <a:pt x="2245553" y="151379"/>
                  </a:lnTo>
                  <a:lnTo>
                    <a:pt x="2183770" y="144837"/>
                  </a:lnTo>
                  <a:lnTo>
                    <a:pt x="2134309" y="139575"/>
                  </a:lnTo>
                  <a:lnTo>
                    <a:pt x="2083456" y="134237"/>
                  </a:lnTo>
                  <a:lnTo>
                    <a:pt x="2031197" y="128876"/>
                  </a:lnTo>
                  <a:lnTo>
                    <a:pt x="1974145" y="121918"/>
                  </a:lnTo>
                  <a:lnTo>
                    <a:pt x="1914082" y="113889"/>
                  </a:lnTo>
                  <a:lnTo>
                    <a:pt x="1850939" y="107732"/>
                  </a:lnTo>
                  <a:lnTo>
                    <a:pt x="1808283" y="103968"/>
                  </a:lnTo>
                  <a:lnTo>
                    <a:pt x="1765458" y="100306"/>
                  </a:lnTo>
                  <a:lnTo>
                    <a:pt x="1719376" y="96690"/>
                  </a:lnTo>
                  <a:lnTo>
                    <a:pt x="1671050" y="93093"/>
                  </a:lnTo>
                  <a:lnTo>
                    <a:pt x="1621728" y="89506"/>
                  </a:lnTo>
                  <a:lnTo>
                    <a:pt x="1570372" y="87514"/>
                  </a:lnTo>
                  <a:lnTo>
                    <a:pt x="1517713" y="86628"/>
                  </a:lnTo>
                  <a:lnTo>
                    <a:pt x="1464477" y="86234"/>
                  </a:lnTo>
                  <a:lnTo>
                    <a:pt x="1410983" y="84469"/>
                  </a:lnTo>
                  <a:lnTo>
                    <a:pt x="1356181" y="82291"/>
                  </a:lnTo>
                  <a:lnTo>
                    <a:pt x="1298014" y="81324"/>
                  </a:lnTo>
                  <a:lnTo>
                    <a:pt x="1241532" y="80894"/>
                  </a:lnTo>
                  <a:lnTo>
                    <a:pt x="1186000" y="81299"/>
                  </a:lnTo>
                  <a:lnTo>
                    <a:pt x="1129497" y="83469"/>
                  </a:lnTo>
                  <a:lnTo>
                    <a:pt x="1070971" y="84831"/>
                  </a:lnTo>
                  <a:lnTo>
                    <a:pt x="1011149" y="86032"/>
                  </a:lnTo>
                  <a:lnTo>
                    <a:pt x="950750" y="88556"/>
                  </a:lnTo>
                  <a:lnTo>
                    <a:pt x="888504" y="91666"/>
                  </a:lnTo>
                  <a:lnTo>
                    <a:pt x="826233" y="95038"/>
                  </a:lnTo>
                  <a:lnTo>
                    <a:pt x="766735" y="98524"/>
                  </a:lnTo>
                  <a:lnTo>
                    <a:pt x="705286" y="102063"/>
                  </a:lnTo>
                  <a:lnTo>
                    <a:pt x="642773" y="105625"/>
                  </a:lnTo>
                  <a:lnTo>
                    <a:pt x="581178" y="109197"/>
                  </a:lnTo>
                  <a:lnTo>
                    <a:pt x="524765" y="114364"/>
                  </a:lnTo>
                  <a:lnTo>
                    <a:pt x="475428" y="120042"/>
                  </a:lnTo>
                  <a:lnTo>
                    <a:pt x="417591" y="126958"/>
                  </a:lnTo>
                  <a:lnTo>
                    <a:pt x="401591" y="1288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524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FB90C-F61B-4AF5-9F28-F0D7EFBF69B6}"/>
              </a:ext>
            </a:extLst>
          </p:cNvPr>
          <p:cNvSpPr txBox="1"/>
          <p:nvPr/>
        </p:nvSpPr>
        <p:spPr>
          <a:xfrm>
            <a:off x="63500" y="88900"/>
            <a:ext cx="73787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entury Gothic - 24"/>
              </a:rPr>
              <a:t>You try this one:  </a:t>
            </a:r>
          </a:p>
          <a:p>
            <a:r>
              <a:rPr lang="en-US" sz="1200">
                <a:solidFill>
                  <a:srgbClr val="000000"/>
                </a:solidFill>
                <a:latin typeface="Century Gothic - 24"/>
              </a:rPr>
              <a:t>6 People fit comfortably in a 4 feet by 4 feet area.   ​Use this value to estimate the size of a crowd that  ​is 2 yards deep and 1 mile long.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1ADADB-0F05-4EBF-9B66-EF6F32D4804E}"/>
              </a:ext>
            </a:extLst>
          </p:cNvPr>
          <p:cNvGrpSpPr/>
          <p:nvPr/>
        </p:nvGrpSpPr>
        <p:grpSpPr>
          <a:xfrm>
            <a:off x="8305800" y="-12700"/>
            <a:ext cx="1879600" cy="1682750"/>
            <a:chOff x="8305800" y="-12700"/>
            <a:chExt cx="1879600" cy="16827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707939-AC6F-4972-A08B-E3E13AC61AC5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800" y="-12700"/>
              <a:ext cx="1687957" cy="16827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C6550E-53DA-4F3A-8655-B4A26C9E6A94}"/>
                </a:ext>
              </a:extLst>
            </p:cNvPr>
            <p:cNvSpPr txBox="1"/>
            <p:nvPr/>
          </p:nvSpPr>
          <p:spPr>
            <a:xfrm>
              <a:off x="8597900" y="520700"/>
              <a:ext cx="15875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FF"/>
                  </a:solidFill>
                  <a:latin typeface="Bauhaus 93 - 22"/>
                </a:rPr>
                <a:t>Post it  ​check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7AFDB37-018D-43C3-BCE6-8301B3899C2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387600"/>
            <a:ext cx="9222994" cy="28926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6EC67A-CBCD-4983-BF60-F7BEA6904E89}"/>
              </a:ext>
            </a:extLst>
          </p:cNvPr>
          <p:cNvGrpSpPr/>
          <p:nvPr/>
        </p:nvGrpSpPr>
        <p:grpSpPr>
          <a:xfrm>
            <a:off x="1063786" y="5819487"/>
            <a:ext cx="955327" cy="1513542"/>
            <a:chOff x="1063786" y="5819487"/>
            <a:chExt cx="955327" cy="151354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ADCFBE-2F25-400E-90DD-0AEF9ECF18DE}"/>
                </a:ext>
              </a:extLst>
            </p:cNvPr>
            <p:cNvSpPr/>
            <p:nvPr/>
          </p:nvSpPr>
          <p:spPr>
            <a:xfrm>
              <a:off x="1226488" y="5985164"/>
              <a:ext cx="324318" cy="444224"/>
            </a:xfrm>
            <a:custGeom>
              <a:avLst/>
              <a:gdLst/>
              <a:ahLst/>
              <a:cxnLst/>
              <a:rect l="0" t="0" r="0" b="0"/>
              <a:pathLst>
                <a:path w="324318" h="444224">
                  <a:moveTo>
                    <a:pt x="83787" y="0"/>
                  </a:moveTo>
                  <a:lnTo>
                    <a:pt x="68313" y="59739"/>
                  </a:lnTo>
                  <a:lnTo>
                    <a:pt x="52509" y="114046"/>
                  </a:lnTo>
                  <a:lnTo>
                    <a:pt x="35345" y="168228"/>
                  </a:lnTo>
                  <a:lnTo>
                    <a:pt x="14449" y="225660"/>
                  </a:lnTo>
                  <a:lnTo>
                    <a:pt x="1981" y="286651"/>
                  </a:lnTo>
                  <a:lnTo>
                    <a:pt x="0" y="341648"/>
                  </a:lnTo>
                  <a:lnTo>
                    <a:pt x="5449" y="379077"/>
                  </a:lnTo>
                  <a:lnTo>
                    <a:pt x="11977" y="394018"/>
                  </a:lnTo>
                  <a:lnTo>
                    <a:pt x="30753" y="418194"/>
                  </a:lnTo>
                  <a:lnTo>
                    <a:pt x="49245" y="431921"/>
                  </a:lnTo>
                  <a:lnTo>
                    <a:pt x="69840" y="440695"/>
                  </a:lnTo>
                  <a:lnTo>
                    <a:pt x="93908" y="444223"/>
                  </a:lnTo>
                  <a:lnTo>
                    <a:pt x="151163" y="438104"/>
                  </a:lnTo>
                  <a:lnTo>
                    <a:pt x="212924" y="420295"/>
                  </a:lnTo>
                  <a:lnTo>
                    <a:pt x="268945" y="390098"/>
                  </a:lnTo>
                  <a:lnTo>
                    <a:pt x="298218" y="364906"/>
                  </a:lnTo>
                  <a:lnTo>
                    <a:pt x="308886" y="348974"/>
                  </a:lnTo>
                  <a:lnTo>
                    <a:pt x="321660" y="316821"/>
                  </a:lnTo>
                  <a:lnTo>
                    <a:pt x="324317" y="292165"/>
                  </a:lnTo>
                  <a:lnTo>
                    <a:pt x="319403" y="267887"/>
                  </a:lnTo>
                  <a:lnTo>
                    <a:pt x="310389" y="251280"/>
                  </a:lnTo>
                  <a:lnTo>
                    <a:pt x="302042" y="244338"/>
                  </a:lnTo>
                  <a:lnTo>
                    <a:pt x="297310" y="241651"/>
                  </a:lnTo>
                  <a:lnTo>
                    <a:pt x="282506" y="240258"/>
                  </a:lnTo>
                  <a:lnTo>
                    <a:pt x="224452" y="249042"/>
                  </a:lnTo>
                  <a:lnTo>
                    <a:pt x="167375" y="275981"/>
                  </a:lnTo>
                  <a:lnTo>
                    <a:pt x="109485" y="313173"/>
                  </a:lnTo>
                  <a:lnTo>
                    <a:pt x="83787" y="3329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7EDC349-BAF0-450C-9EF2-FAEAB3EB1A8F}"/>
                </a:ext>
              </a:extLst>
            </p:cNvPr>
            <p:cNvSpPr/>
            <p:nvPr/>
          </p:nvSpPr>
          <p:spPr>
            <a:xfrm>
              <a:off x="1063786" y="5819487"/>
              <a:ext cx="621725" cy="835764"/>
            </a:xfrm>
            <a:custGeom>
              <a:avLst/>
              <a:gdLst/>
              <a:ahLst/>
              <a:cxnLst/>
              <a:rect l="0" t="0" r="0" b="0"/>
              <a:pathLst>
                <a:path w="621725" h="835764">
                  <a:moveTo>
                    <a:pt x="63910" y="15317"/>
                  </a:moveTo>
                  <a:lnTo>
                    <a:pt x="56435" y="40591"/>
                  </a:lnTo>
                  <a:lnTo>
                    <a:pt x="58335" y="103378"/>
                  </a:lnTo>
                  <a:lnTo>
                    <a:pt x="59109" y="160102"/>
                  </a:lnTo>
                  <a:lnTo>
                    <a:pt x="62784" y="216264"/>
                  </a:lnTo>
                  <a:lnTo>
                    <a:pt x="65167" y="264596"/>
                  </a:lnTo>
                  <a:lnTo>
                    <a:pt x="69652" y="316706"/>
                  </a:lnTo>
                  <a:lnTo>
                    <a:pt x="73169" y="369934"/>
                  </a:lnTo>
                  <a:lnTo>
                    <a:pt x="74211" y="425086"/>
                  </a:lnTo>
                  <a:lnTo>
                    <a:pt x="74519" y="482994"/>
                  </a:lnTo>
                  <a:lnTo>
                    <a:pt x="74611" y="541720"/>
                  </a:lnTo>
                  <a:lnTo>
                    <a:pt x="74638" y="597506"/>
                  </a:lnTo>
                  <a:lnTo>
                    <a:pt x="74646" y="649636"/>
                  </a:lnTo>
                  <a:lnTo>
                    <a:pt x="76240" y="699689"/>
                  </a:lnTo>
                  <a:lnTo>
                    <a:pt x="79273" y="753663"/>
                  </a:lnTo>
                  <a:lnTo>
                    <a:pt x="82805" y="812024"/>
                  </a:lnTo>
                  <a:lnTo>
                    <a:pt x="87474" y="833391"/>
                  </a:lnTo>
                  <a:lnTo>
                    <a:pt x="89166" y="835763"/>
                  </a:lnTo>
                  <a:lnTo>
                    <a:pt x="90890" y="834956"/>
                  </a:lnTo>
                  <a:lnTo>
                    <a:pt x="92637" y="832033"/>
                  </a:lnTo>
                  <a:lnTo>
                    <a:pt x="95095" y="816514"/>
                  </a:lnTo>
                  <a:lnTo>
                    <a:pt x="90600" y="753532"/>
                  </a:lnTo>
                  <a:lnTo>
                    <a:pt x="86193" y="694905"/>
                  </a:lnTo>
                  <a:lnTo>
                    <a:pt x="84952" y="640988"/>
                  </a:lnTo>
                  <a:lnTo>
                    <a:pt x="81170" y="584372"/>
                  </a:lnTo>
                  <a:lnTo>
                    <a:pt x="80247" y="524372"/>
                  </a:lnTo>
                  <a:lnTo>
                    <a:pt x="77236" y="476812"/>
                  </a:lnTo>
                  <a:lnTo>
                    <a:pt x="69714" y="428710"/>
                  </a:lnTo>
                  <a:lnTo>
                    <a:pt x="62779" y="380447"/>
                  </a:lnTo>
                  <a:lnTo>
                    <a:pt x="55090" y="319721"/>
                  </a:lnTo>
                  <a:lnTo>
                    <a:pt x="49416" y="258224"/>
                  </a:lnTo>
                  <a:lnTo>
                    <a:pt x="45268" y="202786"/>
                  </a:lnTo>
                  <a:lnTo>
                    <a:pt x="38553" y="140591"/>
                  </a:lnTo>
                  <a:lnTo>
                    <a:pt x="31349" y="81974"/>
                  </a:lnTo>
                  <a:lnTo>
                    <a:pt x="15078" y="36991"/>
                  </a:lnTo>
                  <a:lnTo>
                    <a:pt x="0" y="11984"/>
                  </a:lnTo>
                  <a:lnTo>
                    <a:pt x="420" y="11902"/>
                  </a:lnTo>
                  <a:lnTo>
                    <a:pt x="1893" y="13040"/>
                  </a:lnTo>
                  <a:lnTo>
                    <a:pt x="41952" y="22592"/>
                  </a:lnTo>
                  <a:lnTo>
                    <a:pt x="100156" y="21129"/>
                  </a:lnTo>
                  <a:lnTo>
                    <a:pt x="149674" y="16488"/>
                  </a:lnTo>
                  <a:lnTo>
                    <a:pt x="208338" y="11416"/>
                  </a:lnTo>
                  <a:lnTo>
                    <a:pt x="268919" y="7387"/>
                  </a:lnTo>
                  <a:lnTo>
                    <a:pt x="316580" y="2559"/>
                  </a:lnTo>
                  <a:lnTo>
                    <a:pt x="364712" y="201"/>
                  </a:lnTo>
                  <a:lnTo>
                    <a:pt x="423604" y="0"/>
                  </a:lnTo>
                  <a:lnTo>
                    <a:pt x="479198" y="6707"/>
                  </a:lnTo>
                  <a:lnTo>
                    <a:pt x="504449" y="14689"/>
                  </a:lnTo>
                  <a:lnTo>
                    <a:pt x="529898" y="30313"/>
                  </a:lnTo>
                  <a:lnTo>
                    <a:pt x="541106" y="41672"/>
                  </a:lnTo>
                  <a:lnTo>
                    <a:pt x="553162" y="63549"/>
                  </a:lnTo>
                  <a:lnTo>
                    <a:pt x="560693" y="89992"/>
                  </a:lnTo>
                  <a:lnTo>
                    <a:pt x="563164" y="151338"/>
                  </a:lnTo>
                  <a:lnTo>
                    <a:pt x="563297" y="208383"/>
                  </a:lnTo>
                  <a:lnTo>
                    <a:pt x="563314" y="262993"/>
                  </a:lnTo>
                  <a:lnTo>
                    <a:pt x="563317" y="319746"/>
                  </a:lnTo>
                  <a:lnTo>
                    <a:pt x="563914" y="381209"/>
                  </a:lnTo>
                  <a:lnTo>
                    <a:pt x="567605" y="429023"/>
                  </a:lnTo>
                  <a:lnTo>
                    <a:pt x="572477" y="477200"/>
                  </a:lnTo>
                  <a:lnTo>
                    <a:pt x="577103" y="525485"/>
                  </a:lnTo>
                  <a:lnTo>
                    <a:pt x="580559" y="586727"/>
                  </a:lnTo>
                  <a:lnTo>
                    <a:pt x="586811" y="639396"/>
                  </a:lnTo>
                  <a:lnTo>
                    <a:pt x="595567" y="699410"/>
                  </a:lnTo>
                  <a:lnTo>
                    <a:pt x="604689" y="756088"/>
                  </a:lnTo>
                  <a:lnTo>
                    <a:pt x="611979" y="798366"/>
                  </a:lnTo>
                  <a:lnTo>
                    <a:pt x="615972" y="809047"/>
                  </a:lnTo>
                  <a:lnTo>
                    <a:pt x="621724" y="817772"/>
                  </a:lnTo>
                  <a:lnTo>
                    <a:pt x="621348" y="819383"/>
                  </a:lnTo>
                  <a:lnTo>
                    <a:pt x="618711" y="819263"/>
                  </a:lnTo>
                  <a:lnTo>
                    <a:pt x="605188" y="813393"/>
                  </a:lnTo>
                  <a:lnTo>
                    <a:pt x="581732" y="803569"/>
                  </a:lnTo>
                  <a:lnTo>
                    <a:pt x="524239" y="790422"/>
                  </a:lnTo>
                  <a:lnTo>
                    <a:pt x="468981" y="781439"/>
                  </a:lnTo>
                  <a:lnTo>
                    <a:pt x="407423" y="774076"/>
                  </a:lnTo>
                  <a:lnTo>
                    <a:pt x="344917" y="772694"/>
                  </a:lnTo>
                  <a:lnTo>
                    <a:pt x="293223" y="772526"/>
                  </a:lnTo>
                  <a:lnTo>
                    <a:pt x="237224" y="775344"/>
                  </a:lnTo>
                  <a:lnTo>
                    <a:pt x="185081" y="781646"/>
                  </a:lnTo>
                  <a:lnTo>
                    <a:pt x="123047" y="793263"/>
                  </a:lnTo>
                  <a:lnTo>
                    <a:pt x="96129" y="7993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8F6F3B1-0D77-4166-A005-002809A16432}"/>
                </a:ext>
              </a:extLst>
            </p:cNvPr>
            <p:cNvSpPr/>
            <p:nvPr/>
          </p:nvSpPr>
          <p:spPr>
            <a:xfrm>
              <a:off x="1310773" y="6736961"/>
              <a:ext cx="203562" cy="596068"/>
            </a:xfrm>
            <a:custGeom>
              <a:avLst/>
              <a:gdLst/>
              <a:ahLst/>
              <a:cxnLst/>
              <a:rect l="0" t="0" r="0" b="0"/>
              <a:pathLst>
                <a:path w="203562" h="596068">
                  <a:moveTo>
                    <a:pt x="10242" y="0"/>
                  </a:moveTo>
                  <a:lnTo>
                    <a:pt x="5203" y="43517"/>
                  </a:lnTo>
                  <a:lnTo>
                    <a:pt x="4891" y="100586"/>
                  </a:lnTo>
                  <a:lnTo>
                    <a:pt x="4873" y="158593"/>
                  </a:lnTo>
                  <a:lnTo>
                    <a:pt x="0" y="221917"/>
                  </a:lnTo>
                  <a:lnTo>
                    <a:pt x="3781" y="280356"/>
                  </a:lnTo>
                  <a:lnTo>
                    <a:pt x="7507" y="309558"/>
                  </a:lnTo>
                  <a:lnTo>
                    <a:pt x="10209" y="314368"/>
                  </a:lnTo>
                  <a:lnTo>
                    <a:pt x="17984" y="321304"/>
                  </a:lnTo>
                  <a:lnTo>
                    <a:pt x="28997" y="323193"/>
                  </a:lnTo>
                  <a:lnTo>
                    <a:pt x="41847" y="321447"/>
                  </a:lnTo>
                  <a:lnTo>
                    <a:pt x="73776" y="307308"/>
                  </a:lnTo>
                  <a:lnTo>
                    <a:pt x="133810" y="252291"/>
                  </a:lnTo>
                  <a:lnTo>
                    <a:pt x="180921" y="191727"/>
                  </a:lnTo>
                  <a:lnTo>
                    <a:pt x="187532" y="178291"/>
                  </a:lnTo>
                  <a:lnTo>
                    <a:pt x="201246" y="121910"/>
                  </a:lnTo>
                  <a:lnTo>
                    <a:pt x="201513" y="87725"/>
                  </a:lnTo>
                  <a:lnTo>
                    <a:pt x="195996" y="57636"/>
                  </a:lnTo>
                  <a:lnTo>
                    <a:pt x="194938" y="55727"/>
                  </a:lnTo>
                  <a:lnTo>
                    <a:pt x="194232" y="57437"/>
                  </a:lnTo>
                  <a:lnTo>
                    <a:pt x="192904" y="115703"/>
                  </a:lnTo>
                  <a:lnTo>
                    <a:pt x="195679" y="177467"/>
                  </a:lnTo>
                  <a:lnTo>
                    <a:pt x="197695" y="228197"/>
                  </a:lnTo>
                  <a:lnTo>
                    <a:pt x="195275" y="291647"/>
                  </a:lnTo>
                  <a:lnTo>
                    <a:pt x="193306" y="345555"/>
                  </a:lnTo>
                  <a:lnTo>
                    <a:pt x="192917" y="397042"/>
                  </a:lnTo>
                  <a:lnTo>
                    <a:pt x="192834" y="459387"/>
                  </a:lnTo>
                  <a:lnTo>
                    <a:pt x="192822" y="521757"/>
                  </a:lnTo>
                  <a:lnTo>
                    <a:pt x="194014" y="574506"/>
                  </a:lnTo>
                  <a:lnTo>
                    <a:pt x="203561" y="5960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4B3E51-1620-4BD9-9B55-3E41011C352B}"/>
                </a:ext>
              </a:extLst>
            </p:cNvPr>
            <p:cNvSpPr/>
            <p:nvPr/>
          </p:nvSpPr>
          <p:spPr>
            <a:xfrm>
              <a:off x="1772314" y="6148676"/>
              <a:ext cx="246799" cy="641986"/>
            </a:xfrm>
            <a:custGeom>
              <a:avLst/>
              <a:gdLst/>
              <a:ahLst/>
              <a:cxnLst/>
              <a:rect l="0" t="0" r="0" b="0"/>
              <a:pathLst>
                <a:path w="246799" h="641986">
                  <a:moveTo>
                    <a:pt x="5149" y="8327"/>
                  </a:moveTo>
                  <a:lnTo>
                    <a:pt x="3558" y="61658"/>
                  </a:lnTo>
                  <a:lnTo>
                    <a:pt x="0" y="122236"/>
                  </a:lnTo>
                  <a:lnTo>
                    <a:pt x="4038" y="179073"/>
                  </a:lnTo>
                  <a:lnTo>
                    <a:pt x="7780" y="210049"/>
                  </a:lnTo>
                  <a:lnTo>
                    <a:pt x="14075" y="220496"/>
                  </a:lnTo>
                  <a:lnTo>
                    <a:pt x="18260" y="224953"/>
                  </a:lnTo>
                  <a:lnTo>
                    <a:pt x="23436" y="226731"/>
                  </a:lnTo>
                  <a:lnTo>
                    <a:pt x="69561" y="219312"/>
                  </a:lnTo>
                  <a:lnTo>
                    <a:pt x="126955" y="202366"/>
                  </a:lnTo>
                  <a:lnTo>
                    <a:pt x="187242" y="183812"/>
                  </a:lnTo>
                  <a:lnTo>
                    <a:pt x="209112" y="175406"/>
                  </a:lnTo>
                  <a:lnTo>
                    <a:pt x="224693" y="162645"/>
                  </a:lnTo>
                  <a:lnTo>
                    <a:pt x="233195" y="152689"/>
                  </a:lnTo>
                  <a:lnTo>
                    <a:pt x="237769" y="139115"/>
                  </a:lnTo>
                  <a:lnTo>
                    <a:pt x="239205" y="124331"/>
                  </a:lnTo>
                  <a:lnTo>
                    <a:pt x="232044" y="67763"/>
                  </a:lnTo>
                  <a:lnTo>
                    <a:pt x="232399" y="11070"/>
                  </a:lnTo>
                  <a:lnTo>
                    <a:pt x="234432" y="0"/>
                  </a:lnTo>
                  <a:lnTo>
                    <a:pt x="234974" y="389"/>
                  </a:lnTo>
                  <a:lnTo>
                    <a:pt x="240280" y="60663"/>
                  </a:lnTo>
                  <a:lnTo>
                    <a:pt x="241277" y="119834"/>
                  </a:lnTo>
                  <a:lnTo>
                    <a:pt x="241398" y="172713"/>
                  </a:lnTo>
                  <a:lnTo>
                    <a:pt x="241422" y="234515"/>
                  </a:lnTo>
                  <a:lnTo>
                    <a:pt x="238576" y="282388"/>
                  </a:lnTo>
                  <a:lnTo>
                    <a:pt x="236804" y="330582"/>
                  </a:lnTo>
                  <a:lnTo>
                    <a:pt x="233428" y="378872"/>
                  </a:lnTo>
                  <a:lnTo>
                    <a:pt x="231229" y="439011"/>
                  </a:lnTo>
                  <a:lnTo>
                    <a:pt x="230795" y="493674"/>
                  </a:lnTo>
                  <a:lnTo>
                    <a:pt x="231299" y="549660"/>
                  </a:lnTo>
                  <a:lnTo>
                    <a:pt x="239849" y="608434"/>
                  </a:lnTo>
                  <a:lnTo>
                    <a:pt x="246798" y="6419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7D7F89-1E80-44A6-BF6E-45B83BD32A52}"/>
              </a:ext>
            </a:extLst>
          </p:cNvPr>
          <p:cNvGrpSpPr/>
          <p:nvPr/>
        </p:nvGrpSpPr>
        <p:grpSpPr>
          <a:xfrm>
            <a:off x="2545868" y="5827683"/>
            <a:ext cx="2718073" cy="1395800"/>
            <a:chOff x="2545868" y="5827683"/>
            <a:chExt cx="2718073" cy="13958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6D59057-B14A-4A44-9ED6-D11F52C127A3}"/>
                </a:ext>
              </a:extLst>
            </p:cNvPr>
            <p:cNvSpPr/>
            <p:nvPr/>
          </p:nvSpPr>
          <p:spPr>
            <a:xfrm>
              <a:off x="2545868" y="5850914"/>
              <a:ext cx="20983" cy="708839"/>
            </a:xfrm>
            <a:custGeom>
              <a:avLst/>
              <a:gdLst/>
              <a:ahLst/>
              <a:cxnLst/>
              <a:rect l="0" t="0" r="0" b="0"/>
              <a:pathLst>
                <a:path w="20983" h="708839">
                  <a:moveTo>
                    <a:pt x="4872" y="0"/>
                  </a:moveTo>
                  <a:lnTo>
                    <a:pt x="0" y="44018"/>
                  </a:lnTo>
                  <a:lnTo>
                    <a:pt x="4145" y="106572"/>
                  </a:lnTo>
                  <a:lnTo>
                    <a:pt x="7659" y="162245"/>
                  </a:lnTo>
                  <a:lnTo>
                    <a:pt x="10015" y="225640"/>
                  </a:lnTo>
                  <a:lnTo>
                    <a:pt x="10212" y="286685"/>
                  </a:lnTo>
                  <a:lnTo>
                    <a:pt x="10236" y="339448"/>
                  </a:lnTo>
                  <a:lnTo>
                    <a:pt x="6551" y="393781"/>
                  </a:lnTo>
                  <a:lnTo>
                    <a:pt x="7944" y="455150"/>
                  </a:lnTo>
                  <a:lnTo>
                    <a:pt x="9940" y="514228"/>
                  </a:lnTo>
                  <a:lnTo>
                    <a:pt x="14466" y="575595"/>
                  </a:lnTo>
                  <a:lnTo>
                    <a:pt x="20168" y="634877"/>
                  </a:lnTo>
                  <a:lnTo>
                    <a:pt x="20950" y="691115"/>
                  </a:lnTo>
                  <a:lnTo>
                    <a:pt x="20982" y="7088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544B8F-0894-443F-BE93-A2F792590AD8}"/>
                </a:ext>
              </a:extLst>
            </p:cNvPr>
            <p:cNvSpPr/>
            <p:nvPr/>
          </p:nvSpPr>
          <p:spPr>
            <a:xfrm>
              <a:off x="2588330" y="5827683"/>
              <a:ext cx="1294166" cy="37849"/>
            </a:xfrm>
            <a:custGeom>
              <a:avLst/>
              <a:gdLst/>
              <a:ahLst/>
              <a:cxnLst/>
              <a:rect l="0" t="0" r="0" b="0"/>
              <a:pathLst>
                <a:path w="1294166" h="37849">
                  <a:moveTo>
                    <a:pt x="0" y="28601"/>
                  </a:moveTo>
                  <a:lnTo>
                    <a:pt x="8552" y="34302"/>
                  </a:lnTo>
                  <a:lnTo>
                    <a:pt x="25273" y="37848"/>
                  </a:lnTo>
                  <a:lnTo>
                    <a:pt x="83251" y="35563"/>
                  </a:lnTo>
                  <a:lnTo>
                    <a:pt x="143674" y="29140"/>
                  </a:lnTo>
                  <a:lnTo>
                    <a:pt x="205121" y="23999"/>
                  </a:lnTo>
                  <a:lnTo>
                    <a:pt x="260843" y="15825"/>
                  </a:lnTo>
                  <a:lnTo>
                    <a:pt x="317846" y="9933"/>
                  </a:lnTo>
                  <a:lnTo>
                    <a:pt x="379585" y="4517"/>
                  </a:lnTo>
                  <a:lnTo>
                    <a:pt x="440937" y="1994"/>
                  </a:lnTo>
                  <a:lnTo>
                    <a:pt x="500207" y="0"/>
                  </a:lnTo>
                  <a:lnTo>
                    <a:pt x="561067" y="1598"/>
                  </a:lnTo>
                  <a:lnTo>
                    <a:pt x="614109" y="1731"/>
                  </a:lnTo>
                  <a:lnTo>
                    <a:pt x="670197" y="1748"/>
                  </a:lnTo>
                  <a:lnTo>
                    <a:pt x="730774" y="2348"/>
                  </a:lnTo>
                  <a:lnTo>
                    <a:pt x="794200" y="7221"/>
                  </a:lnTo>
                  <a:lnTo>
                    <a:pt x="853731" y="11950"/>
                  </a:lnTo>
                  <a:lnTo>
                    <a:pt x="913438" y="11847"/>
                  </a:lnTo>
                  <a:lnTo>
                    <a:pt x="976786" y="7615"/>
                  </a:lnTo>
                  <a:lnTo>
                    <a:pt x="1036311" y="7165"/>
                  </a:lnTo>
                  <a:lnTo>
                    <a:pt x="1096485" y="7124"/>
                  </a:lnTo>
                  <a:lnTo>
                    <a:pt x="1155333" y="9972"/>
                  </a:lnTo>
                  <a:lnTo>
                    <a:pt x="1184777" y="11397"/>
                  </a:lnTo>
                  <a:lnTo>
                    <a:pt x="1245098" y="7323"/>
                  </a:lnTo>
                  <a:lnTo>
                    <a:pt x="1294165" y="12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A39EC4-2E5A-4308-952C-239C73A27DB5}"/>
                </a:ext>
              </a:extLst>
            </p:cNvPr>
            <p:cNvSpPr/>
            <p:nvPr/>
          </p:nvSpPr>
          <p:spPr>
            <a:xfrm>
              <a:off x="2620550" y="5856284"/>
              <a:ext cx="1433754" cy="735674"/>
            </a:xfrm>
            <a:custGeom>
              <a:avLst/>
              <a:gdLst/>
              <a:ahLst/>
              <a:cxnLst/>
              <a:rect l="0" t="0" r="0" b="0"/>
              <a:pathLst>
                <a:path w="1433754" h="735674">
                  <a:moveTo>
                    <a:pt x="0" y="719577"/>
                  </a:moveTo>
                  <a:lnTo>
                    <a:pt x="58519" y="732200"/>
                  </a:lnTo>
                  <a:lnTo>
                    <a:pt x="114214" y="735381"/>
                  </a:lnTo>
                  <a:lnTo>
                    <a:pt x="177336" y="728185"/>
                  </a:lnTo>
                  <a:lnTo>
                    <a:pt x="228768" y="725586"/>
                  </a:lnTo>
                  <a:lnTo>
                    <a:pt x="284893" y="723482"/>
                  </a:lnTo>
                  <a:lnTo>
                    <a:pt x="344795" y="720348"/>
                  </a:lnTo>
                  <a:lnTo>
                    <a:pt x="392339" y="716954"/>
                  </a:lnTo>
                  <a:lnTo>
                    <a:pt x="443287" y="712171"/>
                  </a:lnTo>
                  <a:lnTo>
                    <a:pt x="496171" y="709825"/>
                  </a:lnTo>
                  <a:lnTo>
                    <a:pt x="546779" y="709130"/>
                  </a:lnTo>
                  <a:lnTo>
                    <a:pt x="598634" y="708924"/>
                  </a:lnTo>
                  <a:lnTo>
                    <a:pt x="648936" y="708863"/>
                  </a:lnTo>
                  <a:lnTo>
                    <a:pt x="700702" y="708846"/>
                  </a:lnTo>
                  <a:lnTo>
                    <a:pt x="748127" y="708840"/>
                  </a:lnTo>
                  <a:lnTo>
                    <a:pt x="798111" y="708838"/>
                  </a:lnTo>
                  <a:lnTo>
                    <a:pt x="859881" y="712527"/>
                  </a:lnTo>
                  <a:lnTo>
                    <a:pt x="919639" y="715467"/>
                  </a:lnTo>
                  <a:lnTo>
                    <a:pt x="977275" y="718765"/>
                  </a:lnTo>
                  <a:lnTo>
                    <a:pt x="1033167" y="720013"/>
                  </a:lnTo>
                  <a:lnTo>
                    <a:pt x="1088582" y="723795"/>
                  </a:lnTo>
                  <a:lnTo>
                    <a:pt x="1148864" y="728486"/>
                  </a:lnTo>
                  <a:lnTo>
                    <a:pt x="1207379" y="732926"/>
                  </a:lnTo>
                  <a:lnTo>
                    <a:pt x="1269758" y="735445"/>
                  </a:lnTo>
                  <a:lnTo>
                    <a:pt x="1329191" y="735673"/>
                  </a:lnTo>
                  <a:lnTo>
                    <a:pt x="1383222" y="731436"/>
                  </a:lnTo>
                  <a:lnTo>
                    <a:pt x="1417962" y="730538"/>
                  </a:lnTo>
                  <a:lnTo>
                    <a:pt x="1423833" y="728674"/>
                  </a:lnTo>
                  <a:lnTo>
                    <a:pt x="1431946" y="721830"/>
                  </a:lnTo>
                  <a:lnTo>
                    <a:pt x="1433753" y="716902"/>
                  </a:lnTo>
                  <a:lnTo>
                    <a:pt x="1433443" y="698564"/>
                  </a:lnTo>
                  <a:lnTo>
                    <a:pt x="1424021" y="638628"/>
                  </a:lnTo>
                  <a:lnTo>
                    <a:pt x="1413942" y="578452"/>
                  </a:lnTo>
                  <a:lnTo>
                    <a:pt x="1401555" y="520538"/>
                  </a:lnTo>
                  <a:lnTo>
                    <a:pt x="1389034" y="458218"/>
                  </a:lnTo>
                  <a:lnTo>
                    <a:pt x="1376504" y="395587"/>
                  </a:lnTo>
                  <a:lnTo>
                    <a:pt x="1363974" y="332939"/>
                  </a:lnTo>
                  <a:lnTo>
                    <a:pt x="1354295" y="270289"/>
                  </a:lnTo>
                  <a:lnTo>
                    <a:pt x="1343552" y="211926"/>
                  </a:lnTo>
                  <a:lnTo>
                    <a:pt x="1338832" y="149295"/>
                  </a:lnTo>
                  <a:lnTo>
                    <a:pt x="1337274" y="91918"/>
                  </a:lnTo>
                  <a:lnTo>
                    <a:pt x="1342495" y="42960"/>
                  </a:lnTo>
                  <a:lnTo>
                    <a:pt x="134249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CEC144A-E939-45B1-A212-0F7F64A23B1B}"/>
                </a:ext>
              </a:extLst>
            </p:cNvPr>
            <p:cNvSpPr/>
            <p:nvPr/>
          </p:nvSpPr>
          <p:spPr>
            <a:xfrm>
              <a:off x="4163926" y="6027093"/>
              <a:ext cx="180388" cy="241366"/>
            </a:xfrm>
            <a:custGeom>
              <a:avLst/>
              <a:gdLst/>
              <a:ahLst/>
              <a:cxnLst/>
              <a:rect l="0" t="0" r="0" b="0"/>
              <a:pathLst>
                <a:path w="180388" h="241366">
                  <a:moveTo>
                    <a:pt x="8548" y="43990"/>
                  </a:moveTo>
                  <a:lnTo>
                    <a:pt x="2846" y="38289"/>
                  </a:lnTo>
                  <a:lnTo>
                    <a:pt x="1764" y="34222"/>
                  </a:lnTo>
                  <a:lnTo>
                    <a:pt x="2151" y="23340"/>
                  </a:lnTo>
                  <a:lnTo>
                    <a:pt x="7495" y="13731"/>
                  </a:lnTo>
                  <a:lnTo>
                    <a:pt x="11426" y="9497"/>
                  </a:lnTo>
                  <a:lnTo>
                    <a:pt x="31212" y="688"/>
                  </a:lnTo>
                  <a:lnTo>
                    <a:pt x="55969" y="0"/>
                  </a:lnTo>
                  <a:lnTo>
                    <a:pt x="62835" y="2730"/>
                  </a:lnTo>
                  <a:lnTo>
                    <a:pt x="73646" y="12128"/>
                  </a:lnTo>
                  <a:lnTo>
                    <a:pt x="79247" y="25851"/>
                  </a:lnTo>
                  <a:lnTo>
                    <a:pt x="81139" y="40702"/>
                  </a:lnTo>
                  <a:lnTo>
                    <a:pt x="75991" y="73258"/>
                  </a:lnTo>
                  <a:lnTo>
                    <a:pt x="64410" y="101395"/>
                  </a:lnTo>
                  <a:lnTo>
                    <a:pt x="24673" y="160244"/>
                  </a:lnTo>
                  <a:lnTo>
                    <a:pt x="5206" y="188731"/>
                  </a:lnTo>
                  <a:lnTo>
                    <a:pt x="0" y="210718"/>
                  </a:lnTo>
                  <a:lnTo>
                    <a:pt x="3555" y="224298"/>
                  </a:lnTo>
                  <a:lnTo>
                    <a:pt x="7009" y="230425"/>
                  </a:lnTo>
                  <a:lnTo>
                    <a:pt x="12295" y="234509"/>
                  </a:lnTo>
                  <a:lnTo>
                    <a:pt x="26124" y="239048"/>
                  </a:lnTo>
                  <a:lnTo>
                    <a:pt x="61808" y="241365"/>
                  </a:lnTo>
                  <a:lnTo>
                    <a:pt x="119209" y="233350"/>
                  </a:lnTo>
                  <a:lnTo>
                    <a:pt x="180387" y="2265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8805FCA-D733-46D7-8041-19E2A4056652}"/>
                </a:ext>
              </a:extLst>
            </p:cNvPr>
            <p:cNvSpPr/>
            <p:nvPr/>
          </p:nvSpPr>
          <p:spPr>
            <a:xfrm>
              <a:off x="4387273" y="6140893"/>
              <a:ext cx="48331" cy="112778"/>
            </a:xfrm>
            <a:custGeom>
              <a:avLst/>
              <a:gdLst/>
              <a:ahLst/>
              <a:cxnLst/>
              <a:rect l="0" t="0" r="0" b="0"/>
              <a:pathLst>
                <a:path w="48331" h="112778">
                  <a:moveTo>
                    <a:pt x="0" y="0"/>
                  </a:moveTo>
                  <a:lnTo>
                    <a:pt x="12623" y="57414"/>
                  </a:lnTo>
                  <a:lnTo>
                    <a:pt x="26129" y="95767"/>
                  </a:lnTo>
                  <a:lnTo>
                    <a:pt x="36116" y="109655"/>
                  </a:lnTo>
                  <a:lnTo>
                    <a:pt x="38994" y="111887"/>
                  </a:lnTo>
                  <a:lnTo>
                    <a:pt x="41509" y="112777"/>
                  </a:lnTo>
                  <a:lnTo>
                    <a:pt x="48330" y="1127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3AFBD5E-38E7-41D4-8F59-31AAEF51D525}"/>
                </a:ext>
              </a:extLst>
            </p:cNvPr>
            <p:cNvSpPr/>
            <p:nvPr/>
          </p:nvSpPr>
          <p:spPr>
            <a:xfrm>
              <a:off x="4446343" y="6124783"/>
              <a:ext cx="48330" cy="316830"/>
            </a:xfrm>
            <a:custGeom>
              <a:avLst/>
              <a:gdLst/>
              <a:ahLst/>
              <a:cxnLst/>
              <a:rect l="0" t="0" r="0" b="0"/>
              <a:pathLst>
                <a:path w="48330" h="316830">
                  <a:moveTo>
                    <a:pt x="48329" y="0"/>
                  </a:moveTo>
                  <a:lnTo>
                    <a:pt x="45235" y="16551"/>
                  </a:lnTo>
                  <a:lnTo>
                    <a:pt x="45949" y="37677"/>
                  </a:lnTo>
                  <a:lnTo>
                    <a:pt x="33916" y="95182"/>
                  </a:lnTo>
                  <a:lnTo>
                    <a:pt x="19571" y="150654"/>
                  </a:lnTo>
                  <a:lnTo>
                    <a:pt x="4212" y="205718"/>
                  </a:lnTo>
                  <a:lnTo>
                    <a:pt x="246" y="265832"/>
                  </a:lnTo>
                  <a:lnTo>
                    <a:pt x="0" y="3168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0A8794-8133-4120-B899-0C0152F4AEF4}"/>
                </a:ext>
              </a:extLst>
            </p:cNvPr>
            <p:cNvSpPr/>
            <p:nvPr/>
          </p:nvSpPr>
          <p:spPr>
            <a:xfrm>
              <a:off x="4546598" y="5999189"/>
              <a:ext cx="146765" cy="302804"/>
            </a:xfrm>
            <a:custGeom>
              <a:avLst/>
              <a:gdLst/>
              <a:ahLst/>
              <a:cxnLst/>
              <a:rect l="0" t="0" r="0" b="0"/>
              <a:pathLst>
                <a:path w="146765" h="302804">
                  <a:moveTo>
                    <a:pt x="125284" y="179294"/>
                  </a:moveTo>
                  <a:lnTo>
                    <a:pt x="117851" y="157520"/>
                  </a:lnTo>
                  <a:lnTo>
                    <a:pt x="114959" y="152248"/>
                  </a:lnTo>
                  <a:lnTo>
                    <a:pt x="110644" y="148733"/>
                  </a:lnTo>
                  <a:lnTo>
                    <a:pt x="99485" y="144828"/>
                  </a:lnTo>
                  <a:lnTo>
                    <a:pt x="84979" y="146274"/>
                  </a:lnTo>
                  <a:lnTo>
                    <a:pt x="70377" y="150895"/>
                  </a:lnTo>
                  <a:lnTo>
                    <a:pt x="49689" y="165176"/>
                  </a:lnTo>
                  <a:lnTo>
                    <a:pt x="24393" y="190296"/>
                  </a:lnTo>
                  <a:lnTo>
                    <a:pt x="915" y="237627"/>
                  </a:lnTo>
                  <a:lnTo>
                    <a:pt x="0" y="248776"/>
                  </a:lnTo>
                  <a:lnTo>
                    <a:pt x="4275" y="273369"/>
                  </a:lnTo>
                  <a:lnTo>
                    <a:pt x="7021" y="278407"/>
                  </a:lnTo>
                  <a:lnTo>
                    <a:pt x="14846" y="285596"/>
                  </a:lnTo>
                  <a:lnTo>
                    <a:pt x="25881" y="287598"/>
                  </a:lnTo>
                  <a:lnTo>
                    <a:pt x="37548" y="285902"/>
                  </a:lnTo>
                  <a:lnTo>
                    <a:pt x="46712" y="281170"/>
                  </a:lnTo>
                  <a:lnTo>
                    <a:pt x="53170" y="273499"/>
                  </a:lnTo>
                  <a:lnTo>
                    <a:pt x="76562" y="225968"/>
                  </a:lnTo>
                  <a:lnTo>
                    <a:pt x="81185" y="195807"/>
                  </a:lnTo>
                  <a:lnTo>
                    <a:pt x="82257" y="138153"/>
                  </a:lnTo>
                  <a:lnTo>
                    <a:pt x="82318" y="84866"/>
                  </a:lnTo>
                  <a:lnTo>
                    <a:pt x="82323" y="29346"/>
                  </a:lnTo>
                  <a:lnTo>
                    <a:pt x="79230" y="0"/>
                  </a:lnTo>
                  <a:lnTo>
                    <a:pt x="81142" y="10085"/>
                  </a:lnTo>
                  <a:lnTo>
                    <a:pt x="82277" y="67741"/>
                  </a:lnTo>
                  <a:lnTo>
                    <a:pt x="82319" y="121549"/>
                  </a:lnTo>
                  <a:lnTo>
                    <a:pt x="86947" y="177306"/>
                  </a:lnTo>
                  <a:lnTo>
                    <a:pt x="96810" y="234077"/>
                  </a:lnTo>
                  <a:lnTo>
                    <a:pt x="105427" y="258997"/>
                  </a:lnTo>
                  <a:lnTo>
                    <a:pt x="121295" y="281156"/>
                  </a:lnTo>
                  <a:lnTo>
                    <a:pt x="136782" y="297290"/>
                  </a:lnTo>
                  <a:lnTo>
                    <a:pt x="146764" y="3028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23409CF-0B3F-47BA-AE15-11785E8212F8}"/>
                </a:ext>
              </a:extLst>
            </p:cNvPr>
            <p:cNvSpPr/>
            <p:nvPr/>
          </p:nvSpPr>
          <p:spPr>
            <a:xfrm>
              <a:off x="4816871" y="6124783"/>
              <a:ext cx="102031" cy="5371"/>
            </a:xfrm>
            <a:custGeom>
              <a:avLst/>
              <a:gdLst/>
              <a:ahLst/>
              <a:cxnLst/>
              <a:rect l="0" t="0" r="0" b="0"/>
              <a:pathLst>
                <a:path w="102031" h="5371">
                  <a:moveTo>
                    <a:pt x="0" y="5370"/>
                  </a:moveTo>
                  <a:lnTo>
                    <a:pt x="58492" y="221"/>
                  </a:lnTo>
                  <a:lnTo>
                    <a:pt x="10203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B18D51-5FE2-4B0D-9BF8-1A87610068C5}"/>
                </a:ext>
              </a:extLst>
            </p:cNvPr>
            <p:cNvSpPr/>
            <p:nvPr/>
          </p:nvSpPr>
          <p:spPr>
            <a:xfrm>
              <a:off x="4827611" y="6221443"/>
              <a:ext cx="134250" cy="5371"/>
            </a:xfrm>
            <a:custGeom>
              <a:avLst/>
              <a:gdLst/>
              <a:ahLst/>
              <a:cxnLst/>
              <a:rect l="0" t="0" r="0" b="0"/>
              <a:pathLst>
                <a:path w="134250" h="5371">
                  <a:moveTo>
                    <a:pt x="0" y="5370"/>
                  </a:moveTo>
                  <a:lnTo>
                    <a:pt x="57057" y="5370"/>
                  </a:lnTo>
                  <a:lnTo>
                    <a:pt x="118172" y="497"/>
                  </a:lnTo>
                  <a:lnTo>
                    <a:pt x="13424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95617D7-4E9B-40CC-BC51-DF2C8C2E5749}"/>
                </a:ext>
              </a:extLst>
            </p:cNvPr>
            <p:cNvSpPr/>
            <p:nvPr/>
          </p:nvSpPr>
          <p:spPr>
            <a:xfrm>
              <a:off x="5075671" y="6119413"/>
              <a:ext cx="188270" cy="247563"/>
            </a:xfrm>
            <a:custGeom>
              <a:avLst/>
              <a:gdLst/>
              <a:ahLst/>
              <a:cxnLst/>
              <a:rect l="0" t="0" r="0" b="0"/>
              <a:pathLst>
                <a:path w="188270" h="247563">
                  <a:moveTo>
                    <a:pt x="31179" y="0"/>
                  </a:moveTo>
                  <a:lnTo>
                    <a:pt x="16619" y="50045"/>
                  </a:lnTo>
                  <a:lnTo>
                    <a:pt x="5970" y="105092"/>
                  </a:lnTo>
                  <a:lnTo>
                    <a:pt x="0" y="145886"/>
                  </a:lnTo>
                  <a:lnTo>
                    <a:pt x="8179" y="196250"/>
                  </a:lnTo>
                  <a:lnTo>
                    <a:pt x="13956" y="213480"/>
                  </a:lnTo>
                  <a:lnTo>
                    <a:pt x="23557" y="226408"/>
                  </a:lnTo>
                  <a:lnTo>
                    <a:pt x="32565" y="234080"/>
                  </a:lnTo>
                  <a:lnTo>
                    <a:pt x="56252" y="245108"/>
                  </a:lnTo>
                  <a:lnTo>
                    <a:pt x="72554" y="247562"/>
                  </a:lnTo>
                  <a:lnTo>
                    <a:pt x="102466" y="244276"/>
                  </a:lnTo>
                  <a:lnTo>
                    <a:pt x="147411" y="223484"/>
                  </a:lnTo>
                  <a:lnTo>
                    <a:pt x="173066" y="205814"/>
                  </a:lnTo>
                  <a:lnTo>
                    <a:pt x="181879" y="192248"/>
                  </a:lnTo>
                  <a:lnTo>
                    <a:pt x="188269" y="171191"/>
                  </a:lnTo>
                  <a:lnTo>
                    <a:pt x="187315" y="157828"/>
                  </a:lnTo>
                  <a:lnTo>
                    <a:pt x="182316" y="146519"/>
                  </a:lnTo>
                  <a:lnTo>
                    <a:pt x="174127" y="137515"/>
                  </a:lnTo>
                  <a:lnTo>
                    <a:pt x="159454" y="128587"/>
                  </a:lnTo>
                  <a:lnTo>
                    <a:pt x="149050" y="127358"/>
                  </a:lnTo>
                  <a:lnTo>
                    <a:pt x="118146" y="133563"/>
                  </a:lnTo>
                  <a:lnTo>
                    <a:pt x="97786" y="142864"/>
                  </a:lnTo>
                  <a:lnTo>
                    <a:pt x="47289" y="1772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E7033D-DF05-4CB6-933C-EF8E620151BF}"/>
                </a:ext>
              </a:extLst>
            </p:cNvPr>
            <p:cNvSpPr/>
            <p:nvPr/>
          </p:nvSpPr>
          <p:spPr>
            <a:xfrm>
              <a:off x="3001818" y="6731591"/>
              <a:ext cx="209430" cy="32220"/>
            </a:xfrm>
            <a:custGeom>
              <a:avLst/>
              <a:gdLst/>
              <a:ahLst/>
              <a:cxnLst/>
              <a:rect l="0" t="0" r="0" b="0"/>
              <a:pathLst>
                <a:path w="209430" h="32220">
                  <a:moveTo>
                    <a:pt x="0" y="0"/>
                  </a:moveTo>
                  <a:lnTo>
                    <a:pt x="11403" y="8552"/>
                  </a:lnTo>
                  <a:lnTo>
                    <a:pt x="23366" y="12751"/>
                  </a:lnTo>
                  <a:lnTo>
                    <a:pt x="82524" y="20851"/>
                  </a:lnTo>
                  <a:lnTo>
                    <a:pt x="139997" y="27284"/>
                  </a:lnTo>
                  <a:lnTo>
                    <a:pt x="202935" y="32091"/>
                  </a:lnTo>
                  <a:lnTo>
                    <a:pt x="209429" y="322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3AB96C6-B969-41E4-8581-BBE5FAA8038A}"/>
                </a:ext>
              </a:extLst>
            </p:cNvPr>
            <p:cNvSpPr/>
            <p:nvPr/>
          </p:nvSpPr>
          <p:spPr>
            <a:xfrm>
              <a:off x="2991078" y="6742331"/>
              <a:ext cx="296417" cy="481152"/>
            </a:xfrm>
            <a:custGeom>
              <a:avLst/>
              <a:gdLst/>
              <a:ahLst/>
              <a:cxnLst/>
              <a:rect l="0" t="0" r="0" b="0"/>
              <a:pathLst>
                <a:path w="296417" h="481152">
                  <a:moveTo>
                    <a:pt x="0" y="0"/>
                  </a:moveTo>
                  <a:lnTo>
                    <a:pt x="18073" y="58124"/>
                  </a:lnTo>
                  <a:lnTo>
                    <a:pt x="29095" y="109420"/>
                  </a:lnTo>
                  <a:lnTo>
                    <a:pt x="27034" y="171852"/>
                  </a:lnTo>
                  <a:lnTo>
                    <a:pt x="19387" y="231639"/>
                  </a:lnTo>
                  <a:lnTo>
                    <a:pt x="8924" y="270942"/>
                  </a:lnTo>
                  <a:lnTo>
                    <a:pt x="8933" y="274304"/>
                  </a:lnTo>
                  <a:lnTo>
                    <a:pt x="10132" y="275352"/>
                  </a:lnTo>
                  <a:lnTo>
                    <a:pt x="66499" y="248648"/>
                  </a:lnTo>
                  <a:lnTo>
                    <a:pt x="126122" y="228027"/>
                  </a:lnTo>
                  <a:lnTo>
                    <a:pt x="166986" y="223490"/>
                  </a:lnTo>
                  <a:lnTo>
                    <a:pt x="215354" y="230153"/>
                  </a:lnTo>
                  <a:lnTo>
                    <a:pt x="239559" y="240099"/>
                  </a:lnTo>
                  <a:lnTo>
                    <a:pt x="263571" y="257630"/>
                  </a:lnTo>
                  <a:lnTo>
                    <a:pt x="287304" y="291987"/>
                  </a:lnTo>
                  <a:lnTo>
                    <a:pt x="295816" y="313314"/>
                  </a:lnTo>
                  <a:lnTo>
                    <a:pt x="296416" y="337598"/>
                  </a:lnTo>
                  <a:lnTo>
                    <a:pt x="290079" y="371935"/>
                  </a:lnTo>
                  <a:lnTo>
                    <a:pt x="267805" y="409621"/>
                  </a:lnTo>
                  <a:lnTo>
                    <a:pt x="241998" y="434204"/>
                  </a:lnTo>
                  <a:lnTo>
                    <a:pt x="194340" y="465927"/>
                  </a:lnTo>
                  <a:lnTo>
                    <a:pt x="138752" y="480486"/>
                  </a:lnTo>
                  <a:lnTo>
                    <a:pt x="106344" y="481151"/>
                  </a:lnTo>
                  <a:lnTo>
                    <a:pt x="80550" y="4779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FF496BA-1036-4D9E-8B42-C32D30F186C5}"/>
                </a:ext>
              </a:extLst>
            </p:cNvPr>
            <p:cNvSpPr/>
            <p:nvPr/>
          </p:nvSpPr>
          <p:spPr>
            <a:xfrm>
              <a:off x="3420676" y="6733853"/>
              <a:ext cx="300720" cy="366568"/>
            </a:xfrm>
            <a:custGeom>
              <a:avLst/>
              <a:gdLst/>
              <a:ahLst/>
              <a:cxnLst/>
              <a:rect l="0" t="0" r="0" b="0"/>
              <a:pathLst>
                <a:path w="300720" h="366568">
                  <a:moveTo>
                    <a:pt x="0" y="46067"/>
                  </a:moveTo>
                  <a:lnTo>
                    <a:pt x="4884" y="26422"/>
                  </a:lnTo>
                  <a:lnTo>
                    <a:pt x="10325" y="17249"/>
                  </a:lnTo>
                  <a:lnTo>
                    <a:pt x="31501" y="5375"/>
                  </a:lnTo>
                  <a:lnTo>
                    <a:pt x="63299" y="0"/>
                  </a:lnTo>
                  <a:lnTo>
                    <a:pt x="80639" y="1925"/>
                  </a:lnTo>
                  <a:lnTo>
                    <a:pt x="106357" y="12885"/>
                  </a:lnTo>
                  <a:lnTo>
                    <a:pt x="116085" y="22767"/>
                  </a:lnTo>
                  <a:lnTo>
                    <a:pt x="132054" y="48559"/>
                  </a:lnTo>
                  <a:lnTo>
                    <a:pt x="137378" y="69545"/>
                  </a:lnTo>
                  <a:lnTo>
                    <a:pt x="137984" y="106592"/>
                  </a:lnTo>
                  <a:lnTo>
                    <a:pt x="121762" y="159029"/>
                  </a:lnTo>
                  <a:lnTo>
                    <a:pt x="98021" y="212562"/>
                  </a:lnTo>
                  <a:lnTo>
                    <a:pt x="71049" y="269546"/>
                  </a:lnTo>
                  <a:lnTo>
                    <a:pt x="45506" y="328807"/>
                  </a:lnTo>
                  <a:lnTo>
                    <a:pt x="41506" y="343172"/>
                  </a:lnTo>
                  <a:lnTo>
                    <a:pt x="41394" y="349150"/>
                  </a:lnTo>
                  <a:lnTo>
                    <a:pt x="44452" y="358975"/>
                  </a:lnTo>
                  <a:lnTo>
                    <a:pt x="48729" y="362072"/>
                  </a:lnTo>
                  <a:lnTo>
                    <a:pt x="68403" y="366432"/>
                  </a:lnTo>
                  <a:lnTo>
                    <a:pt x="119754" y="366567"/>
                  </a:lnTo>
                  <a:lnTo>
                    <a:pt x="176232" y="361627"/>
                  </a:lnTo>
                  <a:lnTo>
                    <a:pt x="235179" y="357767"/>
                  </a:lnTo>
                  <a:lnTo>
                    <a:pt x="293122" y="357536"/>
                  </a:lnTo>
                  <a:lnTo>
                    <a:pt x="300719" y="3575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C4F1FCB-72F9-40DD-93D0-C36363B28CEE}"/>
                </a:ext>
              </a:extLst>
            </p:cNvPr>
            <p:cNvSpPr/>
            <p:nvPr/>
          </p:nvSpPr>
          <p:spPr>
            <a:xfrm>
              <a:off x="3803258" y="6741006"/>
              <a:ext cx="208927" cy="128218"/>
            </a:xfrm>
            <a:custGeom>
              <a:avLst/>
              <a:gdLst/>
              <a:ahLst/>
              <a:cxnLst/>
              <a:rect l="0" t="0" r="0" b="0"/>
              <a:pathLst>
                <a:path w="208927" h="128218">
                  <a:moveTo>
                    <a:pt x="36277" y="17434"/>
                  </a:moveTo>
                  <a:lnTo>
                    <a:pt x="27725" y="20285"/>
                  </a:lnTo>
                  <a:lnTo>
                    <a:pt x="21935" y="26458"/>
                  </a:lnTo>
                  <a:lnTo>
                    <a:pt x="3117" y="69856"/>
                  </a:lnTo>
                  <a:lnTo>
                    <a:pt x="0" y="89716"/>
                  </a:lnTo>
                  <a:lnTo>
                    <a:pt x="4044" y="103658"/>
                  </a:lnTo>
                  <a:lnTo>
                    <a:pt x="11808" y="116019"/>
                  </a:lnTo>
                  <a:lnTo>
                    <a:pt x="21225" y="123501"/>
                  </a:lnTo>
                  <a:lnTo>
                    <a:pt x="47993" y="128217"/>
                  </a:lnTo>
                  <a:lnTo>
                    <a:pt x="99444" y="117932"/>
                  </a:lnTo>
                  <a:lnTo>
                    <a:pt x="152447" y="95402"/>
                  </a:lnTo>
                  <a:lnTo>
                    <a:pt x="199574" y="62398"/>
                  </a:lnTo>
                  <a:lnTo>
                    <a:pt x="208436" y="48656"/>
                  </a:lnTo>
                  <a:lnTo>
                    <a:pt x="208926" y="43022"/>
                  </a:lnTo>
                  <a:lnTo>
                    <a:pt x="206288" y="30398"/>
                  </a:lnTo>
                  <a:lnTo>
                    <a:pt x="196365" y="20014"/>
                  </a:lnTo>
                  <a:lnTo>
                    <a:pt x="160169" y="2023"/>
                  </a:lnTo>
                  <a:lnTo>
                    <a:pt x="154672" y="0"/>
                  </a:lnTo>
                  <a:lnTo>
                    <a:pt x="95347" y="13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9988293-974E-47FC-9E38-21AA7368D10E}"/>
                </a:ext>
              </a:extLst>
            </p:cNvPr>
            <p:cNvSpPr/>
            <p:nvPr/>
          </p:nvSpPr>
          <p:spPr>
            <a:xfrm>
              <a:off x="3865176" y="6881619"/>
              <a:ext cx="215279" cy="178984"/>
            </a:xfrm>
            <a:custGeom>
              <a:avLst/>
              <a:gdLst/>
              <a:ahLst/>
              <a:cxnLst/>
              <a:rect l="0" t="0" r="0" b="0"/>
              <a:pathLst>
                <a:path w="215279" h="178984">
                  <a:moveTo>
                    <a:pt x="92498" y="5701"/>
                  </a:moveTo>
                  <a:lnTo>
                    <a:pt x="81096" y="0"/>
                  </a:lnTo>
                  <a:lnTo>
                    <a:pt x="69132" y="383"/>
                  </a:lnTo>
                  <a:lnTo>
                    <a:pt x="57054" y="4531"/>
                  </a:lnTo>
                  <a:lnTo>
                    <a:pt x="35737" y="20338"/>
                  </a:lnTo>
                  <a:lnTo>
                    <a:pt x="21598" y="35001"/>
                  </a:lnTo>
                  <a:lnTo>
                    <a:pt x="262" y="75607"/>
                  </a:lnTo>
                  <a:lnTo>
                    <a:pt x="0" y="100201"/>
                  </a:lnTo>
                  <a:lnTo>
                    <a:pt x="5854" y="127723"/>
                  </a:lnTo>
                  <a:lnTo>
                    <a:pt x="17883" y="148805"/>
                  </a:lnTo>
                  <a:lnTo>
                    <a:pt x="29817" y="160872"/>
                  </a:lnTo>
                  <a:lnTo>
                    <a:pt x="44690" y="170413"/>
                  </a:lnTo>
                  <a:lnTo>
                    <a:pt x="71453" y="178983"/>
                  </a:lnTo>
                  <a:lnTo>
                    <a:pt x="93887" y="178897"/>
                  </a:lnTo>
                  <a:lnTo>
                    <a:pt x="130035" y="170286"/>
                  </a:lnTo>
                  <a:lnTo>
                    <a:pt x="177354" y="147001"/>
                  </a:lnTo>
                  <a:lnTo>
                    <a:pt x="199091" y="128482"/>
                  </a:lnTo>
                  <a:lnTo>
                    <a:pt x="207694" y="118147"/>
                  </a:lnTo>
                  <a:lnTo>
                    <a:pt x="212313" y="105996"/>
                  </a:lnTo>
                  <a:lnTo>
                    <a:pt x="215278" y="73046"/>
                  </a:lnTo>
                  <a:lnTo>
                    <a:pt x="212941" y="51114"/>
                  </a:lnTo>
                  <a:lnTo>
                    <a:pt x="208479" y="40603"/>
                  </a:lnTo>
                  <a:lnTo>
                    <a:pt x="195892" y="24131"/>
                  </a:lnTo>
                  <a:lnTo>
                    <a:pt x="182601" y="15869"/>
                  </a:lnTo>
                  <a:lnTo>
                    <a:pt x="167327" y="9641"/>
                  </a:lnTo>
                  <a:lnTo>
                    <a:pt x="130088" y="110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5BF2EF8-9E84-4E7E-99D6-4037603519BF}"/>
                </a:ext>
              </a:extLst>
            </p:cNvPr>
            <p:cNvSpPr/>
            <p:nvPr/>
          </p:nvSpPr>
          <p:spPr>
            <a:xfrm>
              <a:off x="4116518" y="6769181"/>
              <a:ext cx="210345" cy="261879"/>
            </a:xfrm>
            <a:custGeom>
              <a:avLst/>
              <a:gdLst/>
              <a:ahLst/>
              <a:cxnLst/>
              <a:rect l="0" t="0" r="0" b="0"/>
              <a:pathLst>
                <a:path w="210345" h="261879">
                  <a:moveTo>
                    <a:pt x="34476" y="37590"/>
                  </a:moveTo>
                  <a:lnTo>
                    <a:pt x="10393" y="98177"/>
                  </a:lnTo>
                  <a:lnTo>
                    <a:pt x="0" y="161139"/>
                  </a:lnTo>
                  <a:lnTo>
                    <a:pt x="9598" y="208371"/>
                  </a:lnTo>
                  <a:lnTo>
                    <a:pt x="21496" y="230699"/>
                  </a:lnTo>
                  <a:lnTo>
                    <a:pt x="35403" y="245764"/>
                  </a:lnTo>
                  <a:lnTo>
                    <a:pt x="61448" y="258912"/>
                  </a:lnTo>
                  <a:lnTo>
                    <a:pt x="88875" y="261878"/>
                  </a:lnTo>
                  <a:lnTo>
                    <a:pt x="105193" y="259391"/>
                  </a:lnTo>
                  <a:lnTo>
                    <a:pt x="139608" y="247830"/>
                  </a:lnTo>
                  <a:lnTo>
                    <a:pt x="168427" y="224939"/>
                  </a:lnTo>
                  <a:lnTo>
                    <a:pt x="188953" y="199653"/>
                  </a:lnTo>
                  <a:lnTo>
                    <a:pt x="207916" y="143167"/>
                  </a:lnTo>
                  <a:lnTo>
                    <a:pt x="210344" y="114552"/>
                  </a:lnTo>
                  <a:lnTo>
                    <a:pt x="201863" y="71598"/>
                  </a:lnTo>
                  <a:lnTo>
                    <a:pt x="192400" y="51313"/>
                  </a:lnTo>
                  <a:lnTo>
                    <a:pt x="168307" y="26417"/>
                  </a:lnTo>
                  <a:lnTo>
                    <a:pt x="11502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DF9136-EC26-4D2F-BD22-758A4D7BB782}"/>
              </a:ext>
            </a:extLst>
          </p:cNvPr>
          <p:cNvGrpSpPr/>
          <p:nvPr/>
        </p:nvGrpSpPr>
        <p:grpSpPr>
          <a:xfrm>
            <a:off x="1036406" y="7934466"/>
            <a:ext cx="1122326" cy="1343793"/>
            <a:chOff x="1036406" y="7934466"/>
            <a:chExt cx="1122326" cy="134379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ADE6CC4-FABB-4F87-81DF-9E7AB4B6A9AF}"/>
                </a:ext>
              </a:extLst>
            </p:cNvPr>
            <p:cNvSpPr/>
            <p:nvPr/>
          </p:nvSpPr>
          <p:spPr>
            <a:xfrm>
              <a:off x="1375452" y="7934466"/>
              <a:ext cx="340896" cy="456110"/>
            </a:xfrm>
            <a:custGeom>
              <a:avLst/>
              <a:gdLst/>
              <a:ahLst/>
              <a:cxnLst/>
              <a:rect l="0" t="0" r="0" b="0"/>
              <a:pathLst>
                <a:path w="340896" h="456110">
                  <a:moveTo>
                    <a:pt x="90552" y="0"/>
                  </a:moveTo>
                  <a:lnTo>
                    <a:pt x="71219" y="50045"/>
                  </a:lnTo>
                  <a:lnTo>
                    <a:pt x="52052" y="84952"/>
                  </a:lnTo>
                  <a:lnTo>
                    <a:pt x="29576" y="146734"/>
                  </a:lnTo>
                  <a:lnTo>
                    <a:pt x="15328" y="191144"/>
                  </a:lnTo>
                  <a:lnTo>
                    <a:pt x="4862" y="246733"/>
                  </a:lnTo>
                  <a:lnTo>
                    <a:pt x="0" y="304371"/>
                  </a:lnTo>
                  <a:lnTo>
                    <a:pt x="2210" y="356712"/>
                  </a:lnTo>
                  <a:lnTo>
                    <a:pt x="9616" y="381617"/>
                  </a:lnTo>
                  <a:lnTo>
                    <a:pt x="22219" y="404111"/>
                  </a:lnTo>
                  <a:lnTo>
                    <a:pt x="47398" y="428806"/>
                  </a:lnTo>
                  <a:lnTo>
                    <a:pt x="72462" y="444280"/>
                  </a:lnTo>
                  <a:lnTo>
                    <a:pt x="112702" y="453868"/>
                  </a:lnTo>
                  <a:lnTo>
                    <a:pt x="165820" y="456109"/>
                  </a:lnTo>
                  <a:lnTo>
                    <a:pt x="208709" y="453200"/>
                  </a:lnTo>
                  <a:lnTo>
                    <a:pt x="269951" y="434684"/>
                  </a:lnTo>
                  <a:lnTo>
                    <a:pt x="301143" y="417740"/>
                  </a:lnTo>
                  <a:lnTo>
                    <a:pt x="324807" y="397158"/>
                  </a:lnTo>
                  <a:lnTo>
                    <a:pt x="334121" y="380606"/>
                  </a:lnTo>
                  <a:lnTo>
                    <a:pt x="340062" y="359659"/>
                  </a:lnTo>
                  <a:lnTo>
                    <a:pt x="340895" y="332502"/>
                  </a:lnTo>
                  <a:lnTo>
                    <a:pt x="336861" y="316437"/>
                  </a:lnTo>
                  <a:lnTo>
                    <a:pt x="322179" y="291123"/>
                  </a:lnTo>
                  <a:lnTo>
                    <a:pt x="311040" y="279946"/>
                  </a:lnTo>
                  <a:lnTo>
                    <a:pt x="289305" y="267909"/>
                  </a:lnTo>
                  <a:lnTo>
                    <a:pt x="261100" y="260383"/>
                  </a:lnTo>
                  <a:lnTo>
                    <a:pt x="227734" y="259730"/>
                  </a:lnTo>
                  <a:lnTo>
                    <a:pt x="165642" y="275314"/>
                  </a:lnTo>
                  <a:lnTo>
                    <a:pt x="106662" y="3007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4C8ABF1-DFCA-4017-B4AA-B10264790B1F}"/>
                </a:ext>
              </a:extLst>
            </p:cNvPr>
            <p:cNvSpPr/>
            <p:nvPr/>
          </p:nvSpPr>
          <p:spPr>
            <a:xfrm>
              <a:off x="1036406" y="8514424"/>
              <a:ext cx="1122326" cy="53701"/>
            </a:xfrm>
            <a:custGeom>
              <a:avLst/>
              <a:gdLst/>
              <a:ahLst/>
              <a:cxnLst/>
              <a:rect l="0" t="0" r="0" b="0"/>
              <a:pathLst>
                <a:path w="1122326" h="53701">
                  <a:moveTo>
                    <a:pt x="0" y="0"/>
                  </a:moveTo>
                  <a:lnTo>
                    <a:pt x="58648" y="5037"/>
                  </a:lnTo>
                  <a:lnTo>
                    <a:pt x="115915" y="5339"/>
                  </a:lnTo>
                  <a:lnTo>
                    <a:pt x="166361" y="5363"/>
                  </a:lnTo>
                  <a:lnTo>
                    <a:pt x="227175" y="5368"/>
                  </a:lnTo>
                  <a:lnTo>
                    <a:pt x="279061" y="5369"/>
                  </a:lnTo>
                  <a:lnTo>
                    <a:pt x="336333" y="5965"/>
                  </a:lnTo>
                  <a:lnTo>
                    <a:pt x="398384" y="9059"/>
                  </a:lnTo>
                  <a:lnTo>
                    <a:pt x="440785" y="9991"/>
                  </a:lnTo>
                  <a:lnTo>
                    <a:pt x="485088" y="11998"/>
                  </a:lnTo>
                  <a:lnTo>
                    <a:pt x="530633" y="14879"/>
                  </a:lnTo>
                  <a:lnTo>
                    <a:pt x="576731" y="18147"/>
                  </a:lnTo>
                  <a:lnTo>
                    <a:pt x="623075" y="19998"/>
                  </a:lnTo>
                  <a:lnTo>
                    <a:pt x="668930" y="21419"/>
                  </a:lnTo>
                  <a:lnTo>
                    <a:pt x="713178" y="24038"/>
                  </a:lnTo>
                  <a:lnTo>
                    <a:pt x="756709" y="27191"/>
                  </a:lnTo>
                  <a:lnTo>
                    <a:pt x="819880" y="32319"/>
                  </a:lnTo>
                  <a:lnTo>
                    <a:pt x="878574" y="37620"/>
                  </a:lnTo>
                  <a:lnTo>
                    <a:pt x="928980" y="41377"/>
                  </a:lnTo>
                  <a:lnTo>
                    <a:pt x="983430" y="45497"/>
                  </a:lnTo>
                  <a:lnTo>
                    <a:pt x="1039573" y="47956"/>
                  </a:lnTo>
                  <a:lnTo>
                    <a:pt x="1102937" y="48911"/>
                  </a:lnTo>
                  <a:lnTo>
                    <a:pt x="1122325" y="53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2BF9BE5-B143-4BB8-8C99-F6B5A11DF5BA}"/>
                </a:ext>
              </a:extLst>
            </p:cNvPr>
            <p:cNvSpPr/>
            <p:nvPr/>
          </p:nvSpPr>
          <p:spPr>
            <a:xfrm>
              <a:off x="1385520" y="8627193"/>
              <a:ext cx="21415" cy="633658"/>
            </a:xfrm>
            <a:custGeom>
              <a:avLst/>
              <a:gdLst/>
              <a:ahLst/>
              <a:cxnLst/>
              <a:rect l="0" t="0" r="0" b="0"/>
              <a:pathLst>
                <a:path w="21415" h="633658">
                  <a:moveTo>
                    <a:pt x="21414" y="0"/>
                  </a:moveTo>
                  <a:lnTo>
                    <a:pt x="16542" y="58475"/>
                  </a:lnTo>
                  <a:lnTo>
                    <a:pt x="12398" y="113739"/>
                  </a:lnTo>
                  <a:lnTo>
                    <a:pt x="10901" y="172299"/>
                  </a:lnTo>
                  <a:lnTo>
                    <a:pt x="7029" y="231464"/>
                  </a:lnTo>
                  <a:lnTo>
                    <a:pt x="5645" y="291326"/>
                  </a:lnTo>
                  <a:lnTo>
                    <a:pt x="5405" y="340299"/>
                  </a:lnTo>
                  <a:lnTo>
                    <a:pt x="5334" y="391007"/>
                  </a:lnTo>
                  <a:lnTo>
                    <a:pt x="2460" y="453400"/>
                  </a:lnTo>
                  <a:lnTo>
                    <a:pt x="433" y="511093"/>
                  </a:lnTo>
                  <a:lnTo>
                    <a:pt x="0" y="570329"/>
                  </a:lnTo>
                  <a:lnTo>
                    <a:pt x="5305" y="6336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EECF1E2-B1C0-47E1-963E-5D548C75DFFF}"/>
                </a:ext>
              </a:extLst>
            </p:cNvPr>
            <p:cNvSpPr/>
            <p:nvPr/>
          </p:nvSpPr>
          <p:spPr>
            <a:xfrm>
              <a:off x="1546940" y="8680893"/>
              <a:ext cx="328529" cy="597366"/>
            </a:xfrm>
            <a:custGeom>
              <a:avLst/>
              <a:gdLst/>
              <a:ahLst/>
              <a:cxnLst/>
              <a:rect l="0" t="0" r="0" b="0"/>
              <a:pathLst>
                <a:path w="328529" h="597366">
                  <a:moveTo>
                    <a:pt x="53314" y="0"/>
                  </a:moveTo>
                  <a:lnTo>
                    <a:pt x="42434" y="56778"/>
                  </a:lnTo>
                  <a:lnTo>
                    <a:pt x="33009" y="116379"/>
                  </a:lnTo>
                  <a:lnTo>
                    <a:pt x="22210" y="173790"/>
                  </a:lnTo>
                  <a:lnTo>
                    <a:pt x="11304" y="236664"/>
                  </a:lnTo>
                  <a:lnTo>
                    <a:pt x="4006" y="284723"/>
                  </a:lnTo>
                  <a:lnTo>
                    <a:pt x="915" y="332972"/>
                  </a:lnTo>
                  <a:lnTo>
                    <a:pt x="0" y="381278"/>
                  </a:lnTo>
                  <a:lnTo>
                    <a:pt x="4574" y="444517"/>
                  </a:lnTo>
                  <a:lnTo>
                    <a:pt x="16350" y="496874"/>
                  </a:lnTo>
                  <a:lnTo>
                    <a:pt x="30167" y="539016"/>
                  </a:lnTo>
                  <a:lnTo>
                    <a:pt x="49373" y="564115"/>
                  </a:lnTo>
                  <a:lnTo>
                    <a:pt x="73957" y="580964"/>
                  </a:lnTo>
                  <a:lnTo>
                    <a:pt x="134261" y="597318"/>
                  </a:lnTo>
                  <a:lnTo>
                    <a:pt x="166201" y="597365"/>
                  </a:lnTo>
                  <a:lnTo>
                    <a:pt x="205376" y="587152"/>
                  </a:lnTo>
                  <a:lnTo>
                    <a:pt x="254746" y="560531"/>
                  </a:lnTo>
                  <a:lnTo>
                    <a:pt x="286334" y="532520"/>
                  </a:lnTo>
                  <a:lnTo>
                    <a:pt x="313163" y="492954"/>
                  </a:lnTo>
                  <a:lnTo>
                    <a:pt x="328528" y="441876"/>
                  </a:lnTo>
                  <a:lnTo>
                    <a:pt x="327470" y="406875"/>
                  </a:lnTo>
                  <a:lnTo>
                    <a:pt x="322561" y="384347"/>
                  </a:lnTo>
                  <a:lnTo>
                    <a:pt x="313217" y="366071"/>
                  </a:lnTo>
                  <a:lnTo>
                    <a:pt x="294326" y="345449"/>
                  </a:lnTo>
                  <a:lnTo>
                    <a:pt x="283343" y="337902"/>
                  </a:lnTo>
                  <a:lnTo>
                    <a:pt x="263742" y="330896"/>
                  </a:lnTo>
                  <a:lnTo>
                    <a:pt x="213526" y="328457"/>
                  </a:lnTo>
                  <a:lnTo>
                    <a:pt x="186041" y="333135"/>
                  </a:lnTo>
                  <a:lnTo>
                    <a:pt x="127912" y="358051"/>
                  </a:lnTo>
                  <a:lnTo>
                    <a:pt x="112384" y="3651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DB1994-AB37-4C8A-9431-46E9F8E03E0A}"/>
              </a:ext>
            </a:extLst>
          </p:cNvPr>
          <p:cNvGrpSpPr/>
          <p:nvPr/>
        </p:nvGrpSpPr>
        <p:grpSpPr>
          <a:xfrm>
            <a:off x="2540000" y="8036496"/>
            <a:ext cx="1133066" cy="714208"/>
            <a:chOff x="2540000" y="8036496"/>
            <a:chExt cx="1133066" cy="714208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653076B-279B-4B1E-8DA0-854C178442C8}"/>
                </a:ext>
              </a:extLst>
            </p:cNvPr>
            <p:cNvSpPr/>
            <p:nvPr/>
          </p:nvSpPr>
          <p:spPr>
            <a:xfrm>
              <a:off x="2744059" y="8079456"/>
              <a:ext cx="375900" cy="467188"/>
            </a:xfrm>
            <a:custGeom>
              <a:avLst/>
              <a:gdLst/>
              <a:ahLst/>
              <a:cxnLst/>
              <a:rect l="0" t="0" r="0" b="0"/>
              <a:pathLst>
                <a:path w="375900" h="467188">
                  <a:moveTo>
                    <a:pt x="0" y="0"/>
                  </a:moveTo>
                  <a:lnTo>
                    <a:pt x="20623" y="43570"/>
                  </a:lnTo>
                  <a:lnTo>
                    <a:pt x="36628" y="97931"/>
                  </a:lnTo>
                  <a:lnTo>
                    <a:pt x="60203" y="156588"/>
                  </a:lnTo>
                  <a:lnTo>
                    <a:pt x="87660" y="215383"/>
                  </a:lnTo>
                  <a:lnTo>
                    <a:pt x="126833" y="277526"/>
                  </a:lnTo>
                  <a:lnTo>
                    <a:pt x="174796" y="337257"/>
                  </a:lnTo>
                  <a:lnTo>
                    <a:pt x="231915" y="395181"/>
                  </a:lnTo>
                  <a:lnTo>
                    <a:pt x="284741" y="437101"/>
                  </a:lnTo>
                  <a:lnTo>
                    <a:pt x="324744" y="455477"/>
                  </a:lnTo>
                  <a:lnTo>
                    <a:pt x="375899" y="4671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8D11E51-1A14-4AA1-96B1-FF330E92EBD1}"/>
                </a:ext>
              </a:extLst>
            </p:cNvPr>
            <p:cNvSpPr/>
            <p:nvPr/>
          </p:nvSpPr>
          <p:spPr>
            <a:xfrm>
              <a:off x="2910529" y="8036496"/>
              <a:ext cx="316829" cy="504779"/>
            </a:xfrm>
            <a:custGeom>
              <a:avLst/>
              <a:gdLst/>
              <a:ahLst/>
              <a:cxnLst/>
              <a:rect l="0" t="0" r="0" b="0"/>
              <a:pathLst>
                <a:path w="316829" h="504779">
                  <a:moveTo>
                    <a:pt x="316828" y="0"/>
                  </a:moveTo>
                  <a:lnTo>
                    <a:pt x="289946" y="31766"/>
                  </a:lnTo>
                  <a:lnTo>
                    <a:pt x="251549" y="93901"/>
                  </a:lnTo>
                  <a:lnTo>
                    <a:pt x="212788" y="154879"/>
                  </a:lnTo>
                  <a:lnTo>
                    <a:pt x="181298" y="209968"/>
                  </a:lnTo>
                  <a:lnTo>
                    <a:pt x="146526" y="269666"/>
                  </a:lnTo>
                  <a:lnTo>
                    <a:pt x="110929" y="328285"/>
                  </a:lnTo>
                  <a:lnTo>
                    <a:pt x="73578" y="382293"/>
                  </a:lnTo>
                  <a:lnTo>
                    <a:pt x="37605" y="435899"/>
                  </a:lnTo>
                  <a:lnTo>
                    <a:pt x="3532" y="498748"/>
                  </a:lnTo>
                  <a:lnTo>
                    <a:pt x="0" y="5047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B688ECB-7437-422F-A81F-948E9F56CE43}"/>
                </a:ext>
              </a:extLst>
            </p:cNvPr>
            <p:cNvSpPr/>
            <p:nvPr/>
          </p:nvSpPr>
          <p:spPr>
            <a:xfrm>
              <a:off x="2540000" y="8665630"/>
              <a:ext cx="1133066" cy="85074"/>
            </a:xfrm>
            <a:custGeom>
              <a:avLst/>
              <a:gdLst/>
              <a:ahLst/>
              <a:cxnLst/>
              <a:rect l="0" t="0" r="0" b="0"/>
              <a:pathLst>
                <a:path w="1133066" h="85074">
                  <a:moveTo>
                    <a:pt x="0" y="85073"/>
                  </a:moveTo>
                  <a:lnTo>
                    <a:pt x="5702" y="76520"/>
                  </a:lnTo>
                  <a:lnTo>
                    <a:pt x="13274" y="70731"/>
                  </a:lnTo>
                  <a:lnTo>
                    <a:pt x="54865" y="54127"/>
                  </a:lnTo>
                  <a:lnTo>
                    <a:pt x="108371" y="36690"/>
                  </a:lnTo>
                  <a:lnTo>
                    <a:pt x="169313" y="25109"/>
                  </a:lnTo>
                  <a:lnTo>
                    <a:pt x="224194" y="16590"/>
                  </a:lnTo>
                  <a:lnTo>
                    <a:pt x="285802" y="10286"/>
                  </a:lnTo>
                  <a:lnTo>
                    <a:pt x="328695" y="7085"/>
                  </a:lnTo>
                  <a:lnTo>
                    <a:pt x="373615" y="5662"/>
                  </a:lnTo>
                  <a:lnTo>
                    <a:pt x="421025" y="3438"/>
                  </a:lnTo>
                  <a:lnTo>
                    <a:pt x="469941" y="1058"/>
                  </a:lnTo>
                  <a:lnTo>
                    <a:pt x="519526" y="0"/>
                  </a:lnTo>
                  <a:lnTo>
                    <a:pt x="567817" y="1120"/>
                  </a:lnTo>
                  <a:lnTo>
                    <a:pt x="615135" y="3011"/>
                  </a:lnTo>
                  <a:lnTo>
                    <a:pt x="662021" y="3851"/>
                  </a:lnTo>
                  <a:lnTo>
                    <a:pt x="707123" y="5816"/>
                  </a:lnTo>
                  <a:lnTo>
                    <a:pt x="769587" y="8685"/>
                  </a:lnTo>
                  <a:lnTo>
                    <a:pt x="827474" y="11126"/>
                  </a:lnTo>
                  <a:lnTo>
                    <a:pt x="883012" y="14038"/>
                  </a:lnTo>
                  <a:lnTo>
                    <a:pt x="944185" y="15022"/>
                  </a:lnTo>
                  <a:lnTo>
                    <a:pt x="1007606" y="15232"/>
                  </a:lnTo>
                  <a:lnTo>
                    <a:pt x="1066392" y="15261"/>
                  </a:lnTo>
                  <a:lnTo>
                    <a:pt x="1123196" y="10225"/>
                  </a:lnTo>
                  <a:lnTo>
                    <a:pt x="1133065" y="98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63FF6CB-A37C-45D9-A27F-9F39C057FD57}"/>
              </a:ext>
            </a:extLst>
          </p:cNvPr>
          <p:cNvSpPr/>
          <p:nvPr/>
        </p:nvSpPr>
        <p:spPr>
          <a:xfrm>
            <a:off x="2722579" y="8826048"/>
            <a:ext cx="354420" cy="21315"/>
          </a:xfrm>
          <a:custGeom>
            <a:avLst/>
            <a:gdLst/>
            <a:ahLst/>
            <a:cxnLst/>
            <a:rect l="0" t="0" r="0" b="0"/>
            <a:pathLst>
              <a:path w="354420" h="21315">
                <a:moveTo>
                  <a:pt x="0" y="21314"/>
                </a:moveTo>
                <a:lnTo>
                  <a:pt x="59567" y="6754"/>
                </a:lnTo>
                <a:lnTo>
                  <a:pt x="113756" y="1091"/>
                </a:lnTo>
                <a:lnTo>
                  <a:pt x="167793" y="0"/>
                </a:lnTo>
                <a:lnTo>
                  <a:pt x="229433" y="2706"/>
                </a:lnTo>
                <a:lnTo>
                  <a:pt x="292369" y="4985"/>
                </a:lnTo>
                <a:lnTo>
                  <a:pt x="354419" y="1057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08D960-002B-4031-A166-669D812BFA32}"/>
              </a:ext>
            </a:extLst>
          </p:cNvPr>
          <p:cNvGrpSpPr/>
          <p:nvPr/>
        </p:nvGrpSpPr>
        <p:grpSpPr>
          <a:xfrm>
            <a:off x="2803129" y="8831361"/>
            <a:ext cx="703468" cy="676509"/>
            <a:chOff x="2803129" y="8831361"/>
            <a:chExt cx="703468" cy="676509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E78B7BF-03A9-4426-B719-1DE73B7743F8}"/>
                </a:ext>
              </a:extLst>
            </p:cNvPr>
            <p:cNvSpPr/>
            <p:nvPr/>
          </p:nvSpPr>
          <p:spPr>
            <a:xfrm>
              <a:off x="2803129" y="8831361"/>
              <a:ext cx="471706" cy="574355"/>
            </a:xfrm>
            <a:custGeom>
              <a:avLst/>
              <a:gdLst/>
              <a:ahLst/>
              <a:cxnLst/>
              <a:rect l="0" t="0" r="0" b="0"/>
              <a:pathLst>
                <a:path w="471706" h="574355">
                  <a:moveTo>
                    <a:pt x="0" y="10631"/>
                  </a:moveTo>
                  <a:lnTo>
                    <a:pt x="17149" y="13725"/>
                  </a:lnTo>
                  <a:lnTo>
                    <a:pt x="74561" y="6163"/>
                  </a:lnTo>
                  <a:lnTo>
                    <a:pt x="137517" y="717"/>
                  </a:lnTo>
                  <a:lnTo>
                    <a:pt x="200475" y="0"/>
                  </a:lnTo>
                  <a:lnTo>
                    <a:pt x="253471" y="2763"/>
                  </a:lnTo>
                  <a:lnTo>
                    <a:pt x="310894" y="8114"/>
                  </a:lnTo>
                  <a:lnTo>
                    <a:pt x="371076" y="22741"/>
                  </a:lnTo>
                  <a:lnTo>
                    <a:pt x="399276" y="38812"/>
                  </a:lnTo>
                  <a:lnTo>
                    <a:pt x="403417" y="44335"/>
                  </a:lnTo>
                  <a:lnTo>
                    <a:pt x="406426" y="56837"/>
                  </a:lnTo>
                  <a:lnTo>
                    <a:pt x="404184" y="68756"/>
                  </a:lnTo>
                  <a:lnTo>
                    <a:pt x="398613" y="79425"/>
                  </a:lnTo>
                  <a:lnTo>
                    <a:pt x="390170" y="88143"/>
                  </a:lnTo>
                  <a:lnTo>
                    <a:pt x="335396" y="117473"/>
                  </a:lnTo>
                  <a:lnTo>
                    <a:pt x="276707" y="139965"/>
                  </a:lnTo>
                  <a:lnTo>
                    <a:pt x="220661" y="156174"/>
                  </a:lnTo>
                  <a:lnTo>
                    <a:pt x="159062" y="174740"/>
                  </a:lnTo>
                  <a:lnTo>
                    <a:pt x="129318" y="187037"/>
                  </a:lnTo>
                  <a:lnTo>
                    <a:pt x="126785" y="190288"/>
                  </a:lnTo>
                  <a:lnTo>
                    <a:pt x="126290" y="193648"/>
                  </a:lnTo>
                  <a:lnTo>
                    <a:pt x="127153" y="197082"/>
                  </a:lnTo>
                  <a:lnTo>
                    <a:pt x="132885" y="204081"/>
                  </a:lnTo>
                  <a:lnTo>
                    <a:pt x="141996" y="210572"/>
                  </a:lnTo>
                  <a:lnTo>
                    <a:pt x="195626" y="232727"/>
                  </a:lnTo>
                  <a:lnTo>
                    <a:pt x="252206" y="257904"/>
                  </a:lnTo>
                  <a:lnTo>
                    <a:pt x="305169" y="280771"/>
                  </a:lnTo>
                  <a:lnTo>
                    <a:pt x="368020" y="319434"/>
                  </a:lnTo>
                  <a:lnTo>
                    <a:pt x="429864" y="372291"/>
                  </a:lnTo>
                  <a:lnTo>
                    <a:pt x="457982" y="408026"/>
                  </a:lnTo>
                  <a:lnTo>
                    <a:pt x="466080" y="425917"/>
                  </a:lnTo>
                  <a:lnTo>
                    <a:pt x="471705" y="470660"/>
                  </a:lnTo>
                  <a:lnTo>
                    <a:pt x="466604" y="494659"/>
                  </a:lnTo>
                  <a:lnTo>
                    <a:pt x="451833" y="516885"/>
                  </a:lnTo>
                  <a:lnTo>
                    <a:pt x="424864" y="540893"/>
                  </a:lnTo>
                  <a:lnTo>
                    <a:pt x="376969" y="561533"/>
                  </a:lnTo>
                  <a:lnTo>
                    <a:pt x="325172" y="571302"/>
                  </a:lnTo>
                  <a:lnTo>
                    <a:pt x="272511" y="573852"/>
                  </a:lnTo>
                  <a:lnTo>
                    <a:pt x="219172" y="574354"/>
                  </a:lnTo>
                  <a:lnTo>
                    <a:pt x="157425" y="568620"/>
                  </a:lnTo>
                  <a:lnTo>
                    <a:pt x="97280" y="556735"/>
                  </a:lnTo>
                  <a:lnTo>
                    <a:pt x="54697" y="536746"/>
                  </a:lnTo>
                  <a:lnTo>
                    <a:pt x="37590" y="5261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8D8BE19-D483-4EF3-8052-9BDE04BDABCB}"/>
                </a:ext>
              </a:extLst>
            </p:cNvPr>
            <p:cNvSpPr/>
            <p:nvPr/>
          </p:nvSpPr>
          <p:spPr>
            <a:xfrm>
              <a:off x="3498376" y="8884952"/>
              <a:ext cx="8221" cy="622918"/>
            </a:xfrm>
            <a:custGeom>
              <a:avLst/>
              <a:gdLst/>
              <a:ahLst/>
              <a:cxnLst/>
              <a:rect l="0" t="0" r="0" b="0"/>
              <a:pathLst>
                <a:path w="8221" h="622918">
                  <a:moveTo>
                    <a:pt x="2850" y="0"/>
                  </a:moveTo>
                  <a:lnTo>
                    <a:pt x="0" y="8552"/>
                  </a:lnTo>
                  <a:lnTo>
                    <a:pt x="191" y="17524"/>
                  </a:lnTo>
                  <a:lnTo>
                    <a:pt x="1072" y="28075"/>
                  </a:lnTo>
                  <a:lnTo>
                    <a:pt x="1993" y="82790"/>
                  </a:lnTo>
                  <a:lnTo>
                    <a:pt x="2737" y="138833"/>
                  </a:lnTo>
                  <a:lnTo>
                    <a:pt x="2828" y="189739"/>
                  </a:lnTo>
                  <a:lnTo>
                    <a:pt x="2846" y="245583"/>
                  </a:lnTo>
                  <a:lnTo>
                    <a:pt x="3446" y="306269"/>
                  </a:lnTo>
                  <a:lnTo>
                    <a:pt x="7100" y="366431"/>
                  </a:lnTo>
                  <a:lnTo>
                    <a:pt x="5148" y="426999"/>
                  </a:lnTo>
                  <a:lnTo>
                    <a:pt x="3304" y="480641"/>
                  </a:lnTo>
                  <a:lnTo>
                    <a:pt x="2910" y="541193"/>
                  </a:lnTo>
                  <a:lnTo>
                    <a:pt x="7479" y="603854"/>
                  </a:lnTo>
                  <a:lnTo>
                    <a:pt x="8220" y="62291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D73D25E-4C3C-4E6A-BFA0-307BBDD1FB50}"/>
              </a:ext>
            </a:extLst>
          </p:cNvPr>
          <p:cNvGrpSpPr/>
          <p:nvPr/>
        </p:nvGrpSpPr>
        <p:grpSpPr>
          <a:xfrm>
            <a:off x="3659707" y="8804402"/>
            <a:ext cx="1090589" cy="600622"/>
            <a:chOff x="3659707" y="8804402"/>
            <a:chExt cx="1090589" cy="600622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B721D71-FD83-448B-B7D8-0635F6D7B085}"/>
                </a:ext>
              </a:extLst>
            </p:cNvPr>
            <p:cNvSpPr/>
            <p:nvPr/>
          </p:nvSpPr>
          <p:spPr>
            <a:xfrm>
              <a:off x="3659707" y="8884952"/>
              <a:ext cx="291227" cy="520072"/>
            </a:xfrm>
            <a:custGeom>
              <a:avLst/>
              <a:gdLst/>
              <a:ahLst/>
              <a:cxnLst/>
              <a:rect l="0" t="0" r="0" b="0"/>
              <a:pathLst>
                <a:path w="291227" h="520072">
                  <a:moveTo>
                    <a:pt x="56319" y="0"/>
                  </a:moveTo>
                  <a:lnTo>
                    <a:pt x="47755" y="32363"/>
                  </a:lnTo>
                  <a:lnTo>
                    <a:pt x="36476" y="91564"/>
                  </a:lnTo>
                  <a:lnTo>
                    <a:pt x="25875" y="147403"/>
                  </a:lnTo>
                  <a:lnTo>
                    <a:pt x="17608" y="207927"/>
                  </a:lnTo>
                  <a:lnTo>
                    <a:pt x="6133" y="266936"/>
                  </a:lnTo>
                  <a:lnTo>
                    <a:pt x="2227" y="329372"/>
                  </a:lnTo>
                  <a:lnTo>
                    <a:pt x="0" y="363570"/>
                  </a:lnTo>
                  <a:lnTo>
                    <a:pt x="5316" y="419809"/>
                  </a:lnTo>
                  <a:lnTo>
                    <a:pt x="17589" y="466431"/>
                  </a:lnTo>
                  <a:lnTo>
                    <a:pt x="31542" y="488518"/>
                  </a:lnTo>
                  <a:lnTo>
                    <a:pt x="41130" y="498148"/>
                  </a:lnTo>
                  <a:lnTo>
                    <a:pt x="67179" y="511301"/>
                  </a:lnTo>
                  <a:lnTo>
                    <a:pt x="89159" y="518375"/>
                  </a:lnTo>
                  <a:lnTo>
                    <a:pt x="129323" y="520071"/>
                  </a:lnTo>
                  <a:lnTo>
                    <a:pt x="154140" y="513411"/>
                  </a:lnTo>
                  <a:lnTo>
                    <a:pt x="216598" y="484831"/>
                  </a:lnTo>
                  <a:lnTo>
                    <a:pt x="258754" y="449809"/>
                  </a:lnTo>
                  <a:lnTo>
                    <a:pt x="280124" y="422998"/>
                  </a:lnTo>
                  <a:lnTo>
                    <a:pt x="288675" y="402505"/>
                  </a:lnTo>
                  <a:lnTo>
                    <a:pt x="291226" y="368956"/>
                  </a:lnTo>
                  <a:lnTo>
                    <a:pt x="285022" y="329720"/>
                  </a:lnTo>
                  <a:lnTo>
                    <a:pt x="277094" y="314947"/>
                  </a:lnTo>
                  <a:lnTo>
                    <a:pt x="255746" y="296171"/>
                  </a:lnTo>
                  <a:lnTo>
                    <a:pt x="222553" y="280548"/>
                  </a:lnTo>
                  <a:lnTo>
                    <a:pt x="197128" y="275847"/>
                  </a:lnTo>
                  <a:lnTo>
                    <a:pt x="161809" y="279144"/>
                  </a:lnTo>
                  <a:lnTo>
                    <a:pt x="99571" y="299811"/>
                  </a:lnTo>
                  <a:lnTo>
                    <a:pt x="72428" y="3114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C75A076-FBEE-4FDE-B5A3-8FE72924D9BE}"/>
                </a:ext>
              </a:extLst>
            </p:cNvPr>
            <p:cNvSpPr/>
            <p:nvPr/>
          </p:nvSpPr>
          <p:spPr>
            <a:xfrm>
              <a:off x="4020974" y="8884952"/>
              <a:ext cx="292156" cy="240249"/>
            </a:xfrm>
            <a:custGeom>
              <a:avLst/>
              <a:gdLst/>
              <a:ahLst/>
              <a:cxnLst/>
              <a:rect l="0" t="0" r="0" b="0"/>
              <a:pathLst>
                <a:path w="292156" h="240249">
                  <a:moveTo>
                    <a:pt x="130020" y="37590"/>
                  </a:moveTo>
                  <a:lnTo>
                    <a:pt x="112871" y="38784"/>
                  </a:lnTo>
                  <a:lnTo>
                    <a:pt x="56537" y="62837"/>
                  </a:lnTo>
                  <a:lnTo>
                    <a:pt x="19177" y="94875"/>
                  </a:lnTo>
                  <a:lnTo>
                    <a:pt x="5344" y="113478"/>
                  </a:lnTo>
                  <a:lnTo>
                    <a:pt x="424" y="123824"/>
                  </a:lnTo>
                  <a:lnTo>
                    <a:pt x="0" y="145415"/>
                  </a:lnTo>
                  <a:lnTo>
                    <a:pt x="5799" y="170863"/>
                  </a:lnTo>
                  <a:lnTo>
                    <a:pt x="15117" y="187063"/>
                  </a:lnTo>
                  <a:lnTo>
                    <a:pt x="24059" y="195710"/>
                  </a:lnTo>
                  <a:lnTo>
                    <a:pt x="84736" y="225493"/>
                  </a:lnTo>
                  <a:lnTo>
                    <a:pt x="113221" y="233083"/>
                  </a:lnTo>
                  <a:lnTo>
                    <a:pt x="171799" y="240248"/>
                  </a:lnTo>
                  <a:lnTo>
                    <a:pt x="189758" y="239833"/>
                  </a:lnTo>
                  <a:lnTo>
                    <a:pt x="238468" y="226369"/>
                  </a:lnTo>
                  <a:lnTo>
                    <a:pt x="269070" y="206312"/>
                  </a:lnTo>
                  <a:lnTo>
                    <a:pt x="282729" y="189545"/>
                  </a:lnTo>
                  <a:lnTo>
                    <a:pt x="291484" y="169460"/>
                  </a:lnTo>
                  <a:lnTo>
                    <a:pt x="292155" y="139843"/>
                  </a:lnTo>
                  <a:lnTo>
                    <a:pt x="279572" y="93382"/>
                  </a:lnTo>
                  <a:lnTo>
                    <a:pt x="261776" y="56363"/>
                  </a:lnTo>
                  <a:lnTo>
                    <a:pt x="240705" y="32746"/>
                  </a:lnTo>
                  <a:lnTo>
                    <a:pt x="19982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1323F02-60B4-4276-9963-53FB20C808A9}"/>
                </a:ext>
              </a:extLst>
            </p:cNvPr>
            <p:cNvSpPr/>
            <p:nvPr/>
          </p:nvSpPr>
          <p:spPr>
            <a:xfrm>
              <a:off x="4071814" y="9067532"/>
              <a:ext cx="346487" cy="272686"/>
            </a:xfrm>
            <a:custGeom>
              <a:avLst/>
              <a:gdLst/>
              <a:ahLst/>
              <a:cxnLst/>
              <a:rect l="0" t="0" r="0" b="0"/>
              <a:pathLst>
                <a:path w="346487" h="272686">
                  <a:moveTo>
                    <a:pt x="170469" y="21479"/>
                  </a:moveTo>
                  <a:lnTo>
                    <a:pt x="110902" y="39222"/>
                  </a:lnTo>
                  <a:lnTo>
                    <a:pt x="91363" y="50404"/>
                  </a:lnTo>
                  <a:lnTo>
                    <a:pt x="50707" y="87094"/>
                  </a:lnTo>
                  <a:lnTo>
                    <a:pt x="16781" y="141525"/>
                  </a:lnTo>
                  <a:lnTo>
                    <a:pt x="2546" y="184378"/>
                  </a:lnTo>
                  <a:lnTo>
                    <a:pt x="0" y="212414"/>
                  </a:lnTo>
                  <a:lnTo>
                    <a:pt x="6206" y="241335"/>
                  </a:lnTo>
                  <a:lnTo>
                    <a:pt x="12737" y="250658"/>
                  </a:lnTo>
                  <a:lnTo>
                    <a:pt x="16985" y="254814"/>
                  </a:lnTo>
                  <a:lnTo>
                    <a:pt x="37217" y="263515"/>
                  </a:lnTo>
                  <a:lnTo>
                    <a:pt x="88374" y="272685"/>
                  </a:lnTo>
                  <a:lnTo>
                    <a:pt x="149325" y="269141"/>
                  </a:lnTo>
                  <a:lnTo>
                    <a:pt x="192015" y="259455"/>
                  </a:lnTo>
                  <a:lnTo>
                    <a:pt x="252108" y="229990"/>
                  </a:lnTo>
                  <a:lnTo>
                    <a:pt x="314057" y="178163"/>
                  </a:lnTo>
                  <a:lnTo>
                    <a:pt x="328302" y="155681"/>
                  </a:lnTo>
                  <a:lnTo>
                    <a:pt x="344996" y="99048"/>
                  </a:lnTo>
                  <a:lnTo>
                    <a:pt x="346486" y="84396"/>
                  </a:lnTo>
                  <a:lnTo>
                    <a:pt x="341624" y="62728"/>
                  </a:lnTo>
                  <a:lnTo>
                    <a:pt x="313154" y="16150"/>
                  </a:lnTo>
                  <a:lnTo>
                    <a:pt x="29934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F7957F2-1D4E-4421-950A-27B565536251}"/>
                </a:ext>
              </a:extLst>
            </p:cNvPr>
            <p:cNvSpPr/>
            <p:nvPr/>
          </p:nvSpPr>
          <p:spPr>
            <a:xfrm>
              <a:off x="4480627" y="8804402"/>
              <a:ext cx="269669" cy="444367"/>
            </a:xfrm>
            <a:custGeom>
              <a:avLst/>
              <a:gdLst/>
              <a:ahLst/>
              <a:cxnLst/>
              <a:rect l="0" t="0" r="0" b="0"/>
              <a:pathLst>
                <a:path w="269669" h="444367">
                  <a:moveTo>
                    <a:pt x="46265" y="80550"/>
                  </a:moveTo>
                  <a:lnTo>
                    <a:pt x="31286" y="143651"/>
                  </a:lnTo>
                  <a:lnTo>
                    <a:pt x="12474" y="205121"/>
                  </a:lnTo>
                  <a:lnTo>
                    <a:pt x="1534" y="263694"/>
                  </a:lnTo>
                  <a:lnTo>
                    <a:pt x="0" y="315312"/>
                  </a:lnTo>
                  <a:lnTo>
                    <a:pt x="8813" y="376539"/>
                  </a:lnTo>
                  <a:lnTo>
                    <a:pt x="33158" y="420547"/>
                  </a:lnTo>
                  <a:lnTo>
                    <a:pt x="42230" y="430151"/>
                  </a:lnTo>
                  <a:lnTo>
                    <a:pt x="62639" y="441177"/>
                  </a:lnTo>
                  <a:lnTo>
                    <a:pt x="81414" y="444366"/>
                  </a:lnTo>
                  <a:lnTo>
                    <a:pt x="102092" y="442460"/>
                  </a:lnTo>
                  <a:lnTo>
                    <a:pt x="123335" y="435266"/>
                  </a:lnTo>
                  <a:lnTo>
                    <a:pt x="155585" y="412974"/>
                  </a:lnTo>
                  <a:lnTo>
                    <a:pt x="205676" y="354180"/>
                  </a:lnTo>
                  <a:lnTo>
                    <a:pt x="237086" y="301063"/>
                  </a:lnTo>
                  <a:lnTo>
                    <a:pt x="258710" y="239669"/>
                  </a:lnTo>
                  <a:lnTo>
                    <a:pt x="269668" y="181435"/>
                  </a:lnTo>
                  <a:lnTo>
                    <a:pt x="267236" y="127757"/>
                  </a:lnTo>
                  <a:lnTo>
                    <a:pt x="253110" y="69225"/>
                  </a:lnTo>
                  <a:lnTo>
                    <a:pt x="237836" y="39773"/>
                  </a:lnTo>
                  <a:lnTo>
                    <a:pt x="217759" y="19391"/>
                  </a:lnTo>
                  <a:lnTo>
                    <a:pt x="197153" y="5069"/>
                  </a:lnTo>
                  <a:lnTo>
                    <a:pt x="18051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001CC8-0891-4AB0-B3D0-B9C92AA37C06}"/>
              </a:ext>
            </a:extLst>
          </p:cNvPr>
          <p:cNvGrpSpPr/>
          <p:nvPr/>
        </p:nvGrpSpPr>
        <p:grpSpPr>
          <a:xfrm>
            <a:off x="2067442" y="8380174"/>
            <a:ext cx="574589" cy="633658"/>
            <a:chOff x="2067442" y="8380174"/>
            <a:chExt cx="574589" cy="633658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3C75131-FC02-4BFE-83DE-9F3F20705FFF}"/>
                </a:ext>
              </a:extLst>
            </p:cNvPr>
            <p:cNvSpPr/>
            <p:nvPr/>
          </p:nvSpPr>
          <p:spPr>
            <a:xfrm>
              <a:off x="2099662" y="8492944"/>
              <a:ext cx="520889" cy="354419"/>
            </a:xfrm>
            <a:custGeom>
              <a:avLst/>
              <a:gdLst/>
              <a:ahLst/>
              <a:cxnLst/>
              <a:rect l="0" t="0" r="0" b="0"/>
              <a:pathLst>
                <a:path w="520889" h="354419">
                  <a:moveTo>
                    <a:pt x="0" y="0"/>
                  </a:moveTo>
                  <a:lnTo>
                    <a:pt x="14055" y="20242"/>
                  </a:lnTo>
                  <a:lnTo>
                    <a:pt x="71804" y="68020"/>
                  </a:lnTo>
                  <a:lnTo>
                    <a:pt x="132943" y="118611"/>
                  </a:lnTo>
                  <a:lnTo>
                    <a:pt x="195713" y="162784"/>
                  </a:lnTo>
                  <a:lnTo>
                    <a:pt x="247728" y="199188"/>
                  </a:lnTo>
                  <a:lnTo>
                    <a:pt x="300929" y="234836"/>
                  </a:lnTo>
                  <a:lnTo>
                    <a:pt x="352889" y="268071"/>
                  </a:lnTo>
                  <a:lnTo>
                    <a:pt x="415705" y="308523"/>
                  </a:lnTo>
                  <a:lnTo>
                    <a:pt x="477874" y="336743"/>
                  </a:lnTo>
                  <a:lnTo>
                    <a:pt x="520888" y="3544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294DB50-FFB6-4D39-BA1D-96680D5B4C27}"/>
                </a:ext>
              </a:extLst>
            </p:cNvPr>
            <p:cNvSpPr/>
            <p:nvPr/>
          </p:nvSpPr>
          <p:spPr>
            <a:xfrm>
              <a:off x="2067442" y="8380174"/>
              <a:ext cx="574589" cy="633658"/>
            </a:xfrm>
            <a:custGeom>
              <a:avLst/>
              <a:gdLst/>
              <a:ahLst/>
              <a:cxnLst/>
              <a:rect l="0" t="0" r="0" b="0"/>
              <a:pathLst>
                <a:path w="574589" h="633658">
                  <a:moveTo>
                    <a:pt x="574588" y="0"/>
                  </a:moveTo>
                  <a:lnTo>
                    <a:pt x="560526" y="34230"/>
                  </a:lnTo>
                  <a:lnTo>
                    <a:pt x="518589" y="95633"/>
                  </a:lnTo>
                  <a:lnTo>
                    <a:pt x="480590" y="147991"/>
                  </a:lnTo>
                  <a:lnTo>
                    <a:pt x="426765" y="205890"/>
                  </a:lnTo>
                  <a:lnTo>
                    <a:pt x="364599" y="268862"/>
                  </a:lnTo>
                  <a:lnTo>
                    <a:pt x="313812" y="319787"/>
                  </a:lnTo>
                  <a:lnTo>
                    <a:pt x="260975" y="372665"/>
                  </a:lnTo>
                  <a:lnTo>
                    <a:pt x="207531" y="423271"/>
                  </a:lnTo>
                  <a:lnTo>
                    <a:pt x="159609" y="472275"/>
                  </a:lnTo>
                  <a:lnTo>
                    <a:pt x="97558" y="532058"/>
                  </a:lnTo>
                  <a:lnTo>
                    <a:pt x="36721" y="591742"/>
                  </a:lnTo>
                  <a:lnTo>
                    <a:pt x="0" y="6336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8F64139-2E7D-41B6-ABAE-E297E098BC5F}"/>
              </a:ext>
            </a:extLst>
          </p:cNvPr>
          <p:cNvGrpSpPr/>
          <p:nvPr/>
        </p:nvGrpSpPr>
        <p:grpSpPr>
          <a:xfrm>
            <a:off x="5579408" y="7907617"/>
            <a:ext cx="2237893" cy="1136762"/>
            <a:chOff x="5579408" y="7907617"/>
            <a:chExt cx="2237893" cy="1136762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C5912B7-86B6-4D07-818F-963FA4B298DF}"/>
                </a:ext>
              </a:extLst>
            </p:cNvPr>
            <p:cNvSpPr/>
            <p:nvPr/>
          </p:nvSpPr>
          <p:spPr>
            <a:xfrm>
              <a:off x="5751247" y="7912986"/>
              <a:ext cx="13371" cy="456449"/>
            </a:xfrm>
            <a:custGeom>
              <a:avLst/>
              <a:gdLst/>
              <a:ahLst/>
              <a:cxnLst/>
              <a:rect l="0" t="0" r="0" b="0"/>
              <a:pathLst>
                <a:path w="13371" h="456449">
                  <a:moveTo>
                    <a:pt x="0" y="0"/>
                  </a:moveTo>
                  <a:lnTo>
                    <a:pt x="4624" y="55171"/>
                  </a:lnTo>
                  <a:lnTo>
                    <a:pt x="5272" y="112256"/>
                  </a:lnTo>
                  <a:lnTo>
                    <a:pt x="9048" y="166999"/>
                  </a:lnTo>
                  <a:lnTo>
                    <a:pt x="10517" y="230485"/>
                  </a:lnTo>
                  <a:lnTo>
                    <a:pt x="13370" y="293467"/>
                  </a:lnTo>
                  <a:lnTo>
                    <a:pt x="11087" y="351894"/>
                  </a:lnTo>
                  <a:lnTo>
                    <a:pt x="7080" y="408933"/>
                  </a:lnTo>
                  <a:lnTo>
                    <a:pt x="5370" y="4564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8DC2233-550B-43C1-8486-B1DDC3ECE055}"/>
                </a:ext>
              </a:extLst>
            </p:cNvPr>
            <p:cNvSpPr/>
            <p:nvPr/>
          </p:nvSpPr>
          <p:spPr>
            <a:xfrm>
              <a:off x="5886218" y="7907617"/>
              <a:ext cx="275976" cy="405816"/>
            </a:xfrm>
            <a:custGeom>
              <a:avLst/>
              <a:gdLst/>
              <a:ahLst/>
              <a:cxnLst/>
              <a:rect l="0" t="0" r="0" b="0"/>
              <a:pathLst>
                <a:path w="275976" h="405816">
                  <a:moveTo>
                    <a:pt x="42239" y="0"/>
                  </a:moveTo>
                  <a:lnTo>
                    <a:pt x="21616" y="61341"/>
                  </a:lnTo>
                  <a:lnTo>
                    <a:pt x="10367" y="114659"/>
                  </a:lnTo>
                  <a:lnTo>
                    <a:pt x="2928" y="166112"/>
                  </a:lnTo>
                  <a:lnTo>
                    <a:pt x="0" y="221645"/>
                  </a:lnTo>
                  <a:lnTo>
                    <a:pt x="1012" y="273453"/>
                  </a:lnTo>
                  <a:lnTo>
                    <a:pt x="12744" y="331579"/>
                  </a:lnTo>
                  <a:lnTo>
                    <a:pt x="24019" y="360048"/>
                  </a:lnTo>
                  <a:lnTo>
                    <a:pt x="41945" y="382671"/>
                  </a:lnTo>
                  <a:lnTo>
                    <a:pt x="62372" y="396865"/>
                  </a:lnTo>
                  <a:lnTo>
                    <a:pt x="84137" y="404517"/>
                  </a:lnTo>
                  <a:lnTo>
                    <a:pt x="119507" y="405815"/>
                  </a:lnTo>
                  <a:lnTo>
                    <a:pt x="157940" y="397652"/>
                  </a:lnTo>
                  <a:lnTo>
                    <a:pt x="197354" y="375974"/>
                  </a:lnTo>
                  <a:lnTo>
                    <a:pt x="243543" y="333981"/>
                  </a:lnTo>
                  <a:lnTo>
                    <a:pt x="269934" y="294285"/>
                  </a:lnTo>
                  <a:lnTo>
                    <a:pt x="275975" y="272293"/>
                  </a:lnTo>
                  <a:lnTo>
                    <a:pt x="274204" y="259445"/>
                  </a:lnTo>
                  <a:lnTo>
                    <a:pt x="263346" y="236611"/>
                  </a:lnTo>
                  <a:lnTo>
                    <a:pt x="250355" y="223117"/>
                  </a:lnTo>
                  <a:lnTo>
                    <a:pt x="229467" y="211562"/>
                  </a:lnTo>
                  <a:lnTo>
                    <a:pt x="201533" y="206282"/>
                  </a:lnTo>
                  <a:lnTo>
                    <a:pt x="163116" y="209381"/>
                  </a:lnTo>
                  <a:lnTo>
                    <a:pt x="107157" y="227064"/>
                  </a:lnTo>
                  <a:lnTo>
                    <a:pt x="45570" y="258930"/>
                  </a:lnTo>
                  <a:lnTo>
                    <a:pt x="10019" y="2792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08102A8-AA0C-4127-A847-F845692631C1}"/>
                </a:ext>
              </a:extLst>
            </p:cNvPr>
            <p:cNvSpPr/>
            <p:nvPr/>
          </p:nvSpPr>
          <p:spPr>
            <a:xfrm>
              <a:off x="6229176" y="7977426"/>
              <a:ext cx="263129" cy="300719"/>
            </a:xfrm>
            <a:custGeom>
              <a:avLst/>
              <a:gdLst/>
              <a:ahLst/>
              <a:cxnLst/>
              <a:rect l="0" t="0" r="0" b="0"/>
              <a:pathLst>
                <a:path w="263129" h="300719">
                  <a:moveTo>
                    <a:pt x="0" y="0"/>
                  </a:moveTo>
                  <a:lnTo>
                    <a:pt x="39165" y="46597"/>
                  </a:lnTo>
                  <a:lnTo>
                    <a:pt x="75272" y="105822"/>
                  </a:lnTo>
                  <a:lnTo>
                    <a:pt x="125028" y="168272"/>
                  </a:lnTo>
                  <a:lnTo>
                    <a:pt x="174745" y="229319"/>
                  </a:lnTo>
                  <a:lnTo>
                    <a:pt x="219278" y="275234"/>
                  </a:lnTo>
                  <a:lnTo>
                    <a:pt x="246902" y="293465"/>
                  </a:lnTo>
                  <a:lnTo>
                    <a:pt x="263128" y="3007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97FA038-BF20-480D-BBEC-E4B583C3519E}"/>
                </a:ext>
              </a:extLst>
            </p:cNvPr>
            <p:cNvSpPr/>
            <p:nvPr/>
          </p:nvSpPr>
          <p:spPr>
            <a:xfrm>
              <a:off x="6223805" y="7923726"/>
              <a:ext cx="236280" cy="408120"/>
            </a:xfrm>
            <a:custGeom>
              <a:avLst/>
              <a:gdLst/>
              <a:ahLst/>
              <a:cxnLst/>
              <a:rect l="0" t="0" r="0" b="0"/>
              <a:pathLst>
                <a:path w="236280" h="408120">
                  <a:moveTo>
                    <a:pt x="236279" y="0"/>
                  </a:moveTo>
                  <a:lnTo>
                    <a:pt x="231396" y="12265"/>
                  </a:lnTo>
                  <a:lnTo>
                    <a:pt x="202188" y="67349"/>
                  </a:lnTo>
                  <a:lnTo>
                    <a:pt x="175899" y="124912"/>
                  </a:lnTo>
                  <a:lnTo>
                    <a:pt x="142791" y="184789"/>
                  </a:lnTo>
                  <a:lnTo>
                    <a:pt x="105755" y="245483"/>
                  </a:lnTo>
                  <a:lnTo>
                    <a:pt x="70412" y="300516"/>
                  </a:lnTo>
                  <a:lnTo>
                    <a:pt x="32823" y="356566"/>
                  </a:lnTo>
                  <a:lnTo>
                    <a:pt x="0" y="4081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4BFBA86-E131-4261-A3A1-D3EB5A9A99FC}"/>
                </a:ext>
              </a:extLst>
            </p:cNvPr>
            <p:cNvSpPr/>
            <p:nvPr/>
          </p:nvSpPr>
          <p:spPr>
            <a:xfrm>
              <a:off x="6696363" y="7975740"/>
              <a:ext cx="289981" cy="28537"/>
            </a:xfrm>
            <a:custGeom>
              <a:avLst/>
              <a:gdLst/>
              <a:ahLst/>
              <a:cxnLst/>
              <a:rect l="0" t="0" r="0" b="0"/>
              <a:pathLst>
                <a:path w="289981" h="28537">
                  <a:moveTo>
                    <a:pt x="0" y="28536"/>
                  </a:moveTo>
                  <a:lnTo>
                    <a:pt x="61159" y="16634"/>
                  </a:lnTo>
                  <a:lnTo>
                    <a:pt x="118992" y="9821"/>
                  </a:lnTo>
                  <a:lnTo>
                    <a:pt x="177756" y="2675"/>
                  </a:lnTo>
                  <a:lnTo>
                    <a:pt x="238847" y="0"/>
                  </a:lnTo>
                  <a:lnTo>
                    <a:pt x="289980" y="70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D8FD17A-2163-4E53-A982-07487E65ABBE}"/>
                </a:ext>
              </a:extLst>
            </p:cNvPr>
            <p:cNvSpPr/>
            <p:nvPr/>
          </p:nvSpPr>
          <p:spPr>
            <a:xfrm>
              <a:off x="6621184" y="8122415"/>
              <a:ext cx="418859" cy="32222"/>
            </a:xfrm>
            <a:custGeom>
              <a:avLst/>
              <a:gdLst/>
              <a:ahLst/>
              <a:cxnLst/>
              <a:rect l="0" t="0" r="0" b="0"/>
              <a:pathLst>
                <a:path w="418859" h="32222">
                  <a:moveTo>
                    <a:pt x="0" y="32221"/>
                  </a:moveTo>
                  <a:lnTo>
                    <a:pt x="62412" y="26752"/>
                  </a:lnTo>
                  <a:lnTo>
                    <a:pt x="124400" y="14640"/>
                  </a:lnTo>
                  <a:lnTo>
                    <a:pt x="187572" y="8403"/>
                  </a:lnTo>
                  <a:lnTo>
                    <a:pt x="243718" y="2278"/>
                  </a:lnTo>
                  <a:lnTo>
                    <a:pt x="299183" y="450"/>
                  </a:lnTo>
                  <a:lnTo>
                    <a:pt x="350535" y="89"/>
                  </a:lnTo>
                  <a:lnTo>
                    <a:pt x="406561" y="11"/>
                  </a:lnTo>
                  <a:lnTo>
                    <a:pt x="41885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339AA28-09C9-4065-8342-07B25FA10CED}"/>
                </a:ext>
              </a:extLst>
            </p:cNvPr>
            <p:cNvSpPr/>
            <p:nvPr/>
          </p:nvSpPr>
          <p:spPr>
            <a:xfrm>
              <a:off x="5579408" y="8385640"/>
              <a:ext cx="1052517" cy="107305"/>
            </a:xfrm>
            <a:custGeom>
              <a:avLst/>
              <a:gdLst/>
              <a:ahLst/>
              <a:cxnLst/>
              <a:rect l="0" t="0" r="0" b="0"/>
              <a:pathLst>
                <a:path w="1052517" h="107305">
                  <a:moveTo>
                    <a:pt x="0" y="107304"/>
                  </a:moveTo>
                  <a:lnTo>
                    <a:pt x="59171" y="99871"/>
                  </a:lnTo>
                  <a:lnTo>
                    <a:pt x="114911" y="87206"/>
                  </a:lnTo>
                  <a:lnTo>
                    <a:pt x="161734" y="76753"/>
                  </a:lnTo>
                  <a:lnTo>
                    <a:pt x="218170" y="63247"/>
                  </a:lnTo>
                  <a:lnTo>
                    <a:pt x="280238" y="53610"/>
                  </a:lnTo>
                  <a:lnTo>
                    <a:pt x="324234" y="45850"/>
                  </a:lnTo>
                  <a:lnTo>
                    <a:pt x="370240" y="37628"/>
                  </a:lnTo>
                  <a:lnTo>
                    <a:pt x="418531" y="31984"/>
                  </a:lnTo>
                  <a:lnTo>
                    <a:pt x="471020" y="25896"/>
                  </a:lnTo>
                  <a:lnTo>
                    <a:pt x="525574" y="19810"/>
                  </a:lnTo>
                  <a:lnTo>
                    <a:pt x="579654" y="15116"/>
                  </a:lnTo>
                  <a:lnTo>
                    <a:pt x="633522" y="11041"/>
                  </a:lnTo>
                  <a:lnTo>
                    <a:pt x="687297" y="7241"/>
                  </a:lnTo>
                  <a:lnTo>
                    <a:pt x="741030" y="3563"/>
                  </a:lnTo>
                  <a:lnTo>
                    <a:pt x="793154" y="1529"/>
                  </a:lnTo>
                  <a:lnTo>
                    <a:pt x="842971" y="627"/>
                  </a:lnTo>
                  <a:lnTo>
                    <a:pt x="888978" y="226"/>
                  </a:lnTo>
                  <a:lnTo>
                    <a:pt x="952283" y="0"/>
                  </a:lnTo>
                  <a:lnTo>
                    <a:pt x="1013535" y="519"/>
                  </a:lnTo>
                  <a:lnTo>
                    <a:pt x="1052516" y="52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8755F5B-03F8-4D3C-A11A-1B6BB1344B4F}"/>
                </a:ext>
              </a:extLst>
            </p:cNvPr>
            <p:cNvSpPr/>
            <p:nvPr/>
          </p:nvSpPr>
          <p:spPr>
            <a:xfrm>
              <a:off x="5992896" y="8476834"/>
              <a:ext cx="53701" cy="515519"/>
            </a:xfrm>
            <a:custGeom>
              <a:avLst/>
              <a:gdLst/>
              <a:ahLst/>
              <a:cxnLst/>
              <a:rect l="0" t="0" r="0" b="0"/>
              <a:pathLst>
                <a:path w="53701" h="515519">
                  <a:moveTo>
                    <a:pt x="53700" y="0"/>
                  </a:moveTo>
                  <a:lnTo>
                    <a:pt x="53700" y="59436"/>
                  </a:lnTo>
                  <a:lnTo>
                    <a:pt x="47859" y="121826"/>
                  </a:lnTo>
                  <a:lnTo>
                    <a:pt x="41077" y="173296"/>
                  </a:lnTo>
                  <a:lnTo>
                    <a:pt x="33992" y="231661"/>
                  </a:lnTo>
                  <a:lnTo>
                    <a:pt x="26847" y="291365"/>
                  </a:lnTo>
                  <a:lnTo>
                    <a:pt x="19689" y="351842"/>
                  </a:lnTo>
                  <a:lnTo>
                    <a:pt x="12531" y="409155"/>
                  </a:lnTo>
                  <a:lnTo>
                    <a:pt x="6431" y="468311"/>
                  </a:lnTo>
                  <a:lnTo>
                    <a:pt x="0" y="5155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150E0B2-C4AA-41E2-BDEB-2D8A9803F75A}"/>
                </a:ext>
              </a:extLst>
            </p:cNvPr>
            <p:cNvSpPr/>
            <p:nvPr/>
          </p:nvSpPr>
          <p:spPr>
            <a:xfrm>
              <a:off x="6117155" y="8519793"/>
              <a:ext cx="314480" cy="461265"/>
            </a:xfrm>
            <a:custGeom>
              <a:avLst/>
              <a:gdLst/>
              <a:ahLst/>
              <a:cxnLst/>
              <a:rect l="0" t="0" r="0" b="0"/>
              <a:pathLst>
                <a:path w="314480" h="461265">
                  <a:moveTo>
                    <a:pt x="26101" y="0"/>
                  </a:moveTo>
                  <a:lnTo>
                    <a:pt x="29195" y="22032"/>
                  </a:lnTo>
                  <a:lnTo>
                    <a:pt x="21567" y="82264"/>
                  </a:lnTo>
                  <a:lnTo>
                    <a:pt x="11040" y="135297"/>
                  </a:lnTo>
                  <a:lnTo>
                    <a:pt x="3038" y="194587"/>
                  </a:lnTo>
                  <a:lnTo>
                    <a:pt x="0" y="257413"/>
                  </a:lnTo>
                  <a:lnTo>
                    <a:pt x="990" y="316407"/>
                  </a:lnTo>
                  <a:lnTo>
                    <a:pt x="8318" y="356481"/>
                  </a:lnTo>
                  <a:lnTo>
                    <a:pt x="32554" y="411860"/>
                  </a:lnTo>
                  <a:lnTo>
                    <a:pt x="52011" y="435812"/>
                  </a:lnTo>
                  <a:lnTo>
                    <a:pt x="81560" y="455201"/>
                  </a:lnTo>
                  <a:lnTo>
                    <a:pt x="99079" y="461264"/>
                  </a:lnTo>
                  <a:lnTo>
                    <a:pt x="152878" y="459012"/>
                  </a:lnTo>
                  <a:lnTo>
                    <a:pt x="214613" y="434251"/>
                  </a:lnTo>
                  <a:lnTo>
                    <a:pt x="268214" y="395212"/>
                  </a:lnTo>
                  <a:lnTo>
                    <a:pt x="293034" y="362587"/>
                  </a:lnTo>
                  <a:lnTo>
                    <a:pt x="310997" y="318516"/>
                  </a:lnTo>
                  <a:lnTo>
                    <a:pt x="314479" y="287086"/>
                  </a:lnTo>
                  <a:lnTo>
                    <a:pt x="310898" y="265720"/>
                  </a:lnTo>
                  <a:lnTo>
                    <a:pt x="305622" y="253541"/>
                  </a:lnTo>
                  <a:lnTo>
                    <a:pt x="293092" y="239472"/>
                  </a:lnTo>
                  <a:lnTo>
                    <a:pt x="275192" y="227745"/>
                  </a:lnTo>
                  <a:lnTo>
                    <a:pt x="254773" y="222414"/>
                  </a:lnTo>
                  <a:lnTo>
                    <a:pt x="201896" y="223218"/>
                  </a:lnTo>
                  <a:lnTo>
                    <a:pt x="140898" y="243722"/>
                  </a:lnTo>
                  <a:lnTo>
                    <a:pt x="81116" y="276713"/>
                  </a:lnTo>
                  <a:lnTo>
                    <a:pt x="47581" y="3007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A9BCEAF-ABEF-4730-ABFC-DC649FBA8023}"/>
                </a:ext>
              </a:extLst>
            </p:cNvPr>
            <p:cNvSpPr/>
            <p:nvPr/>
          </p:nvSpPr>
          <p:spPr>
            <a:xfrm>
              <a:off x="6970233" y="8272774"/>
              <a:ext cx="682896" cy="5342"/>
            </a:xfrm>
            <a:custGeom>
              <a:avLst/>
              <a:gdLst/>
              <a:ahLst/>
              <a:cxnLst/>
              <a:rect l="0" t="0" r="0" b="0"/>
              <a:pathLst>
                <a:path w="682896" h="5342">
                  <a:moveTo>
                    <a:pt x="0" y="0"/>
                  </a:moveTo>
                  <a:lnTo>
                    <a:pt x="15248" y="3691"/>
                  </a:lnTo>
                  <a:lnTo>
                    <a:pt x="72403" y="5223"/>
                  </a:lnTo>
                  <a:lnTo>
                    <a:pt x="122187" y="5341"/>
                  </a:lnTo>
                  <a:lnTo>
                    <a:pt x="170850" y="3770"/>
                  </a:lnTo>
                  <a:lnTo>
                    <a:pt x="230019" y="1118"/>
                  </a:lnTo>
                  <a:lnTo>
                    <a:pt x="274069" y="497"/>
                  </a:lnTo>
                  <a:lnTo>
                    <a:pt x="319503" y="221"/>
                  </a:lnTo>
                  <a:lnTo>
                    <a:pt x="370324" y="99"/>
                  </a:lnTo>
                  <a:lnTo>
                    <a:pt x="424734" y="44"/>
                  </a:lnTo>
                  <a:lnTo>
                    <a:pt x="480738" y="19"/>
                  </a:lnTo>
                  <a:lnTo>
                    <a:pt x="535860" y="9"/>
                  </a:lnTo>
                  <a:lnTo>
                    <a:pt x="591385" y="600"/>
                  </a:lnTo>
                  <a:lnTo>
                    <a:pt x="649873" y="2853"/>
                  </a:lnTo>
                  <a:lnTo>
                    <a:pt x="682895" y="3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14E5F38-D7B6-4B81-B41C-587D7B963889}"/>
                </a:ext>
              </a:extLst>
            </p:cNvPr>
            <p:cNvSpPr/>
            <p:nvPr/>
          </p:nvSpPr>
          <p:spPr>
            <a:xfrm>
              <a:off x="7324651" y="8487573"/>
              <a:ext cx="20317" cy="488670"/>
            </a:xfrm>
            <a:custGeom>
              <a:avLst/>
              <a:gdLst/>
              <a:ahLst/>
              <a:cxnLst/>
              <a:rect l="0" t="0" r="0" b="0"/>
              <a:pathLst>
                <a:path w="20317" h="488670">
                  <a:moveTo>
                    <a:pt x="0" y="0"/>
                  </a:moveTo>
                  <a:lnTo>
                    <a:pt x="13435" y="51266"/>
                  </a:lnTo>
                  <a:lnTo>
                    <a:pt x="18608" y="105268"/>
                  </a:lnTo>
                  <a:lnTo>
                    <a:pt x="20316" y="162203"/>
                  </a:lnTo>
                  <a:lnTo>
                    <a:pt x="17118" y="221625"/>
                  </a:lnTo>
                  <a:lnTo>
                    <a:pt x="13458" y="284897"/>
                  </a:lnTo>
                  <a:lnTo>
                    <a:pt x="11276" y="344222"/>
                  </a:lnTo>
                  <a:lnTo>
                    <a:pt x="10811" y="406659"/>
                  </a:lnTo>
                  <a:lnTo>
                    <a:pt x="10746" y="464956"/>
                  </a:lnTo>
                  <a:lnTo>
                    <a:pt x="10740" y="4886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FB34C9C-00DF-4968-9BF8-86757478A30A}"/>
                </a:ext>
              </a:extLst>
            </p:cNvPr>
            <p:cNvSpPr/>
            <p:nvPr/>
          </p:nvSpPr>
          <p:spPr>
            <a:xfrm>
              <a:off x="7442791" y="8471464"/>
              <a:ext cx="374510" cy="572915"/>
            </a:xfrm>
            <a:custGeom>
              <a:avLst/>
              <a:gdLst/>
              <a:ahLst/>
              <a:cxnLst/>
              <a:rect l="0" t="0" r="0" b="0"/>
              <a:pathLst>
                <a:path w="374510" h="572915">
                  <a:moveTo>
                    <a:pt x="32219" y="0"/>
                  </a:moveTo>
                  <a:lnTo>
                    <a:pt x="27969" y="55988"/>
                  </a:lnTo>
                  <a:lnTo>
                    <a:pt x="22710" y="116275"/>
                  </a:lnTo>
                  <a:lnTo>
                    <a:pt x="15999" y="175361"/>
                  </a:lnTo>
                  <a:lnTo>
                    <a:pt x="12297" y="224992"/>
                  </a:lnTo>
                  <a:lnTo>
                    <a:pt x="11201" y="275298"/>
                  </a:lnTo>
                  <a:lnTo>
                    <a:pt x="10876" y="326401"/>
                  </a:lnTo>
                  <a:lnTo>
                    <a:pt x="13962" y="375553"/>
                  </a:lnTo>
                  <a:lnTo>
                    <a:pt x="25696" y="437419"/>
                  </a:lnTo>
                  <a:lnTo>
                    <a:pt x="44388" y="490125"/>
                  </a:lnTo>
                  <a:lnTo>
                    <a:pt x="77393" y="539827"/>
                  </a:lnTo>
                  <a:lnTo>
                    <a:pt x="101425" y="558653"/>
                  </a:lnTo>
                  <a:lnTo>
                    <a:pt x="130292" y="568938"/>
                  </a:lnTo>
                  <a:lnTo>
                    <a:pt x="161518" y="572914"/>
                  </a:lnTo>
                  <a:lnTo>
                    <a:pt x="203545" y="565684"/>
                  </a:lnTo>
                  <a:lnTo>
                    <a:pt x="250295" y="546448"/>
                  </a:lnTo>
                  <a:lnTo>
                    <a:pt x="285741" y="521119"/>
                  </a:lnTo>
                  <a:lnTo>
                    <a:pt x="336574" y="461623"/>
                  </a:lnTo>
                  <a:lnTo>
                    <a:pt x="356595" y="423129"/>
                  </a:lnTo>
                  <a:lnTo>
                    <a:pt x="371880" y="367166"/>
                  </a:lnTo>
                  <a:lnTo>
                    <a:pt x="374509" y="331788"/>
                  </a:lnTo>
                  <a:lnTo>
                    <a:pt x="368319" y="293878"/>
                  </a:lnTo>
                  <a:lnTo>
                    <a:pt x="360393" y="275025"/>
                  </a:lnTo>
                  <a:lnTo>
                    <a:pt x="347637" y="260951"/>
                  </a:lnTo>
                  <a:lnTo>
                    <a:pt x="326693" y="246102"/>
                  </a:lnTo>
                  <a:lnTo>
                    <a:pt x="306493" y="239454"/>
                  </a:lnTo>
                  <a:lnTo>
                    <a:pt x="274832" y="238497"/>
                  </a:lnTo>
                  <a:lnTo>
                    <a:pt x="213480" y="256413"/>
                  </a:lnTo>
                  <a:lnTo>
                    <a:pt x="157718" y="280339"/>
                  </a:lnTo>
                  <a:lnTo>
                    <a:pt x="96362" y="311555"/>
                  </a:lnTo>
                  <a:lnTo>
                    <a:pt x="35494" y="355119"/>
                  </a:lnTo>
                  <a:lnTo>
                    <a:pt x="0" y="3866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C51112C-E173-4E63-9411-265DA670CBCD}"/>
              </a:ext>
            </a:extLst>
          </p:cNvPr>
          <p:cNvGrpSpPr/>
          <p:nvPr/>
        </p:nvGrpSpPr>
        <p:grpSpPr>
          <a:xfrm>
            <a:off x="7164843" y="7777135"/>
            <a:ext cx="415101" cy="474161"/>
            <a:chOff x="7164843" y="7777135"/>
            <a:chExt cx="415101" cy="474161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AEDAE06-BEEF-49E6-A5F7-9ABCA5B9E709}"/>
                </a:ext>
              </a:extLst>
            </p:cNvPr>
            <p:cNvSpPr/>
            <p:nvPr/>
          </p:nvSpPr>
          <p:spPr>
            <a:xfrm>
              <a:off x="7164843" y="7875396"/>
              <a:ext cx="30930" cy="375900"/>
            </a:xfrm>
            <a:custGeom>
              <a:avLst/>
              <a:gdLst/>
              <a:ahLst/>
              <a:cxnLst/>
              <a:rect l="0" t="0" r="0" b="0"/>
              <a:pathLst>
                <a:path w="30930" h="375900">
                  <a:moveTo>
                    <a:pt x="30929" y="0"/>
                  </a:moveTo>
                  <a:lnTo>
                    <a:pt x="29338" y="56777"/>
                  </a:lnTo>
                  <a:lnTo>
                    <a:pt x="25459" y="111495"/>
                  </a:lnTo>
                  <a:lnTo>
                    <a:pt x="18150" y="169152"/>
                  </a:lnTo>
                  <a:lnTo>
                    <a:pt x="13666" y="225186"/>
                  </a:lnTo>
                  <a:lnTo>
                    <a:pt x="3978" y="288357"/>
                  </a:lnTo>
                  <a:lnTo>
                    <a:pt x="0" y="330825"/>
                  </a:lnTo>
                  <a:lnTo>
                    <a:pt x="4079" y="3758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36803EA-786D-4047-9215-C1BC4B2C18C0}"/>
                </a:ext>
              </a:extLst>
            </p:cNvPr>
            <p:cNvSpPr/>
            <p:nvPr/>
          </p:nvSpPr>
          <p:spPr>
            <a:xfrm>
              <a:off x="7240949" y="7777135"/>
              <a:ext cx="172474" cy="463420"/>
            </a:xfrm>
            <a:custGeom>
              <a:avLst/>
              <a:gdLst/>
              <a:ahLst/>
              <a:cxnLst/>
              <a:rect l="0" t="0" r="0" b="0"/>
              <a:pathLst>
                <a:path w="172474" h="463420">
                  <a:moveTo>
                    <a:pt x="169622" y="17712"/>
                  </a:moveTo>
                  <a:lnTo>
                    <a:pt x="172473" y="9160"/>
                  </a:lnTo>
                  <a:lnTo>
                    <a:pt x="171523" y="6043"/>
                  </a:lnTo>
                  <a:lnTo>
                    <a:pt x="169099" y="3369"/>
                  </a:lnTo>
                  <a:lnTo>
                    <a:pt x="165693" y="990"/>
                  </a:lnTo>
                  <a:lnTo>
                    <a:pt x="161632" y="0"/>
                  </a:lnTo>
                  <a:lnTo>
                    <a:pt x="152348" y="493"/>
                  </a:lnTo>
                  <a:lnTo>
                    <a:pt x="137057" y="6974"/>
                  </a:lnTo>
                  <a:lnTo>
                    <a:pt x="81063" y="52922"/>
                  </a:lnTo>
                  <a:lnTo>
                    <a:pt x="35478" y="113299"/>
                  </a:lnTo>
                  <a:lnTo>
                    <a:pt x="5264" y="169051"/>
                  </a:lnTo>
                  <a:lnTo>
                    <a:pt x="0" y="196802"/>
                  </a:lnTo>
                  <a:lnTo>
                    <a:pt x="1950" y="212463"/>
                  </a:lnTo>
                  <a:lnTo>
                    <a:pt x="4141" y="219146"/>
                  </a:lnTo>
                  <a:lnTo>
                    <a:pt x="11348" y="228162"/>
                  </a:lnTo>
                  <a:lnTo>
                    <a:pt x="30560" y="238812"/>
                  </a:lnTo>
                  <a:lnTo>
                    <a:pt x="54830" y="239085"/>
                  </a:lnTo>
                  <a:lnTo>
                    <a:pt x="85933" y="229544"/>
                  </a:lnTo>
                  <a:lnTo>
                    <a:pt x="109932" y="214577"/>
                  </a:lnTo>
                  <a:lnTo>
                    <a:pt x="129059" y="194561"/>
                  </a:lnTo>
                  <a:lnTo>
                    <a:pt x="143732" y="169083"/>
                  </a:lnTo>
                  <a:lnTo>
                    <a:pt x="156265" y="126833"/>
                  </a:lnTo>
                  <a:lnTo>
                    <a:pt x="163687" y="67333"/>
                  </a:lnTo>
                  <a:lnTo>
                    <a:pt x="164001" y="53289"/>
                  </a:lnTo>
                  <a:lnTo>
                    <a:pt x="164681" y="52767"/>
                  </a:lnTo>
                  <a:lnTo>
                    <a:pt x="168853" y="87048"/>
                  </a:lnTo>
                  <a:lnTo>
                    <a:pt x="166704" y="147020"/>
                  </a:lnTo>
                  <a:lnTo>
                    <a:pt x="160324" y="210439"/>
                  </a:lnTo>
                  <a:lnTo>
                    <a:pt x="156316" y="263884"/>
                  </a:lnTo>
                  <a:lnTo>
                    <a:pt x="152290" y="324574"/>
                  </a:lnTo>
                  <a:lnTo>
                    <a:pt x="148091" y="381072"/>
                  </a:lnTo>
                  <a:lnTo>
                    <a:pt x="143136" y="437846"/>
                  </a:lnTo>
                  <a:lnTo>
                    <a:pt x="142772" y="4634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F086DC1-997F-4833-AC9D-6BFADAC32544}"/>
                </a:ext>
              </a:extLst>
            </p:cNvPr>
            <p:cNvSpPr/>
            <p:nvPr/>
          </p:nvSpPr>
          <p:spPr>
            <a:xfrm>
              <a:off x="7486065" y="7810957"/>
              <a:ext cx="93879" cy="373549"/>
            </a:xfrm>
            <a:custGeom>
              <a:avLst/>
              <a:gdLst/>
              <a:ahLst/>
              <a:cxnLst/>
              <a:rect l="0" t="0" r="0" b="0"/>
              <a:pathLst>
                <a:path w="93879" h="373549">
                  <a:moveTo>
                    <a:pt x="37275" y="0"/>
                  </a:moveTo>
                  <a:lnTo>
                    <a:pt x="21358" y="40858"/>
                  </a:lnTo>
                  <a:lnTo>
                    <a:pt x="10442" y="97418"/>
                  </a:lnTo>
                  <a:lnTo>
                    <a:pt x="2075" y="151055"/>
                  </a:lnTo>
                  <a:lnTo>
                    <a:pt x="0" y="208695"/>
                  </a:lnTo>
                  <a:lnTo>
                    <a:pt x="1318" y="263032"/>
                  </a:lnTo>
                  <a:lnTo>
                    <a:pt x="14819" y="321717"/>
                  </a:lnTo>
                  <a:lnTo>
                    <a:pt x="25613" y="352201"/>
                  </a:lnTo>
                  <a:lnTo>
                    <a:pt x="38594" y="367021"/>
                  </a:lnTo>
                  <a:lnTo>
                    <a:pt x="51783" y="371953"/>
                  </a:lnTo>
                  <a:lnTo>
                    <a:pt x="66396" y="373548"/>
                  </a:lnTo>
                  <a:lnTo>
                    <a:pt x="78858" y="372268"/>
                  </a:lnTo>
                  <a:lnTo>
                    <a:pt x="88771" y="368119"/>
                  </a:lnTo>
                  <a:lnTo>
                    <a:pt x="93878" y="3641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66ABF4D-5FF3-4953-894F-DCCEE154216A}"/>
              </a:ext>
            </a:extLst>
          </p:cNvPr>
          <p:cNvGrpSpPr/>
          <p:nvPr/>
        </p:nvGrpSpPr>
        <p:grpSpPr>
          <a:xfrm>
            <a:off x="7475010" y="7719667"/>
            <a:ext cx="1039991" cy="571749"/>
            <a:chOff x="7475010" y="7719667"/>
            <a:chExt cx="1039991" cy="571749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FB9778-DCD2-47CA-AEED-A8AEEF5FA8CC}"/>
                </a:ext>
              </a:extLst>
            </p:cNvPr>
            <p:cNvSpPr/>
            <p:nvPr/>
          </p:nvSpPr>
          <p:spPr>
            <a:xfrm>
              <a:off x="7475010" y="7757884"/>
              <a:ext cx="177147" cy="386012"/>
            </a:xfrm>
            <a:custGeom>
              <a:avLst/>
              <a:gdLst/>
              <a:ahLst/>
              <a:cxnLst/>
              <a:rect l="0" t="0" r="0" b="0"/>
              <a:pathLst>
                <a:path w="177147" h="386012">
                  <a:moveTo>
                    <a:pt x="0" y="20852"/>
                  </a:moveTo>
                  <a:lnTo>
                    <a:pt x="12862" y="9185"/>
                  </a:lnTo>
                  <a:lnTo>
                    <a:pt x="22423" y="4131"/>
                  </a:lnTo>
                  <a:lnTo>
                    <a:pt x="61729" y="0"/>
                  </a:lnTo>
                  <a:lnTo>
                    <a:pt x="94003" y="2347"/>
                  </a:lnTo>
                  <a:lnTo>
                    <a:pt x="117019" y="9154"/>
                  </a:lnTo>
                  <a:lnTo>
                    <a:pt x="140298" y="27628"/>
                  </a:lnTo>
                  <a:lnTo>
                    <a:pt x="156350" y="47981"/>
                  </a:lnTo>
                  <a:lnTo>
                    <a:pt x="165886" y="72419"/>
                  </a:lnTo>
                  <a:lnTo>
                    <a:pt x="176114" y="127397"/>
                  </a:lnTo>
                  <a:lnTo>
                    <a:pt x="177146" y="188570"/>
                  </a:lnTo>
                  <a:lnTo>
                    <a:pt x="175614" y="245135"/>
                  </a:lnTo>
                  <a:lnTo>
                    <a:pt x="159963" y="293587"/>
                  </a:lnTo>
                  <a:lnTo>
                    <a:pt x="141154" y="326842"/>
                  </a:lnTo>
                  <a:lnTo>
                    <a:pt x="106130" y="359018"/>
                  </a:lnTo>
                  <a:lnTo>
                    <a:pt x="70819" y="379037"/>
                  </a:lnTo>
                  <a:lnTo>
                    <a:pt x="53700" y="3860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DE2FF48-C628-45CC-8C02-EB07071DFC22}"/>
                </a:ext>
              </a:extLst>
            </p:cNvPr>
            <p:cNvSpPr/>
            <p:nvPr/>
          </p:nvSpPr>
          <p:spPr>
            <a:xfrm>
              <a:off x="7539451" y="8220823"/>
              <a:ext cx="585328" cy="70593"/>
            </a:xfrm>
            <a:custGeom>
              <a:avLst/>
              <a:gdLst/>
              <a:ahLst/>
              <a:cxnLst/>
              <a:rect l="0" t="0" r="0" b="0"/>
              <a:pathLst>
                <a:path w="585328" h="70593">
                  <a:moveTo>
                    <a:pt x="0" y="14362"/>
                  </a:moveTo>
                  <a:lnTo>
                    <a:pt x="14054" y="6385"/>
                  </a:lnTo>
                  <a:lnTo>
                    <a:pt x="47504" y="36"/>
                  </a:lnTo>
                  <a:lnTo>
                    <a:pt x="108446" y="0"/>
                  </a:lnTo>
                  <a:lnTo>
                    <a:pt x="162429" y="3742"/>
                  </a:lnTo>
                  <a:lnTo>
                    <a:pt x="214177" y="9369"/>
                  </a:lnTo>
                  <a:lnTo>
                    <a:pt x="267646" y="16225"/>
                  </a:lnTo>
                  <a:lnTo>
                    <a:pt x="324174" y="27017"/>
                  </a:lnTo>
                  <a:lnTo>
                    <a:pt x="379714" y="35513"/>
                  </a:lnTo>
                  <a:lnTo>
                    <a:pt x="443116" y="48439"/>
                  </a:lnTo>
                  <a:lnTo>
                    <a:pt x="499067" y="58884"/>
                  </a:lnTo>
                  <a:lnTo>
                    <a:pt x="557714" y="68385"/>
                  </a:lnTo>
                  <a:lnTo>
                    <a:pt x="568280" y="70592"/>
                  </a:lnTo>
                  <a:lnTo>
                    <a:pt x="585327" y="680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E622CC1-3D0E-44C3-AF52-2EBF1BA6B27D}"/>
                </a:ext>
              </a:extLst>
            </p:cNvPr>
            <p:cNvSpPr/>
            <p:nvPr/>
          </p:nvSpPr>
          <p:spPr>
            <a:xfrm>
              <a:off x="7770675" y="7719667"/>
              <a:ext cx="300116" cy="412063"/>
            </a:xfrm>
            <a:custGeom>
              <a:avLst/>
              <a:gdLst/>
              <a:ahLst/>
              <a:cxnLst/>
              <a:rect l="0" t="0" r="0" b="0"/>
              <a:pathLst>
                <a:path w="300116" h="412063">
                  <a:moveTo>
                    <a:pt x="48014" y="53700"/>
                  </a:moveTo>
                  <a:lnTo>
                    <a:pt x="40037" y="62870"/>
                  </a:lnTo>
                  <a:lnTo>
                    <a:pt x="16143" y="123715"/>
                  </a:lnTo>
                  <a:lnTo>
                    <a:pt x="3285" y="185740"/>
                  </a:lnTo>
                  <a:lnTo>
                    <a:pt x="0" y="247296"/>
                  </a:lnTo>
                  <a:lnTo>
                    <a:pt x="10038" y="306860"/>
                  </a:lnTo>
                  <a:lnTo>
                    <a:pt x="33089" y="358497"/>
                  </a:lnTo>
                  <a:lnTo>
                    <a:pt x="44763" y="371347"/>
                  </a:lnTo>
                  <a:lnTo>
                    <a:pt x="79320" y="396293"/>
                  </a:lnTo>
                  <a:lnTo>
                    <a:pt x="121756" y="409293"/>
                  </a:lnTo>
                  <a:lnTo>
                    <a:pt x="156677" y="412062"/>
                  </a:lnTo>
                  <a:lnTo>
                    <a:pt x="188768" y="405892"/>
                  </a:lnTo>
                  <a:lnTo>
                    <a:pt x="228246" y="389329"/>
                  </a:lnTo>
                  <a:lnTo>
                    <a:pt x="248924" y="374508"/>
                  </a:lnTo>
                  <a:lnTo>
                    <a:pt x="282884" y="325792"/>
                  </a:lnTo>
                  <a:lnTo>
                    <a:pt x="295484" y="291418"/>
                  </a:lnTo>
                  <a:lnTo>
                    <a:pt x="300115" y="228503"/>
                  </a:lnTo>
                  <a:lnTo>
                    <a:pt x="297164" y="189065"/>
                  </a:lnTo>
                  <a:lnTo>
                    <a:pt x="281298" y="132756"/>
                  </a:lnTo>
                  <a:lnTo>
                    <a:pt x="251152" y="73931"/>
                  </a:lnTo>
                  <a:lnTo>
                    <a:pt x="212298" y="33329"/>
                  </a:lnTo>
                  <a:lnTo>
                    <a:pt x="169698" y="7572"/>
                  </a:lnTo>
                  <a:lnTo>
                    <a:pt x="142280" y="1495"/>
                  </a:lnTo>
                  <a:lnTo>
                    <a:pt x="12319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CC1F376-E99B-4678-B86C-6893B4379AF2}"/>
                </a:ext>
              </a:extLst>
            </p:cNvPr>
            <p:cNvSpPr/>
            <p:nvPr/>
          </p:nvSpPr>
          <p:spPr>
            <a:xfrm>
              <a:off x="8131284" y="7757257"/>
              <a:ext cx="210190" cy="163906"/>
            </a:xfrm>
            <a:custGeom>
              <a:avLst/>
              <a:gdLst/>
              <a:ahLst/>
              <a:cxnLst/>
              <a:rect l="0" t="0" r="0" b="0"/>
              <a:pathLst>
                <a:path w="210190" h="163906">
                  <a:moveTo>
                    <a:pt x="57934" y="16110"/>
                  </a:moveTo>
                  <a:lnTo>
                    <a:pt x="46531" y="16110"/>
                  </a:lnTo>
                  <a:lnTo>
                    <a:pt x="41978" y="17899"/>
                  </a:lnTo>
                  <a:lnTo>
                    <a:pt x="33738" y="24663"/>
                  </a:lnTo>
                  <a:lnTo>
                    <a:pt x="13334" y="64725"/>
                  </a:lnTo>
                  <a:lnTo>
                    <a:pt x="1421" y="102101"/>
                  </a:lnTo>
                  <a:lnTo>
                    <a:pt x="0" y="115387"/>
                  </a:lnTo>
                  <a:lnTo>
                    <a:pt x="4142" y="130837"/>
                  </a:lnTo>
                  <a:lnTo>
                    <a:pt x="12546" y="145859"/>
                  </a:lnTo>
                  <a:lnTo>
                    <a:pt x="24238" y="156513"/>
                  </a:lnTo>
                  <a:lnTo>
                    <a:pt x="37388" y="162044"/>
                  </a:lnTo>
                  <a:lnTo>
                    <a:pt x="51189" y="163905"/>
                  </a:lnTo>
                  <a:lnTo>
                    <a:pt x="86628" y="158737"/>
                  </a:lnTo>
                  <a:lnTo>
                    <a:pt x="134162" y="141045"/>
                  </a:lnTo>
                  <a:lnTo>
                    <a:pt x="180692" y="110262"/>
                  </a:lnTo>
                  <a:lnTo>
                    <a:pt x="196137" y="92403"/>
                  </a:lnTo>
                  <a:lnTo>
                    <a:pt x="209425" y="64586"/>
                  </a:lnTo>
                  <a:lnTo>
                    <a:pt x="210189" y="53765"/>
                  </a:lnTo>
                  <a:lnTo>
                    <a:pt x="209556" y="48373"/>
                  </a:lnTo>
                  <a:lnTo>
                    <a:pt x="200115" y="29382"/>
                  </a:lnTo>
                  <a:lnTo>
                    <a:pt x="188832" y="14340"/>
                  </a:lnTo>
                  <a:lnTo>
                    <a:pt x="178362" y="7766"/>
                  </a:lnTo>
                  <a:lnTo>
                    <a:pt x="15996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61325F8-5131-46E8-BDE5-C3944AB8AB69}"/>
                </a:ext>
              </a:extLst>
            </p:cNvPr>
            <p:cNvSpPr/>
            <p:nvPr/>
          </p:nvSpPr>
          <p:spPr>
            <a:xfrm>
              <a:off x="8067435" y="7891506"/>
              <a:ext cx="227947" cy="291963"/>
            </a:xfrm>
            <a:custGeom>
              <a:avLst/>
              <a:gdLst/>
              <a:ahLst/>
              <a:cxnLst/>
              <a:rect l="0" t="0" r="0" b="0"/>
              <a:pathLst>
                <a:path w="227947" h="291963">
                  <a:moveTo>
                    <a:pt x="159373" y="0"/>
                  </a:moveTo>
                  <a:lnTo>
                    <a:pt x="102492" y="59179"/>
                  </a:lnTo>
                  <a:lnTo>
                    <a:pt x="53178" y="114505"/>
                  </a:lnTo>
                  <a:lnTo>
                    <a:pt x="19858" y="168213"/>
                  </a:lnTo>
                  <a:lnTo>
                    <a:pt x="3996" y="206923"/>
                  </a:lnTo>
                  <a:lnTo>
                    <a:pt x="0" y="243894"/>
                  </a:lnTo>
                  <a:lnTo>
                    <a:pt x="1626" y="264127"/>
                  </a:lnTo>
                  <a:lnTo>
                    <a:pt x="7520" y="278689"/>
                  </a:lnTo>
                  <a:lnTo>
                    <a:pt x="11597" y="284242"/>
                  </a:lnTo>
                  <a:lnTo>
                    <a:pt x="27266" y="290412"/>
                  </a:lnTo>
                  <a:lnTo>
                    <a:pt x="46362" y="291962"/>
                  </a:lnTo>
                  <a:lnTo>
                    <a:pt x="78068" y="283232"/>
                  </a:lnTo>
                  <a:lnTo>
                    <a:pt x="115120" y="261644"/>
                  </a:lnTo>
                  <a:lnTo>
                    <a:pt x="177048" y="202888"/>
                  </a:lnTo>
                  <a:lnTo>
                    <a:pt x="212154" y="143026"/>
                  </a:lnTo>
                  <a:lnTo>
                    <a:pt x="226401" y="93772"/>
                  </a:lnTo>
                  <a:lnTo>
                    <a:pt x="227946" y="79067"/>
                  </a:lnTo>
                  <a:lnTo>
                    <a:pt x="223114" y="57371"/>
                  </a:lnTo>
                  <a:lnTo>
                    <a:pt x="215745" y="46183"/>
                  </a:lnTo>
                  <a:lnTo>
                    <a:pt x="206503" y="37829"/>
                  </a:lnTo>
                  <a:lnTo>
                    <a:pt x="186222" y="268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0E2D700-8542-4234-9E4B-2A96332B0EC5}"/>
                </a:ext>
              </a:extLst>
            </p:cNvPr>
            <p:cNvSpPr/>
            <p:nvPr/>
          </p:nvSpPr>
          <p:spPr>
            <a:xfrm>
              <a:off x="8297401" y="7789476"/>
              <a:ext cx="217600" cy="337909"/>
            </a:xfrm>
            <a:custGeom>
              <a:avLst/>
              <a:gdLst/>
              <a:ahLst/>
              <a:cxnLst/>
              <a:rect l="0" t="0" r="0" b="0"/>
              <a:pathLst>
                <a:path w="217600" h="337909">
                  <a:moveTo>
                    <a:pt x="106616" y="0"/>
                  </a:moveTo>
                  <a:lnTo>
                    <a:pt x="91142" y="40720"/>
                  </a:lnTo>
                  <a:lnTo>
                    <a:pt x="49283" y="104145"/>
                  </a:lnTo>
                  <a:lnTo>
                    <a:pt x="21968" y="166655"/>
                  </a:lnTo>
                  <a:lnTo>
                    <a:pt x="7251" y="220194"/>
                  </a:lnTo>
                  <a:lnTo>
                    <a:pt x="0" y="279728"/>
                  </a:lnTo>
                  <a:lnTo>
                    <a:pt x="641" y="303384"/>
                  </a:lnTo>
                  <a:lnTo>
                    <a:pt x="5021" y="318212"/>
                  </a:lnTo>
                  <a:lnTo>
                    <a:pt x="14127" y="329576"/>
                  </a:lnTo>
                  <a:lnTo>
                    <a:pt x="19898" y="334277"/>
                  </a:lnTo>
                  <a:lnTo>
                    <a:pt x="37445" y="337908"/>
                  </a:lnTo>
                  <a:lnTo>
                    <a:pt x="57377" y="336341"/>
                  </a:lnTo>
                  <a:lnTo>
                    <a:pt x="97074" y="318714"/>
                  </a:lnTo>
                  <a:lnTo>
                    <a:pt x="125593" y="295744"/>
                  </a:lnTo>
                  <a:lnTo>
                    <a:pt x="175582" y="232330"/>
                  </a:lnTo>
                  <a:lnTo>
                    <a:pt x="205720" y="174345"/>
                  </a:lnTo>
                  <a:lnTo>
                    <a:pt x="217173" y="130565"/>
                  </a:lnTo>
                  <a:lnTo>
                    <a:pt x="217599" y="86067"/>
                  </a:lnTo>
                  <a:lnTo>
                    <a:pt x="211873" y="60160"/>
                  </a:lnTo>
                  <a:lnTo>
                    <a:pt x="203900" y="46133"/>
                  </a:lnTo>
                  <a:lnTo>
                    <a:pt x="191112" y="31897"/>
                  </a:lnTo>
                  <a:lnTo>
                    <a:pt x="181795" y="26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CD0B02F-EC55-435C-BCC8-3666A110B10D}"/>
              </a:ext>
            </a:extLst>
          </p:cNvPr>
          <p:cNvGrpSpPr/>
          <p:nvPr/>
        </p:nvGrpSpPr>
        <p:grpSpPr>
          <a:xfrm>
            <a:off x="6626554" y="6468462"/>
            <a:ext cx="1999604" cy="633658"/>
            <a:chOff x="6626554" y="6468462"/>
            <a:chExt cx="1999604" cy="63365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B5DF4D8-4699-4652-BD0C-A33F57A4A66E}"/>
                </a:ext>
              </a:extLst>
            </p:cNvPr>
            <p:cNvSpPr/>
            <p:nvPr/>
          </p:nvSpPr>
          <p:spPr>
            <a:xfrm>
              <a:off x="6793023" y="6618821"/>
              <a:ext cx="198691" cy="370530"/>
            </a:xfrm>
            <a:custGeom>
              <a:avLst/>
              <a:gdLst/>
              <a:ahLst/>
              <a:cxnLst/>
              <a:rect l="0" t="0" r="0" b="0"/>
              <a:pathLst>
                <a:path w="198691" h="370530">
                  <a:moveTo>
                    <a:pt x="0" y="0"/>
                  </a:moveTo>
                  <a:lnTo>
                    <a:pt x="12624" y="63116"/>
                  </a:lnTo>
                  <a:lnTo>
                    <a:pt x="30753" y="121014"/>
                  </a:lnTo>
                  <a:lnTo>
                    <a:pt x="51938" y="182832"/>
                  </a:lnTo>
                  <a:lnTo>
                    <a:pt x="69813" y="236312"/>
                  </a:lnTo>
                  <a:lnTo>
                    <a:pt x="91996" y="285099"/>
                  </a:lnTo>
                  <a:lnTo>
                    <a:pt x="138900" y="342497"/>
                  </a:lnTo>
                  <a:lnTo>
                    <a:pt x="160958" y="360041"/>
                  </a:lnTo>
                  <a:lnTo>
                    <a:pt x="177167" y="367157"/>
                  </a:lnTo>
                  <a:lnTo>
                    <a:pt x="198690" y="3705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E3B6FEB-0704-4CAF-AB72-539335BEF839}"/>
                </a:ext>
              </a:extLst>
            </p:cNvPr>
            <p:cNvSpPr/>
            <p:nvPr/>
          </p:nvSpPr>
          <p:spPr>
            <a:xfrm>
              <a:off x="6626554" y="6538271"/>
              <a:ext cx="359790" cy="536999"/>
            </a:xfrm>
            <a:custGeom>
              <a:avLst/>
              <a:gdLst/>
              <a:ahLst/>
              <a:cxnLst/>
              <a:rect l="0" t="0" r="0" b="0"/>
              <a:pathLst>
                <a:path w="359790" h="536999">
                  <a:moveTo>
                    <a:pt x="359789" y="0"/>
                  </a:moveTo>
                  <a:lnTo>
                    <a:pt x="333779" y="29192"/>
                  </a:lnTo>
                  <a:lnTo>
                    <a:pt x="302227" y="92055"/>
                  </a:lnTo>
                  <a:lnTo>
                    <a:pt x="274057" y="143572"/>
                  </a:lnTo>
                  <a:lnTo>
                    <a:pt x="236846" y="204840"/>
                  </a:lnTo>
                  <a:lnTo>
                    <a:pt x="206415" y="252621"/>
                  </a:lnTo>
                  <a:lnTo>
                    <a:pt x="172538" y="300788"/>
                  </a:lnTo>
                  <a:lnTo>
                    <a:pt x="139826" y="349070"/>
                  </a:lnTo>
                  <a:lnTo>
                    <a:pt x="96700" y="410642"/>
                  </a:lnTo>
                  <a:lnTo>
                    <a:pt x="54647" y="474135"/>
                  </a:lnTo>
                  <a:lnTo>
                    <a:pt x="10501" y="530453"/>
                  </a:lnTo>
                  <a:lnTo>
                    <a:pt x="0" y="5369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458FFCF-3872-4B5B-98FE-073F5B6351FE}"/>
                </a:ext>
              </a:extLst>
            </p:cNvPr>
            <p:cNvSpPr/>
            <p:nvPr/>
          </p:nvSpPr>
          <p:spPr>
            <a:xfrm>
              <a:off x="7147442" y="6651041"/>
              <a:ext cx="295350" cy="36844"/>
            </a:xfrm>
            <a:custGeom>
              <a:avLst/>
              <a:gdLst/>
              <a:ahLst/>
              <a:cxnLst/>
              <a:rect l="0" t="0" r="0" b="0"/>
              <a:pathLst>
                <a:path w="295350" h="36844">
                  <a:moveTo>
                    <a:pt x="0" y="32220"/>
                  </a:moveTo>
                  <a:lnTo>
                    <a:pt x="45924" y="36843"/>
                  </a:lnTo>
                  <a:lnTo>
                    <a:pt x="103312" y="32901"/>
                  </a:lnTo>
                  <a:lnTo>
                    <a:pt x="166582" y="21955"/>
                  </a:lnTo>
                  <a:lnTo>
                    <a:pt x="220184" y="11038"/>
                  </a:lnTo>
                  <a:lnTo>
                    <a:pt x="275586" y="1616"/>
                  </a:lnTo>
                  <a:lnTo>
                    <a:pt x="29534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171678C-85C4-4352-BB7B-2868554C13BE}"/>
                </a:ext>
              </a:extLst>
            </p:cNvPr>
            <p:cNvSpPr/>
            <p:nvPr/>
          </p:nvSpPr>
          <p:spPr>
            <a:xfrm>
              <a:off x="7077632" y="6806771"/>
              <a:ext cx="349050" cy="42960"/>
            </a:xfrm>
            <a:custGeom>
              <a:avLst/>
              <a:gdLst/>
              <a:ahLst/>
              <a:cxnLst/>
              <a:rect l="0" t="0" r="0" b="0"/>
              <a:pathLst>
                <a:path w="349050" h="42960">
                  <a:moveTo>
                    <a:pt x="0" y="42959"/>
                  </a:moveTo>
                  <a:lnTo>
                    <a:pt x="60137" y="26807"/>
                  </a:lnTo>
                  <a:lnTo>
                    <a:pt x="118705" y="16106"/>
                  </a:lnTo>
                  <a:lnTo>
                    <a:pt x="175604" y="11446"/>
                  </a:lnTo>
                  <a:lnTo>
                    <a:pt x="230698" y="10833"/>
                  </a:lnTo>
                  <a:lnTo>
                    <a:pt x="292480" y="6125"/>
                  </a:lnTo>
                  <a:lnTo>
                    <a:pt x="34904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3B68DAE-6C5C-48F3-86A3-F225EA516F65}"/>
                </a:ext>
              </a:extLst>
            </p:cNvPr>
            <p:cNvSpPr/>
            <p:nvPr/>
          </p:nvSpPr>
          <p:spPr>
            <a:xfrm>
              <a:off x="7491120" y="6549011"/>
              <a:ext cx="21481" cy="456449"/>
            </a:xfrm>
            <a:custGeom>
              <a:avLst/>
              <a:gdLst/>
              <a:ahLst/>
              <a:cxnLst/>
              <a:rect l="0" t="0" r="0" b="0"/>
              <a:pathLst>
                <a:path w="21481" h="456449">
                  <a:moveTo>
                    <a:pt x="0" y="0"/>
                  </a:moveTo>
                  <a:lnTo>
                    <a:pt x="9161" y="57466"/>
                  </a:lnTo>
                  <a:lnTo>
                    <a:pt x="15077" y="112559"/>
                  </a:lnTo>
                  <a:lnTo>
                    <a:pt x="15974" y="172283"/>
                  </a:lnTo>
                  <a:lnTo>
                    <a:pt x="16083" y="224897"/>
                  </a:lnTo>
                  <a:lnTo>
                    <a:pt x="16702" y="276969"/>
                  </a:lnTo>
                  <a:lnTo>
                    <a:pt x="20733" y="337185"/>
                  </a:lnTo>
                  <a:lnTo>
                    <a:pt x="21415" y="396950"/>
                  </a:lnTo>
                  <a:lnTo>
                    <a:pt x="21480" y="4564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552569E-487D-4EA4-A1C4-48371C9C7E4A}"/>
                </a:ext>
              </a:extLst>
            </p:cNvPr>
            <p:cNvSpPr/>
            <p:nvPr/>
          </p:nvSpPr>
          <p:spPr>
            <a:xfrm>
              <a:off x="7598520" y="6516791"/>
              <a:ext cx="21481" cy="526259"/>
            </a:xfrm>
            <a:custGeom>
              <a:avLst/>
              <a:gdLst/>
              <a:ahLst/>
              <a:cxnLst/>
              <a:rect l="0" t="0" r="0" b="0"/>
              <a:pathLst>
                <a:path w="21481" h="526259">
                  <a:moveTo>
                    <a:pt x="5370" y="0"/>
                  </a:moveTo>
                  <a:lnTo>
                    <a:pt x="331" y="55989"/>
                  </a:lnTo>
                  <a:lnTo>
                    <a:pt x="43" y="111989"/>
                  </a:lnTo>
                  <a:lnTo>
                    <a:pt x="8" y="164481"/>
                  </a:lnTo>
                  <a:lnTo>
                    <a:pt x="1" y="223357"/>
                  </a:lnTo>
                  <a:lnTo>
                    <a:pt x="0" y="284642"/>
                  </a:lnTo>
                  <a:lnTo>
                    <a:pt x="0" y="343331"/>
                  </a:lnTo>
                  <a:lnTo>
                    <a:pt x="2851" y="398040"/>
                  </a:lnTo>
                  <a:lnTo>
                    <a:pt x="5038" y="454238"/>
                  </a:lnTo>
                  <a:lnTo>
                    <a:pt x="9613" y="496024"/>
                  </a:lnTo>
                  <a:lnTo>
                    <a:pt x="16242" y="517038"/>
                  </a:lnTo>
                  <a:lnTo>
                    <a:pt x="21480" y="5262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5CBC054-7896-4C0E-8FB1-E4E9C63A35C1}"/>
                </a:ext>
              </a:extLst>
            </p:cNvPr>
            <p:cNvSpPr/>
            <p:nvPr/>
          </p:nvSpPr>
          <p:spPr>
            <a:xfrm>
              <a:off x="7743510" y="6919540"/>
              <a:ext cx="5371" cy="182580"/>
            </a:xfrm>
            <a:custGeom>
              <a:avLst/>
              <a:gdLst/>
              <a:ahLst/>
              <a:cxnLst/>
              <a:rect l="0" t="0" r="0" b="0"/>
              <a:pathLst>
                <a:path w="5371" h="182580">
                  <a:moveTo>
                    <a:pt x="5370" y="0"/>
                  </a:moveTo>
                  <a:lnTo>
                    <a:pt x="5370" y="60225"/>
                  </a:lnTo>
                  <a:lnTo>
                    <a:pt x="5370" y="118937"/>
                  </a:lnTo>
                  <a:lnTo>
                    <a:pt x="1118" y="172397"/>
                  </a:lnTo>
                  <a:lnTo>
                    <a:pt x="0" y="1825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6CF261F-9657-4212-A982-2AC211A17334}"/>
                </a:ext>
              </a:extLst>
            </p:cNvPr>
            <p:cNvSpPr/>
            <p:nvPr/>
          </p:nvSpPr>
          <p:spPr>
            <a:xfrm>
              <a:off x="7820062" y="6479201"/>
              <a:ext cx="249910" cy="219728"/>
            </a:xfrm>
            <a:custGeom>
              <a:avLst/>
              <a:gdLst/>
              <a:ahLst/>
              <a:cxnLst/>
              <a:rect l="0" t="0" r="0" b="0"/>
              <a:pathLst>
                <a:path w="249910" h="219728">
                  <a:moveTo>
                    <a:pt x="25477" y="59070"/>
                  </a:moveTo>
                  <a:lnTo>
                    <a:pt x="2557" y="119861"/>
                  </a:lnTo>
                  <a:lnTo>
                    <a:pt x="0" y="152247"/>
                  </a:lnTo>
                  <a:lnTo>
                    <a:pt x="6203" y="186667"/>
                  </a:lnTo>
                  <a:lnTo>
                    <a:pt x="12734" y="196528"/>
                  </a:lnTo>
                  <a:lnTo>
                    <a:pt x="28065" y="208790"/>
                  </a:lnTo>
                  <a:lnTo>
                    <a:pt x="40947" y="215113"/>
                  </a:lnTo>
                  <a:lnTo>
                    <a:pt x="87741" y="219727"/>
                  </a:lnTo>
                  <a:lnTo>
                    <a:pt x="126547" y="216900"/>
                  </a:lnTo>
                  <a:lnTo>
                    <a:pt x="181122" y="196812"/>
                  </a:lnTo>
                  <a:lnTo>
                    <a:pt x="211288" y="176839"/>
                  </a:lnTo>
                  <a:lnTo>
                    <a:pt x="233887" y="151370"/>
                  </a:lnTo>
                  <a:lnTo>
                    <a:pt x="245410" y="130438"/>
                  </a:lnTo>
                  <a:lnTo>
                    <a:pt x="249909" y="97212"/>
                  </a:lnTo>
                  <a:lnTo>
                    <a:pt x="249331" y="77215"/>
                  </a:lnTo>
                  <a:lnTo>
                    <a:pt x="245096" y="62362"/>
                  </a:lnTo>
                  <a:lnTo>
                    <a:pt x="233153" y="43936"/>
                  </a:lnTo>
                  <a:lnTo>
                    <a:pt x="212483" y="25961"/>
                  </a:lnTo>
                  <a:lnTo>
                    <a:pt x="186036" y="12510"/>
                  </a:lnTo>
                  <a:lnTo>
                    <a:pt x="14361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F02EBD7-EA00-4DCA-87B5-CB925DDF6456}"/>
                </a:ext>
              </a:extLst>
            </p:cNvPr>
            <p:cNvSpPr/>
            <p:nvPr/>
          </p:nvSpPr>
          <p:spPr>
            <a:xfrm>
              <a:off x="7824991" y="6672521"/>
              <a:ext cx="233327" cy="230474"/>
            </a:xfrm>
            <a:custGeom>
              <a:avLst/>
              <a:gdLst/>
              <a:ahLst/>
              <a:cxnLst/>
              <a:rect l="0" t="0" r="0" b="0"/>
              <a:pathLst>
                <a:path w="233327" h="230474">
                  <a:moveTo>
                    <a:pt x="74248" y="0"/>
                  </a:moveTo>
                  <a:lnTo>
                    <a:pt x="43853" y="37869"/>
                  </a:lnTo>
                  <a:lnTo>
                    <a:pt x="9211" y="100804"/>
                  </a:lnTo>
                  <a:lnTo>
                    <a:pt x="0" y="157541"/>
                  </a:lnTo>
                  <a:lnTo>
                    <a:pt x="4135" y="192351"/>
                  </a:lnTo>
                  <a:lnTo>
                    <a:pt x="12569" y="208812"/>
                  </a:lnTo>
                  <a:lnTo>
                    <a:pt x="19189" y="217309"/>
                  </a:lnTo>
                  <a:lnTo>
                    <a:pt x="29292" y="223471"/>
                  </a:lnTo>
                  <a:lnTo>
                    <a:pt x="41738" y="227604"/>
                  </a:lnTo>
                  <a:lnTo>
                    <a:pt x="76235" y="230473"/>
                  </a:lnTo>
                  <a:lnTo>
                    <a:pt x="97577" y="225078"/>
                  </a:lnTo>
                  <a:lnTo>
                    <a:pt x="145106" y="198177"/>
                  </a:lnTo>
                  <a:lnTo>
                    <a:pt x="207417" y="137723"/>
                  </a:lnTo>
                  <a:lnTo>
                    <a:pt x="228525" y="94861"/>
                  </a:lnTo>
                  <a:lnTo>
                    <a:pt x="233326" y="73387"/>
                  </a:lnTo>
                  <a:lnTo>
                    <a:pt x="231267" y="59068"/>
                  </a:lnTo>
                  <a:lnTo>
                    <a:pt x="220222" y="33281"/>
                  </a:lnTo>
                  <a:lnTo>
                    <a:pt x="210048" y="19274"/>
                  </a:lnTo>
                  <a:lnTo>
                    <a:pt x="199839" y="12942"/>
                  </a:lnTo>
                  <a:lnTo>
                    <a:pt x="187346" y="8736"/>
                  </a:lnTo>
                  <a:lnTo>
                    <a:pt x="133318" y="53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B8899E6-93EF-4240-8614-64A2E0CBA5F5}"/>
                </a:ext>
              </a:extLst>
            </p:cNvPr>
            <p:cNvSpPr/>
            <p:nvPr/>
          </p:nvSpPr>
          <p:spPr>
            <a:xfrm>
              <a:off x="8099010" y="6468462"/>
              <a:ext cx="223202" cy="256238"/>
            </a:xfrm>
            <a:custGeom>
              <a:avLst/>
              <a:gdLst/>
              <a:ahLst/>
              <a:cxnLst/>
              <a:rect l="0" t="0" r="0" b="0"/>
              <a:pathLst>
                <a:path w="223202" h="256238">
                  <a:moveTo>
                    <a:pt x="41878" y="48329"/>
                  </a:moveTo>
                  <a:lnTo>
                    <a:pt x="18582" y="95762"/>
                  </a:lnTo>
                  <a:lnTo>
                    <a:pt x="4392" y="150883"/>
                  </a:lnTo>
                  <a:lnTo>
                    <a:pt x="0" y="186263"/>
                  </a:lnTo>
                  <a:lnTo>
                    <a:pt x="2089" y="210189"/>
                  </a:lnTo>
                  <a:lnTo>
                    <a:pt x="6493" y="221899"/>
                  </a:lnTo>
                  <a:lnTo>
                    <a:pt x="21894" y="241990"/>
                  </a:lnTo>
                  <a:lnTo>
                    <a:pt x="36952" y="252159"/>
                  </a:lnTo>
                  <a:lnTo>
                    <a:pt x="55600" y="256099"/>
                  </a:lnTo>
                  <a:lnTo>
                    <a:pt x="83880" y="256237"/>
                  </a:lnTo>
                  <a:lnTo>
                    <a:pt x="114393" y="246011"/>
                  </a:lnTo>
                  <a:lnTo>
                    <a:pt x="166590" y="214426"/>
                  </a:lnTo>
                  <a:lnTo>
                    <a:pt x="202612" y="170449"/>
                  </a:lnTo>
                  <a:lnTo>
                    <a:pt x="215810" y="137201"/>
                  </a:lnTo>
                  <a:lnTo>
                    <a:pt x="223201" y="95847"/>
                  </a:lnTo>
                  <a:lnTo>
                    <a:pt x="212249" y="54845"/>
                  </a:lnTo>
                  <a:lnTo>
                    <a:pt x="200951" y="37928"/>
                  </a:lnTo>
                  <a:lnTo>
                    <a:pt x="183417" y="24430"/>
                  </a:lnTo>
                  <a:lnTo>
                    <a:pt x="1331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CBBB827-EFFA-4781-AECE-C37BD6DCE0B4}"/>
                </a:ext>
              </a:extLst>
            </p:cNvPr>
            <p:cNvSpPr/>
            <p:nvPr/>
          </p:nvSpPr>
          <p:spPr>
            <a:xfrm>
              <a:off x="8013539" y="6677891"/>
              <a:ext cx="280782" cy="250148"/>
            </a:xfrm>
            <a:custGeom>
              <a:avLst/>
              <a:gdLst/>
              <a:ahLst/>
              <a:cxnLst/>
              <a:rect l="0" t="0" r="0" b="0"/>
              <a:pathLst>
                <a:path w="280782" h="250148">
                  <a:moveTo>
                    <a:pt x="95129" y="0"/>
                  </a:moveTo>
                  <a:lnTo>
                    <a:pt x="51800" y="61257"/>
                  </a:lnTo>
                  <a:lnTo>
                    <a:pt x="18844" y="115290"/>
                  </a:lnTo>
                  <a:lnTo>
                    <a:pt x="1623" y="164036"/>
                  </a:lnTo>
                  <a:lnTo>
                    <a:pt x="0" y="185968"/>
                  </a:lnTo>
                  <a:lnTo>
                    <a:pt x="3630" y="206986"/>
                  </a:lnTo>
                  <a:lnTo>
                    <a:pt x="8918" y="219083"/>
                  </a:lnTo>
                  <a:lnTo>
                    <a:pt x="18427" y="228835"/>
                  </a:lnTo>
                  <a:lnTo>
                    <a:pt x="43979" y="244820"/>
                  </a:lnTo>
                  <a:lnTo>
                    <a:pt x="67775" y="250147"/>
                  </a:lnTo>
                  <a:lnTo>
                    <a:pt x="118529" y="249342"/>
                  </a:lnTo>
                  <a:lnTo>
                    <a:pt x="178366" y="232274"/>
                  </a:lnTo>
                  <a:lnTo>
                    <a:pt x="213690" y="213411"/>
                  </a:lnTo>
                  <a:lnTo>
                    <a:pt x="258598" y="170533"/>
                  </a:lnTo>
                  <a:lnTo>
                    <a:pt x="275325" y="140090"/>
                  </a:lnTo>
                  <a:lnTo>
                    <a:pt x="280781" y="117020"/>
                  </a:lnTo>
                  <a:lnTo>
                    <a:pt x="278337" y="88438"/>
                  </a:lnTo>
                  <a:lnTo>
                    <a:pt x="275402" y="76300"/>
                  </a:lnTo>
                  <a:lnTo>
                    <a:pt x="264694" y="59401"/>
                  </a:lnTo>
                  <a:lnTo>
                    <a:pt x="241633" y="45909"/>
                  </a:lnTo>
                  <a:lnTo>
                    <a:pt x="202528" y="322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413699B-9E20-42B2-BEAA-70C4536AE3C4}"/>
                </a:ext>
              </a:extLst>
            </p:cNvPr>
            <p:cNvSpPr/>
            <p:nvPr/>
          </p:nvSpPr>
          <p:spPr>
            <a:xfrm>
              <a:off x="8286381" y="6475311"/>
              <a:ext cx="339777" cy="378055"/>
            </a:xfrm>
            <a:custGeom>
              <a:avLst/>
              <a:gdLst/>
              <a:ahLst/>
              <a:cxnLst/>
              <a:rect l="0" t="0" r="0" b="0"/>
              <a:pathLst>
                <a:path w="339777" h="378055">
                  <a:moveTo>
                    <a:pt x="42456" y="62960"/>
                  </a:moveTo>
                  <a:lnTo>
                    <a:pt x="16685" y="124302"/>
                  </a:lnTo>
                  <a:lnTo>
                    <a:pt x="3328" y="182047"/>
                  </a:lnTo>
                  <a:lnTo>
                    <a:pt x="0" y="234924"/>
                  </a:lnTo>
                  <a:lnTo>
                    <a:pt x="2446" y="277785"/>
                  </a:lnTo>
                  <a:lnTo>
                    <a:pt x="12702" y="307135"/>
                  </a:lnTo>
                  <a:lnTo>
                    <a:pt x="27077" y="329026"/>
                  </a:lnTo>
                  <a:lnTo>
                    <a:pt x="66105" y="363465"/>
                  </a:lnTo>
                  <a:lnTo>
                    <a:pt x="90168" y="374024"/>
                  </a:lnTo>
                  <a:lnTo>
                    <a:pt x="125623" y="378054"/>
                  </a:lnTo>
                  <a:lnTo>
                    <a:pt x="177051" y="369314"/>
                  </a:lnTo>
                  <a:lnTo>
                    <a:pt x="226200" y="349556"/>
                  </a:lnTo>
                  <a:lnTo>
                    <a:pt x="279486" y="308092"/>
                  </a:lnTo>
                  <a:lnTo>
                    <a:pt x="302625" y="280979"/>
                  </a:lnTo>
                  <a:lnTo>
                    <a:pt x="331704" y="218501"/>
                  </a:lnTo>
                  <a:lnTo>
                    <a:pt x="339776" y="188006"/>
                  </a:lnTo>
                  <a:lnTo>
                    <a:pt x="339653" y="148122"/>
                  </a:lnTo>
                  <a:lnTo>
                    <a:pt x="329000" y="106367"/>
                  </a:lnTo>
                  <a:lnTo>
                    <a:pt x="305133" y="62526"/>
                  </a:lnTo>
                  <a:lnTo>
                    <a:pt x="262743" y="31391"/>
                  </a:lnTo>
                  <a:lnTo>
                    <a:pt x="221147" y="12240"/>
                  </a:lnTo>
                  <a:lnTo>
                    <a:pt x="158207" y="0"/>
                  </a:lnTo>
                  <a:lnTo>
                    <a:pt x="117636" y="38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B3F40D4-BC50-45BE-B3AC-68C0E2972D19}"/>
              </a:ext>
            </a:extLst>
          </p:cNvPr>
          <p:cNvGrpSpPr/>
          <p:nvPr/>
        </p:nvGrpSpPr>
        <p:grpSpPr>
          <a:xfrm>
            <a:off x="8709287" y="6420132"/>
            <a:ext cx="516338" cy="730318"/>
            <a:chOff x="8709287" y="6420132"/>
            <a:chExt cx="516338" cy="73031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5A6F174-3AB6-46C9-9F72-EA8754ADCCCF}"/>
                </a:ext>
              </a:extLst>
            </p:cNvPr>
            <p:cNvSpPr/>
            <p:nvPr/>
          </p:nvSpPr>
          <p:spPr>
            <a:xfrm>
              <a:off x="8709287" y="6554718"/>
              <a:ext cx="251712" cy="479120"/>
            </a:xfrm>
            <a:custGeom>
              <a:avLst/>
              <a:gdLst/>
              <a:ahLst/>
              <a:cxnLst/>
              <a:rect l="0" t="0" r="0" b="0"/>
              <a:pathLst>
                <a:path w="251712" h="479120">
                  <a:moveTo>
                    <a:pt x="6189" y="31883"/>
                  </a:moveTo>
                  <a:lnTo>
                    <a:pt x="487" y="26182"/>
                  </a:lnTo>
                  <a:lnTo>
                    <a:pt x="0" y="23308"/>
                  </a:lnTo>
                  <a:lnTo>
                    <a:pt x="870" y="20201"/>
                  </a:lnTo>
                  <a:lnTo>
                    <a:pt x="2643" y="16935"/>
                  </a:lnTo>
                  <a:lnTo>
                    <a:pt x="9385" y="11715"/>
                  </a:lnTo>
                  <a:lnTo>
                    <a:pt x="31152" y="3502"/>
                  </a:lnTo>
                  <a:lnTo>
                    <a:pt x="72568" y="0"/>
                  </a:lnTo>
                  <a:lnTo>
                    <a:pt x="131296" y="17186"/>
                  </a:lnTo>
                  <a:lnTo>
                    <a:pt x="177696" y="38968"/>
                  </a:lnTo>
                  <a:lnTo>
                    <a:pt x="219368" y="71215"/>
                  </a:lnTo>
                  <a:lnTo>
                    <a:pt x="242741" y="101216"/>
                  </a:lnTo>
                  <a:lnTo>
                    <a:pt x="248158" y="112221"/>
                  </a:lnTo>
                  <a:lnTo>
                    <a:pt x="251711" y="137032"/>
                  </a:lnTo>
                  <a:lnTo>
                    <a:pt x="247770" y="153597"/>
                  </a:lnTo>
                  <a:lnTo>
                    <a:pt x="240051" y="167124"/>
                  </a:lnTo>
                  <a:lnTo>
                    <a:pt x="230654" y="175125"/>
                  </a:lnTo>
                  <a:lnTo>
                    <a:pt x="191939" y="189092"/>
                  </a:lnTo>
                  <a:lnTo>
                    <a:pt x="163030" y="191618"/>
                  </a:lnTo>
                  <a:lnTo>
                    <a:pt x="139109" y="187871"/>
                  </a:lnTo>
                  <a:lnTo>
                    <a:pt x="93464" y="168597"/>
                  </a:lnTo>
                  <a:lnTo>
                    <a:pt x="69724" y="147961"/>
                  </a:lnTo>
                  <a:lnTo>
                    <a:pt x="22303" y="87066"/>
                  </a:lnTo>
                  <a:lnTo>
                    <a:pt x="15737" y="77889"/>
                  </a:lnTo>
                  <a:lnTo>
                    <a:pt x="10830" y="65855"/>
                  </a:lnTo>
                  <a:lnTo>
                    <a:pt x="10477" y="62884"/>
                  </a:lnTo>
                  <a:lnTo>
                    <a:pt x="11433" y="62097"/>
                  </a:lnTo>
                  <a:lnTo>
                    <a:pt x="13265" y="62766"/>
                  </a:lnTo>
                  <a:lnTo>
                    <a:pt x="21545" y="75109"/>
                  </a:lnTo>
                  <a:lnTo>
                    <a:pt x="32703" y="110752"/>
                  </a:lnTo>
                  <a:lnTo>
                    <a:pt x="42158" y="167576"/>
                  </a:lnTo>
                  <a:lnTo>
                    <a:pt x="47852" y="224310"/>
                  </a:lnTo>
                  <a:lnTo>
                    <a:pt x="56373" y="286180"/>
                  </a:lnTo>
                  <a:lnTo>
                    <a:pt x="63675" y="342886"/>
                  </a:lnTo>
                  <a:lnTo>
                    <a:pt x="69934" y="395789"/>
                  </a:lnTo>
                  <a:lnTo>
                    <a:pt x="83703" y="454863"/>
                  </a:lnTo>
                  <a:lnTo>
                    <a:pt x="91541" y="469001"/>
                  </a:lnTo>
                  <a:lnTo>
                    <a:pt x="99613" y="475364"/>
                  </a:lnTo>
                  <a:lnTo>
                    <a:pt x="107973" y="478988"/>
                  </a:lnTo>
                  <a:lnTo>
                    <a:pt x="111039" y="479119"/>
                  </a:lnTo>
                  <a:lnTo>
                    <a:pt x="118958" y="4775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7EDBB0F-49D2-4424-8DE4-B4A7DB5E3B85}"/>
                </a:ext>
              </a:extLst>
            </p:cNvPr>
            <p:cNvSpPr/>
            <p:nvPr/>
          </p:nvSpPr>
          <p:spPr>
            <a:xfrm>
              <a:off x="8957125" y="6581853"/>
              <a:ext cx="187357" cy="568597"/>
            </a:xfrm>
            <a:custGeom>
              <a:avLst/>
              <a:gdLst/>
              <a:ahLst/>
              <a:cxnLst/>
              <a:rect l="0" t="0" r="0" b="0"/>
              <a:pathLst>
                <a:path w="187357" h="568597">
                  <a:moveTo>
                    <a:pt x="0" y="36968"/>
                  </a:moveTo>
                  <a:lnTo>
                    <a:pt x="2850" y="25565"/>
                  </a:lnTo>
                  <a:lnTo>
                    <a:pt x="9022" y="16785"/>
                  </a:lnTo>
                  <a:lnTo>
                    <a:pt x="17733" y="9500"/>
                  </a:lnTo>
                  <a:lnTo>
                    <a:pt x="27572" y="4274"/>
                  </a:lnTo>
                  <a:lnTo>
                    <a:pt x="52760" y="345"/>
                  </a:lnTo>
                  <a:lnTo>
                    <a:pt x="115775" y="0"/>
                  </a:lnTo>
                  <a:lnTo>
                    <a:pt x="144678" y="6856"/>
                  </a:lnTo>
                  <a:lnTo>
                    <a:pt x="161007" y="14853"/>
                  </a:lnTo>
                  <a:lnTo>
                    <a:pt x="168616" y="22962"/>
                  </a:lnTo>
                  <a:lnTo>
                    <a:pt x="183458" y="46084"/>
                  </a:lnTo>
                  <a:lnTo>
                    <a:pt x="187356" y="86167"/>
                  </a:lnTo>
                  <a:lnTo>
                    <a:pt x="184922" y="105445"/>
                  </a:lnTo>
                  <a:lnTo>
                    <a:pt x="180438" y="115334"/>
                  </a:lnTo>
                  <a:lnTo>
                    <a:pt x="167836" y="131406"/>
                  </a:lnTo>
                  <a:lnTo>
                    <a:pt x="142119" y="148656"/>
                  </a:lnTo>
                  <a:lnTo>
                    <a:pt x="128201" y="152240"/>
                  </a:lnTo>
                  <a:lnTo>
                    <a:pt x="90094" y="151690"/>
                  </a:lnTo>
                  <a:lnTo>
                    <a:pt x="67268" y="147465"/>
                  </a:lnTo>
                  <a:lnTo>
                    <a:pt x="52018" y="139584"/>
                  </a:lnTo>
                  <a:lnTo>
                    <a:pt x="36174" y="125634"/>
                  </a:lnTo>
                  <a:lnTo>
                    <a:pt x="28806" y="116352"/>
                  </a:lnTo>
                  <a:lnTo>
                    <a:pt x="20799" y="95361"/>
                  </a:lnTo>
                  <a:lnTo>
                    <a:pt x="20350" y="70247"/>
                  </a:lnTo>
                  <a:lnTo>
                    <a:pt x="26846" y="49613"/>
                  </a:lnTo>
                  <a:lnTo>
                    <a:pt x="29830" y="47188"/>
                  </a:lnTo>
                  <a:lnTo>
                    <a:pt x="33014" y="47362"/>
                  </a:lnTo>
                  <a:lnTo>
                    <a:pt x="36329" y="49267"/>
                  </a:lnTo>
                  <a:lnTo>
                    <a:pt x="41604" y="56157"/>
                  </a:lnTo>
                  <a:lnTo>
                    <a:pt x="49852" y="78017"/>
                  </a:lnTo>
                  <a:lnTo>
                    <a:pt x="56213" y="131552"/>
                  </a:lnTo>
                  <a:lnTo>
                    <a:pt x="64535" y="189824"/>
                  </a:lnTo>
                  <a:lnTo>
                    <a:pt x="68767" y="242249"/>
                  </a:lnTo>
                  <a:lnTo>
                    <a:pt x="73294" y="300801"/>
                  </a:lnTo>
                  <a:lnTo>
                    <a:pt x="76398" y="358953"/>
                  </a:lnTo>
                  <a:lnTo>
                    <a:pt x="79730" y="413554"/>
                  </a:lnTo>
                  <a:lnTo>
                    <a:pt x="86283" y="475570"/>
                  </a:lnTo>
                  <a:lnTo>
                    <a:pt x="103094" y="537435"/>
                  </a:lnTo>
                  <a:lnTo>
                    <a:pt x="111825" y="556578"/>
                  </a:lnTo>
                  <a:lnTo>
                    <a:pt x="116923" y="563254"/>
                  </a:lnTo>
                  <a:lnTo>
                    <a:pt x="123509" y="56859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7418678-294A-4D4A-A4F8-9DBD73DFBE81}"/>
                </a:ext>
              </a:extLst>
            </p:cNvPr>
            <p:cNvSpPr/>
            <p:nvPr/>
          </p:nvSpPr>
          <p:spPr>
            <a:xfrm>
              <a:off x="9128964" y="6420132"/>
              <a:ext cx="96661" cy="596069"/>
            </a:xfrm>
            <a:custGeom>
              <a:avLst/>
              <a:gdLst/>
              <a:ahLst/>
              <a:cxnLst/>
              <a:rect l="0" t="0" r="0" b="0"/>
              <a:pathLst>
                <a:path w="96661" h="596069">
                  <a:moveTo>
                    <a:pt x="0" y="0"/>
                  </a:moveTo>
                  <a:lnTo>
                    <a:pt x="12098" y="32748"/>
                  </a:lnTo>
                  <a:lnTo>
                    <a:pt x="23232" y="94658"/>
                  </a:lnTo>
                  <a:lnTo>
                    <a:pt x="26731" y="144704"/>
                  </a:lnTo>
                  <a:lnTo>
                    <a:pt x="32550" y="205063"/>
                  </a:lnTo>
                  <a:lnTo>
                    <a:pt x="37687" y="252686"/>
                  </a:lnTo>
                  <a:lnTo>
                    <a:pt x="42989" y="302398"/>
                  </a:lnTo>
                  <a:lnTo>
                    <a:pt x="49930" y="354916"/>
                  </a:lnTo>
                  <a:lnTo>
                    <a:pt x="59544" y="408265"/>
                  </a:lnTo>
                  <a:lnTo>
                    <a:pt x="69950" y="463452"/>
                  </a:lnTo>
                  <a:lnTo>
                    <a:pt x="82183" y="526146"/>
                  </a:lnTo>
                  <a:lnTo>
                    <a:pt x="92370" y="575350"/>
                  </a:lnTo>
                  <a:lnTo>
                    <a:pt x="96660" y="596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B89F7EF-A0EE-4CF3-8CCC-704B73A13CA6}"/>
              </a:ext>
            </a:extLst>
          </p:cNvPr>
          <p:cNvGrpSpPr/>
          <p:nvPr/>
        </p:nvGrpSpPr>
        <p:grpSpPr>
          <a:xfrm>
            <a:off x="5998266" y="6052347"/>
            <a:ext cx="3420678" cy="1404192"/>
            <a:chOff x="5998266" y="6052347"/>
            <a:chExt cx="3420678" cy="1404192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EC6B70-8896-494E-A451-14367ED48BD8}"/>
                </a:ext>
              </a:extLst>
            </p:cNvPr>
            <p:cNvSpPr/>
            <p:nvPr/>
          </p:nvSpPr>
          <p:spPr>
            <a:xfrm>
              <a:off x="6146018" y="6522162"/>
              <a:ext cx="40199" cy="934377"/>
            </a:xfrm>
            <a:custGeom>
              <a:avLst/>
              <a:gdLst/>
              <a:ahLst/>
              <a:cxnLst/>
              <a:rect l="0" t="0" r="0" b="0"/>
              <a:pathLst>
                <a:path w="40199" h="934377">
                  <a:moveTo>
                    <a:pt x="40198" y="0"/>
                  </a:moveTo>
                  <a:lnTo>
                    <a:pt x="31285" y="63347"/>
                  </a:lnTo>
                  <a:lnTo>
                    <a:pt x="29564" y="123656"/>
                  </a:lnTo>
                  <a:lnTo>
                    <a:pt x="31058" y="178813"/>
                  </a:lnTo>
                  <a:lnTo>
                    <a:pt x="30246" y="241789"/>
                  </a:lnTo>
                  <a:lnTo>
                    <a:pt x="28965" y="299057"/>
                  </a:lnTo>
                  <a:lnTo>
                    <a:pt x="24848" y="357050"/>
                  </a:lnTo>
                  <a:lnTo>
                    <a:pt x="18346" y="418969"/>
                  </a:lnTo>
                  <a:lnTo>
                    <a:pt x="14335" y="471851"/>
                  </a:lnTo>
                  <a:lnTo>
                    <a:pt x="9227" y="535078"/>
                  </a:lnTo>
                  <a:lnTo>
                    <a:pt x="4452" y="597824"/>
                  </a:lnTo>
                  <a:lnTo>
                    <a:pt x="0" y="657511"/>
                  </a:lnTo>
                  <a:lnTo>
                    <a:pt x="908" y="694691"/>
                  </a:lnTo>
                  <a:lnTo>
                    <a:pt x="16329" y="757614"/>
                  </a:lnTo>
                  <a:lnTo>
                    <a:pt x="23131" y="818795"/>
                  </a:lnTo>
                  <a:lnTo>
                    <a:pt x="28904" y="878119"/>
                  </a:lnTo>
                  <a:lnTo>
                    <a:pt x="29458" y="9343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EC2A97B-B042-415F-BD2F-EB5E792688D1}"/>
                </a:ext>
              </a:extLst>
            </p:cNvPr>
            <p:cNvSpPr/>
            <p:nvPr/>
          </p:nvSpPr>
          <p:spPr>
            <a:xfrm>
              <a:off x="5998266" y="6052347"/>
              <a:ext cx="3420678" cy="1323643"/>
            </a:xfrm>
            <a:custGeom>
              <a:avLst/>
              <a:gdLst/>
              <a:ahLst/>
              <a:cxnLst/>
              <a:rect l="0" t="0" r="0" b="0"/>
              <a:pathLst>
                <a:path w="3420678" h="1323643">
                  <a:moveTo>
                    <a:pt x="0" y="464444"/>
                  </a:moveTo>
                  <a:lnTo>
                    <a:pt x="60925" y="446702"/>
                  </a:lnTo>
                  <a:lnTo>
                    <a:pt x="113235" y="426530"/>
                  </a:lnTo>
                  <a:lnTo>
                    <a:pt x="168860" y="409443"/>
                  </a:lnTo>
                  <a:lnTo>
                    <a:pt x="231382" y="389007"/>
                  </a:lnTo>
                  <a:lnTo>
                    <a:pt x="282229" y="373079"/>
                  </a:lnTo>
                  <a:lnTo>
                    <a:pt x="337935" y="357023"/>
                  </a:lnTo>
                  <a:lnTo>
                    <a:pt x="396008" y="338078"/>
                  </a:lnTo>
                  <a:lnTo>
                    <a:pt x="454782" y="320200"/>
                  </a:lnTo>
                  <a:lnTo>
                    <a:pt x="516616" y="303566"/>
                  </a:lnTo>
                  <a:lnTo>
                    <a:pt x="558966" y="291113"/>
                  </a:lnTo>
                  <a:lnTo>
                    <a:pt x="601655" y="278219"/>
                  </a:lnTo>
                  <a:lnTo>
                    <a:pt x="644494" y="266521"/>
                  </a:lnTo>
                  <a:lnTo>
                    <a:pt x="687400" y="255356"/>
                  </a:lnTo>
                  <a:lnTo>
                    <a:pt x="730933" y="244426"/>
                  </a:lnTo>
                  <a:lnTo>
                    <a:pt x="776137" y="233603"/>
                  </a:lnTo>
                  <a:lnTo>
                    <a:pt x="823673" y="222825"/>
                  </a:lnTo>
                  <a:lnTo>
                    <a:pt x="872049" y="212069"/>
                  </a:lnTo>
                  <a:lnTo>
                    <a:pt x="919405" y="201322"/>
                  </a:lnTo>
                  <a:lnTo>
                    <a:pt x="967898" y="192170"/>
                  </a:lnTo>
                  <a:lnTo>
                    <a:pt x="1017295" y="183527"/>
                  </a:lnTo>
                  <a:lnTo>
                    <a:pt x="1067094" y="173720"/>
                  </a:lnTo>
                  <a:lnTo>
                    <a:pt x="1118662" y="164986"/>
                  </a:lnTo>
                  <a:lnTo>
                    <a:pt x="1171414" y="156529"/>
                  </a:lnTo>
                  <a:lnTo>
                    <a:pt x="1224692" y="146804"/>
                  </a:lnTo>
                  <a:lnTo>
                    <a:pt x="1279796" y="138106"/>
                  </a:lnTo>
                  <a:lnTo>
                    <a:pt x="1336706" y="130262"/>
                  </a:lnTo>
                  <a:lnTo>
                    <a:pt x="1395809" y="122798"/>
                  </a:lnTo>
                  <a:lnTo>
                    <a:pt x="1454298" y="115504"/>
                  </a:lnTo>
                  <a:lnTo>
                    <a:pt x="1512114" y="108284"/>
                  </a:lnTo>
                  <a:lnTo>
                    <a:pt x="1569633" y="101097"/>
                  </a:lnTo>
                  <a:lnTo>
                    <a:pt x="1628610" y="93925"/>
                  </a:lnTo>
                  <a:lnTo>
                    <a:pt x="1688036" y="87357"/>
                  </a:lnTo>
                  <a:lnTo>
                    <a:pt x="1746270" y="82449"/>
                  </a:lnTo>
                  <a:lnTo>
                    <a:pt x="1805565" y="78278"/>
                  </a:lnTo>
                  <a:lnTo>
                    <a:pt x="1865133" y="73840"/>
                  </a:lnTo>
                  <a:lnTo>
                    <a:pt x="1923430" y="67889"/>
                  </a:lnTo>
                  <a:lnTo>
                    <a:pt x="1981162" y="62857"/>
                  </a:lnTo>
                  <a:lnTo>
                    <a:pt x="2038641" y="58632"/>
                  </a:lnTo>
                  <a:lnTo>
                    <a:pt x="2096010" y="54766"/>
                  </a:lnTo>
                  <a:lnTo>
                    <a:pt x="2151739" y="49468"/>
                  </a:lnTo>
                  <a:lnTo>
                    <a:pt x="2206937" y="43731"/>
                  </a:lnTo>
                  <a:lnTo>
                    <a:pt x="2263292" y="39193"/>
                  </a:lnTo>
                  <a:lnTo>
                    <a:pt x="2320160" y="35187"/>
                  </a:lnTo>
                  <a:lnTo>
                    <a:pt x="2376661" y="31418"/>
                  </a:lnTo>
                  <a:lnTo>
                    <a:pt x="2431605" y="27753"/>
                  </a:lnTo>
                  <a:lnTo>
                    <a:pt x="2485858" y="24136"/>
                  </a:lnTo>
                  <a:lnTo>
                    <a:pt x="2538610" y="20540"/>
                  </a:lnTo>
                  <a:lnTo>
                    <a:pt x="2587911" y="16952"/>
                  </a:lnTo>
                  <a:lnTo>
                    <a:pt x="2637268" y="13368"/>
                  </a:lnTo>
                  <a:lnTo>
                    <a:pt x="2686454" y="10383"/>
                  </a:lnTo>
                  <a:lnTo>
                    <a:pt x="2734169" y="9057"/>
                  </a:lnTo>
                  <a:lnTo>
                    <a:pt x="2778049" y="6877"/>
                  </a:lnTo>
                  <a:lnTo>
                    <a:pt x="2841243" y="3886"/>
                  </a:lnTo>
                  <a:lnTo>
                    <a:pt x="2903724" y="3000"/>
                  </a:lnTo>
                  <a:lnTo>
                    <a:pt x="2962213" y="1146"/>
                  </a:lnTo>
                  <a:lnTo>
                    <a:pt x="3017331" y="0"/>
                  </a:lnTo>
                  <a:lnTo>
                    <a:pt x="3069860" y="1848"/>
                  </a:lnTo>
                  <a:lnTo>
                    <a:pt x="3130017" y="5323"/>
                  </a:lnTo>
                  <a:lnTo>
                    <a:pt x="3190563" y="9236"/>
                  </a:lnTo>
                  <a:lnTo>
                    <a:pt x="3247042" y="14016"/>
                  </a:lnTo>
                  <a:lnTo>
                    <a:pt x="3304882" y="30843"/>
                  </a:lnTo>
                  <a:lnTo>
                    <a:pt x="3323121" y="42212"/>
                  </a:lnTo>
                  <a:lnTo>
                    <a:pt x="3371218" y="78978"/>
                  </a:lnTo>
                  <a:lnTo>
                    <a:pt x="3391652" y="112206"/>
                  </a:lnTo>
                  <a:lnTo>
                    <a:pt x="3407915" y="171715"/>
                  </a:lnTo>
                  <a:lnTo>
                    <a:pt x="3418269" y="234362"/>
                  </a:lnTo>
                  <a:lnTo>
                    <a:pt x="3420360" y="294740"/>
                  </a:lnTo>
                  <a:lnTo>
                    <a:pt x="3420614" y="349467"/>
                  </a:lnTo>
                  <a:lnTo>
                    <a:pt x="3420665" y="409778"/>
                  </a:lnTo>
                  <a:lnTo>
                    <a:pt x="3420674" y="456601"/>
                  </a:lnTo>
                  <a:lnTo>
                    <a:pt x="3420676" y="506671"/>
                  </a:lnTo>
                  <a:lnTo>
                    <a:pt x="3420677" y="557108"/>
                  </a:lnTo>
                  <a:lnTo>
                    <a:pt x="3420677" y="608250"/>
                  </a:lnTo>
                  <a:lnTo>
                    <a:pt x="3420677" y="659004"/>
                  </a:lnTo>
                  <a:lnTo>
                    <a:pt x="3420677" y="711831"/>
                  </a:lnTo>
                  <a:lnTo>
                    <a:pt x="3420677" y="765273"/>
                  </a:lnTo>
                  <a:lnTo>
                    <a:pt x="3419086" y="818896"/>
                  </a:lnTo>
                  <a:lnTo>
                    <a:pt x="3416426" y="872572"/>
                  </a:lnTo>
                  <a:lnTo>
                    <a:pt x="3415638" y="924675"/>
                  </a:lnTo>
                  <a:lnTo>
                    <a:pt x="3412522" y="987539"/>
                  </a:lnTo>
                  <a:lnTo>
                    <a:pt x="3406160" y="1045323"/>
                  </a:lnTo>
                  <a:lnTo>
                    <a:pt x="3399157" y="1097576"/>
                  </a:lnTo>
                  <a:lnTo>
                    <a:pt x="3385955" y="1155799"/>
                  </a:lnTo>
                  <a:lnTo>
                    <a:pt x="3365817" y="1215585"/>
                  </a:lnTo>
                  <a:lnTo>
                    <a:pt x="3358109" y="1229673"/>
                  </a:lnTo>
                  <a:lnTo>
                    <a:pt x="3329751" y="1258849"/>
                  </a:lnTo>
                  <a:lnTo>
                    <a:pt x="3307684" y="1272356"/>
                  </a:lnTo>
                  <a:lnTo>
                    <a:pt x="3252970" y="1287425"/>
                  </a:lnTo>
                  <a:lnTo>
                    <a:pt x="3197163" y="1290895"/>
                  </a:lnTo>
                  <a:lnTo>
                    <a:pt x="3142566" y="1288466"/>
                  </a:lnTo>
                  <a:lnTo>
                    <a:pt x="3094370" y="1283916"/>
                  </a:lnTo>
                  <a:lnTo>
                    <a:pt x="3039451" y="1275938"/>
                  </a:lnTo>
                  <a:lnTo>
                    <a:pt x="2978760" y="1268867"/>
                  </a:lnTo>
                  <a:lnTo>
                    <a:pt x="2935086" y="1263298"/>
                  </a:lnTo>
                  <a:lnTo>
                    <a:pt x="2889223" y="1256846"/>
                  </a:lnTo>
                  <a:lnTo>
                    <a:pt x="2840995" y="1250000"/>
                  </a:lnTo>
                  <a:lnTo>
                    <a:pt x="2788535" y="1242980"/>
                  </a:lnTo>
                  <a:lnTo>
                    <a:pt x="2733396" y="1236478"/>
                  </a:lnTo>
                  <a:lnTo>
                    <a:pt x="2677069" y="1231600"/>
                  </a:lnTo>
                  <a:lnTo>
                    <a:pt x="2618620" y="1225852"/>
                  </a:lnTo>
                  <a:lnTo>
                    <a:pt x="2558236" y="1219917"/>
                  </a:lnTo>
                  <a:lnTo>
                    <a:pt x="2495598" y="1215289"/>
                  </a:lnTo>
                  <a:lnTo>
                    <a:pt x="2433551" y="1212835"/>
                  </a:lnTo>
                  <a:lnTo>
                    <a:pt x="2402804" y="1212181"/>
                  </a:lnTo>
                  <a:lnTo>
                    <a:pt x="2369777" y="1211148"/>
                  </a:lnTo>
                  <a:lnTo>
                    <a:pt x="2335228" y="1209862"/>
                  </a:lnTo>
                  <a:lnTo>
                    <a:pt x="2299666" y="1208409"/>
                  </a:lnTo>
                  <a:lnTo>
                    <a:pt x="2265218" y="1207440"/>
                  </a:lnTo>
                  <a:lnTo>
                    <a:pt x="2231512" y="1206794"/>
                  </a:lnTo>
                  <a:lnTo>
                    <a:pt x="2198301" y="1206363"/>
                  </a:lnTo>
                  <a:lnTo>
                    <a:pt x="2164826" y="1205480"/>
                  </a:lnTo>
                  <a:lnTo>
                    <a:pt x="2131171" y="1204293"/>
                  </a:lnTo>
                  <a:lnTo>
                    <a:pt x="2097398" y="1202906"/>
                  </a:lnTo>
                  <a:lnTo>
                    <a:pt x="2064143" y="1201981"/>
                  </a:lnTo>
                  <a:lnTo>
                    <a:pt x="2031233" y="1201365"/>
                  </a:lnTo>
                  <a:lnTo>
                    <a:pt x="1998553" y="1200954"/>
                  </a:lnTo>
                  <a:lnTo>
                    <a:pt x="1966026" y="1201276"/>
                  </a:lnTo>
                  <a:lnTo>
                    <a:pt x="1933602" y="1202088"/>
                  </a:lnTo>
                  <a:lnTo>
                    <a:pt x="1901246" y="1203226"/>
                  </a:lnTo>
                  <a:lnTo>
                    <a:pt x="1868338" y="1203985"/>
                  </a:lnTo>
                  <a:lnTo>
                    <a:pt x="1835064" y="1204491"/>
                  </a:lnTo>
                  <a:lnTo>
                    <a:pt x="1801543" y="1204828"/>
                  </a:lnTo>
                  <a:lnTo>
                    <a:pt x="1742023" y="1206793"/>
                  </a:lnTo>
                  <a:lnTo>
                    <a:pt x="1684743" y="1209655"/>
                  </a:lnTo>
                  <a:lnTo>
                    <a:pt x="1621496" y="1212917"/>
                  </a:lnTo>
                  <a:lnTo>
                    <a:pt x="1589355" y="1214622"/>
                  </a:lnTo>
                  <a:lnTo>
                    <a:pt x="1557189" y="1216355"/>
                  </a:lnTo>
                  <a:lnTo>
                    <a:pt x="1525004" y="1218107"/>
                  </a:lnTo>
                  <a:lnTo>
                    <a:pt x="1492211" y="1219872"/>
                  </a:lnTo>
                  <a:lnTo>
                    <a:pt x="1459012" y="1221645"/>
                  </a:lnTo>
                  <a:lnTo>
                    <a:pt x="1425543" y="1223424"/>
                  </a:lnTo>
                  <a:lnTo>
                    <a:pt x="1392491" y="1225803"/>
                  </a:lnTo>
                  <a:lnTo>
                    <a:pt x="1359716" y="1228582"/>
                  </a:lnTo>
                  <a:lnTo>
                    <a:pt x="1327126" y="1231629"/>
                  </a:lnTo>
                  <a:lnTo>
                    <a:pt x="1294659" y="1234852"/>
                  </a:lnTo>
                  <a:lnTo>
                    <a:pt x="1262275" y="1238195"/>
                  </a:lnTo>
                  <a:lnTo>
                    <a:pt x="1229945" y="1241617"/>
                  </a:lnTo>
                  <a:lnTo>
                    <a:pt x="1166974" y="1250193"/>
                  </a:lnTo>
                  <a:lnTo>
                    <a:pt x="1105176" y="1259374"/>
                  </a:lnTo>
                  <a:lnTo>
                    <a:pt x="1043900" y="1267433"/>
                  </a:lnTo>
                  <a:lnTo>
                    <a:pt x="984446" y="1276583"/>
                  </a:lnTo>
                  <a:lnTo>
                    <a:pt x="926200" y="1286019"/>
                  </a:lnTo>
                  <a:lnTo>
                    <a:pt x="868490" y="1294191"/>
                  </a:lnTo>
                  <a:lnTo>
                    <a:pt x="817384" y="1301801"/>
                  </a:lnTo>
                  <a:lnTo>
                    <a:pt x="756314" y="1312794"/>
                  </a:lnTo>
                  <a:lnTo>
                    <a:pt x="708838" y="13236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37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1A32B8-AD7F-4A0B-90A7-49250309C808}"/>
              </a:ext>
            </a:extLst>
          </p:cNvPr>
          <p:cNvSpPr txBox="1"/>
          <p:nvPr/>
        </p:nvSpPr>
        <p:spPr>
          <a:xfrm>
            <a:off x="165100" y="368300"/>
            <a:ext cx="94234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entury Gothic - 24"/>
              </a:rPr>
              <a:t>How do we solve this?  </a:t>
            </a:r>
          </a:p>
          <a:p>
            <a:endParaRPr lang="en-US" sz="1200">
              <a:solidFill>
                <a:srgbClr val="000000"/>
              </a:solidFill>
              <a:latin typeface="Century Gothic - 2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5BAF7-B366-4DDC-9986-B3B35164EE22}"/>
              </a:ext>
            </a:extLst>
          </p:cNvPr>
          <p:cNvSpPr txBox="1"/>
          <p:nvPr/>
        </p:nvSpPr>
        <p:spPr>
          <a:xfrm>
            <a:off x="152400" y="965200"/>
            <a:ext cx="93599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entury Gothic - 24"/>
              </a:rPr>
              <a:t>One person fits comfortably in an area of 3.5 square feet.  How many people are in a crowd that spans 4 yards deep and 1 mile long?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61A3E2F-F89E-4AF2-9809-8FFD97EA1D09}"/>
              </a:ext>
            </a:extLst>
          </p:cNvPr>
          <p:cNvSpPr/>
          <p:nvPr/>
        </p:nvSpPr>
        <p:spPr>
          <a:xfrm>
            <a:off x="504778" y="1429537"/>
            <a:ext cx="1729134" cy="52578"/>
          </a:xfrm>
          <a:custGeom>
            <a:avLst/>
            <a:gdLst/>
            <a:ahLst/>
            <a:cxnLst/>
            <a:rect l="0" t="0" r="0" b="0"/>
            <a:pathLst>
              <a:path w="1729134" h="52578">
                <a:moveTo>
                  <a:pt x="0" y="14987"/>
                </a:moveTo>
                <a:lnTo>
                  <a:pt x="19115" y="19238"/>
                </a:lnTo>
                <a:lnTo>
                  <a:pt x="77197" y="16623"/>
                </a:lnTo>
                <a:lnTo>
                  <a:pt x="135698" y="13492"/>
                </a:lnTo>
                <a:lnTo>
                  <a:pt x="194477" y="5468"/>
                </a:lnTo>
                <a:lnTo>
                  <a:pt x="252434" y="4295"/>
                </a:lnTo>
                <a:lnTo>
                  <a:pt x="315836" y="0"/>
                </a:lnTo>
                <a:lnTo>
                  <a:pt x="374667" y="2612"/>
                </a:lnTo>
                <a:lnTo>
                  <a:pt x="430855" y="4152"/>
                </a:lnTo>
                <a:lnTo>
                  <a:pt x="490549" y="4242"/>
                </a:lnTo>
                <a:lnTo>
                  <a:pt x="549926" y="4247"/>
                </a:lnTo>
                <a:lnTo>
                  <a:pt x="612201" y="8498"/>
                </a:lnTo>
                <a:lnTo>
                  <a:pt x="674829" y="14175"/>
                </a:lnTo>
                <a:lnTo>
                  <a:pt x="733151" y="14916"/>
                </a:lnTo>
                <a:lnTo>
                  <a:pt x="787531" y="14981"/>
                </a:lnTo>
                <a:lnTo>
                  <a:pt x="845915" y="14987"/>
                </a:lnTo>
                <a:lnTo>
                  <a:pt x="902073" y="19611"/>
                </a:lnTo>
                <a:lnTo>
                  <a:pt x="958840" y="20292"/>
                </a:lnTo>
                <a:lnTo>
                  <a:pt x="1017707" y="20352"/>
                </a:lnTo>
                <a:lnTo>
                  <a:pt x="1081109" y="24048"/>
                </a:lnTo>
                <a:lnTo>
                  <a:pt x="1142212" y="29879"/>
                </a:lnTo>
                <a:lnTo>
                  <a:pt x="1203079" y="31026"/>
                </a:lnTo>
                <a:lnTo>
                  <a:pt x="1263255" y="31093"/>
                </a:lnTo>
                <a:lnTo>
                  <a:pt x="1321353" y="31097"/>
                </a:lnTo>
                <a:lnTo>
                  <a:pt x="1383684" y="31097"/>
                </a:lnTo>
                <a:lnTo>
                  <a:pt x="1446315" y="31097"/>
                </a:lnTo>
                <a:lnTo>
                  <a:pt x="1508964" y="35348"/>
                </a:lnTo>
                <a:lnTo>
                  <a:pt x="1568763" y="36402"/>
                </a:lnTo>
                <a:lnTo>
                  <a:pt x="1631313" y="36465"/>
                </a:lnTo>
                <a:lnTo>
                  <a:pt x="1691772" y="39318"/>
                </a:lnTo>
                <a:lnTo>
                  <a:pt x="1716184" y="45627"/>
                </a:lnTo>
                <a:lnTo>
                  <a:pt x="1729133" y="5257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015D49-B7AB-4540-9C12-1F4B400A8E55}"/>
              </a:ext>
            </a:extLst>
          </p:cNvPr>
          <p:cNvSpPr/>
          <p:nvPr/>
        </p:nvSpPr>
        <p:spPr>
          <a:xfrm>
            <a:off x="6503044" y="1347878"/>
            <a:ext cx="2362792" cy="150347"/>
          </a:xfrm>
          <a:custGeom>
            <a:avLst/>
            <a:gdLst/>
            <a:ahLst/>
            <a:cxnLst/>
            <a:rect l="0" t="0" r="0" b="0"/>
            <a:pathLst>
              <a:path w="2362792" h="150347">
                <a:moveTo>
                  <a:pt x="0" y="150346"/>
                </a:moveTo>
                <a:lnTo>
                  <a:pt x="53498" y="136561"/>
                </a:lnTo>
                <a:lnTo>
                  <a:pt x="112130" y="132781"/>
                </a:lnTo>
                <a:lnTo>
                  <a:pt x="174312" y="129019"/>
                </a:lnTo>
                <a:lnTo>
                  <a:pt x="227986" y="128879"/>
                </a:lnTo>
                <a:lnTo>
                  <a:pt x="290194" y="125177"/>
                </a:lnTo>
                <a:lnTo>
                  <a:pt x="351344" y="119953"/>
                </a:lnTo>
                <a:lnTo>
                  <a:pt x="414819" y="114596"/>
                </a:lnTo>
                <a:lnTo>
                  <a:pt x="478045" y="112321"/>
                </a:lnTo>
                <a:lnTo>
                  <a:pt x="534495" y="108154"/>
                </a:lnTo>
                <a:lnTo>
                  <a:pt x="590368" y="103237"/>
                </a:lnTo>
                <a:lnTo>
                  <a:pt x="644355" y="101580"/>
                </a:lnTo>
                <a:lnTo>
                  <a:pt x="698091" y="97414"/>
                </a:lnTo>
                <a:lnTo>
                  <a:pt x="756046" y="90906"/>
                </a:lnTo>
                <a:lnTo>
                  <a:pt x="810720" y="85968"/>
                </a:lnTo>
                <a:lnTo>
                  <a:pt x="864548" y="81369"/>
                </a:lnTo>
                <a:lnTo>
                  <a:pt x="922515" y="76396"/>
                </a:lnTo>
                <a:lnTo>
                  <a:pt x="977189" y="71041"/>
                </a:lnTo>
                <a:lnTo>
                  <a:pt x="1031017" y="65415"/>
                </a:lnTo>
                <a:lnTo>
                  <a:pt x="1086325" y="60306"/>
                </a:lnTo>
                <a:lnTo>
                  <a:pt x="1143309" y="58624"/>
                </a:lnTo>
                <a:lnTo>
                  <a:pt x="1197440" y="54455"/>
                </a:lnTo>
                <a:lnTo>
                  <a:pt x="1257316" y="49130"/>
                </a:lnTo>
                <a:lnTo>
                  <a:pt x="1318230" y="43764"/>
                </a:lnTo>
                <a:lnTo>
                  <a:pt x="1375688" y="38395"/>
                </a:lnTo>
                <a:lnTo>
                  <a:pt x="1434616" y="33025"/>
                </a:lnTo>
                <a:lnTo>
                  <a:pt x="1493673" y="32278"/>
                </a:lnTo>
                <a:lnTo>
                  <a:pt x="1549892" y="29362"/>
                </a:lnTo>
                <a:lnTo>
                  <a:pt x="1608436" y="24208"/>
                </a:lnTo>
                <a:lnTo>
                  <a:pt x="1670628" y="21030"/>
                </a:lnTo>
                <a:lnTo>
                  <a:pt x="1731773" y="16438"/>
                </a:lnTo>
                <a:lnTo>
                  <a:pt x="1787963" y="11876"/>
                </a:lnTo>
                <a:lnTo>
                  <a:pt x="1850838" y="6170"/>
                </a:lnTo>
                <a:lnTo>
                  <a:pt x="1912905" y="5404"/>
                </a:lnTo>
                <a:lnTo>
                  <a:pt x="1972705" y="3768"/>
                </a:lnTo>
                <a:lnTo>
                  <a:pt x="2035750" y="208"/>
                </a:lnTo>
                <a:lnTo>
                  <a:pt x="2096217" y="0"/>
                </a:lnTo>
                <a:lnTo>
                  <a:pt x="2152897" y="1579"/>
                </a:lnTo>
                <a:lnTo>
                  <a:pt x="2189101" y="4262"/>
                </a:lnTo>
                <a:lnTo>
                  <a:pt x="2217790" y="2599"/>
                </a:lnTo>
                <a:lnTo>
                  <a:pt x="2276694" y="864"/>
                </a:lnTo>
                <a:lnTo>
                  <a:pt x="2335454" y="5905"/>
                </a:lnTo>
                <a:lnTo>
                  <a:pt x="2362791" y="1072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7776BF0-8BBB-4B19-9D32-56293B2DAF10}"/>
              </a:ext>
            </a:extLst>
          </p:cNvPr>
          <p:cNvSpPr/>
          <p:nvPr/>
        </p:nvSpPr>
        <p:spPr>
          <a:xfrm>
            <a:off x="7163552" y="1938562"/>
            <a:ext cx="1960043" cy="118141"/>
          </a:xfrm>
          <a:custGeom>
            <a:avLst/>
            <a:gdLst/>
            <a:ahLst/>
            <a:cxnLst/>
            <a:rect l="0" t="0" r="0" b="0"/>
            <a:pathLst>
              <a:path w="1960043" h="118141">
                <a:moveTo>
                  <a:pt x="0" y="5370"/>
                </a:moveTo>
                <a:lnTo>
                  <a:pt x="21775" y="3779"/>
                </a:lnTo>
                <a:lnTo>
                  <a:pt x="71185" y="222"/>
                </a:lnTo>
                <a:lnTo>
                  <a:pt x="131451" y="13"/>
                </a:lnTo>
                <a:lnTo>
                  <a:pt x="189854" y="1"/>
                </a:lnTo>
                <a:lnTo>
                  <a:pt x="252556" y="0"/>
                </a:lnTo>
                <a:lnTo>
                  <a:pt x="313153" y="0"/>
                </a:lnTo>
                <a:lnTo>
                  <a:pt x="372355" y="0"/>
                </a:lnTo>
                <a:lnTo>
                  <a:pt x="435129" y="0"/>
                </a:lnTo>
                <a:lnTo>
                  <a:pt x="495732" y="0"/>
                </a:lnTo>
                <a:lnTo>
                  <a:pt x="554936" y="3691"/>
                </a:lnTo>
                <a:lnTo>
                  <a:pt x="614017" y="5223"/>
                </a:lnTo>
                <a:lnTo>
                  <a:pt x="672491" y="5358"/>
                </a:lnTo>
                <a:lnTo>
                  <a:pt x="730379" y="9060"/>
                </a:lnTo>
                <a:lnTo>
                  <a:pt x="786252" y="10593"/>
                </a:lnTo>
                <a:lnTo>
                  <a:pt x="844962" y="14418"/>
                </a:lnTo>
                <a:lnTo>
                  <a:pt x="907691" y="15962"/>
                </a:lnTo>
                <a:lnTo>
                  <a:pt x="961247" y="18942"/>
                </a:lnTo>
                <a:lnTo>
                  <a:pt x="1014929" y="22737"/>
                </a:lnTo>
                <a:lnTo>
                  <a:pt x="1068626" y="26905"/>
                </a:lnTo>
                <a:lnTo>
                  <a:pt x="1125176" y="31402"/>
                </a:lnTo>
                <a:lnTo>
                  <a:pt x="1181063" y="37954"/>
                </a:lnTo>
                <a:lnTo>
                  <a:pt x="1235051" y="42898"/>
                </a:lnTo>
                <a:lnTo>
                  <a:pt x="1291640" y="50348"/>
                </a:lnTo>
                <a:lnTo>
                  <a:pt x="1347532" y="57509"/>
                </a:lnTo>
                <a:lnTo>
                  <a:pt x="1405211" y="63152"/>
                </a:lnTo>
                <a:lnTo>
                  <a:pt x="1463259" y="71666"/>
                </a:lnTo>
                <a:lnTo>
                  <a:pt x="1519342" y="76308"/>
                </a:lnTo>
                <a:lnTo>
                  <a:pt x="1577046" y="83682"/>
                </a:lnTo>
                <a:lnTo>
                  <a:pt x="1635097" y="85625"/>
                </a:lnTo>
                <a:lnTo>
                  <a:pt x="1691182" y="90132"/>
                </a:lnTo>
                <a:lnTo>
                  <a:pt x="1753291" y="95438"/>
                </a:lnTo>
                <a:lnTo>
                  <a:pt x="1808731" y="100786"/>
                </a:lnTo>
                <a:lnTo>
                  <a:pt x="1865528" y="107337"/>
                </a:lnTo>
                <a:lnTo>
                  <a:pt x="1927006" y="113991"/>
                </a:lnTo>
                <a:lnTo>
                  <a:pt x="1960042" y="1181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A754A2C-1AFF-495D-A5F2-9FC68EC39162}"/>
              </a:ext>
            </a:extLst>
          </p:cNvPr>
          <p:cNvSpPr/>
          <p:nvPr/>
        </p:nvSpPr>
        <p:spPr>
          <a:xfrm>
            <a:off x="1165285" y="2556442"/>
            <a:ext cx="1353236" cy="26519"/>
          </a:xfrm>
          <a:custGeom>
            <a:avLst/>
            <a:gdLst/>
            <a:ahLst/>
            <a:cxnLst/>
            <a:rect l="0" t="0" r="0" b="0"/>
            <a:pathLst>
              <a:path w="1353236" h="26519">
                <a:moveTo>
                  <a:pt x="1353235" y="10408"/>
                </a:moveTo>
                <a:lnTo>
                  <a:pt x="1294602" y="10408"/>
                </a:lnTo>
                <a:lnTo>
                  <a:pt x="1231434" y="9811"/>
                </a:lnTo>
                <a:lnTo>
                  <a:pt x="1170546" y="5370"/>
                </a:lnTo>
                <a:lnTo>
                  <a:pt x="1112696" y="5067"/>
                </a:lnTo>
                <a:lnTo>
                  <a:pt x="1053733" y="3449"/>
                </a:lnTo>
                <a:lnTo>
                  <a:pt x="994673" y="0"/>
                </a:lnTo>
                <a:lnTo>
                  <a:pt x="934013" y="1288"/>
                </a:lnTo>
                <a:lnTo>
                  <a:pt x="880629" y="5141"/>
                </a:lnTo>
                <a:lnTo>
                  <a:pt x="826971" y="9597"/>
                </a:lnTo>
                <a:lnTo>
                  <a:pt x="767435" y="11892"/>
                </a:lnTo>
                <a:lnTo>
                  <a:pt x="708886" y="15266"/>
                </a:lnTo>
                <a:lnTo>
                  <a:pt x="647748" y="15711"/>
                </a:lnTo>
                <a:lnTo>
                  <a:pt x="597216" y="15168"/>
                </a:lnTo>
                <a:lnTo>
                  <a:pt x="545070" y="11525"/>
                </a:lnTo>
                <a:lnTo>
                  <a:pt x="484140" y="9958"/>
                </a:lnTo>
                <a:lnTo>
                  <a:pt x="430649" y="6187"/>
                </a:lnTo>
                <a:lnTo>
                  <a:pt x="376836" y="5265"/>
                </a:lnTo>
                <a:lnTo>
                  <a:pt x="323931" y="5679"/>
                </a:lnTo>
                <a:lnTo>
                  <a:pt x="269725" y="9297"/>
                </a:lnTo>
                <a:lnTo>
                  <a:pt x="215771" y="10189"/>
                </a:lnTo>
                <a:lnTo>
                  <a:pt x="163435" y="14055"/>
                </a:lnTo>
                <a:lnTo>
                  <a:pt x="103163" y="15551"/>
                </a:lnTo>
                <a:lnTo>
                  <a:pt x="45820" y="21589"/>
                </a:lnTo>
                <a:lnTo>
                  <a:pt x="0" y="2651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685A43-9E58-439F-BF1F-D83C6E39D4E7}"/>
              </a:ext>
            </a:extLst>
          </p:cNvPr>
          <p:cNvGrpSpPr/>
          <p:nvPr/>
        </p:nvGrpSpPr>
        <p:grpSpPr>
          <a:xfrm>
            <a:off x="2105032" y="3792271"/>
            <a:ext cx="1331755" cy="401683"/>
            <a:chOff x="2105032" y="3792271"/>
            <a:chExt cx="1331755" cy="40168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3C7C56E-2322-4CBA-B8E1-F7479A40D8B0}"/>
                </a:ext>
              </a:extLst>
            </p:cNvPr>
            <p:cNvSpPr/>
            <p:nvPr/>
          </p:nvSpPr>
          <p:spPr>
            <a:xfrm>
              <a:off x="2105032" y="3838068"/>
              <a:ext cx="157437" cy="239860"/>
            </a:xfrm>
            <a:custGeom>
              <a:avLst/>
              <a:gdLst/>
              <a:ahLst/>
              <a:cxnLst/>
              <a:rect l="0" t="0" r="0" b="0"/>
              <a:pathLst>
                <a:path w="157437" h="239860">
                  <a:moveTo>
                    <a:pt x="42960" y="28317"/>
                  </a:moveTo>
                  <a:lnTo>
                    <a:pt x="34982" y="19146"/>
                  </a:lnTo>
                  <a:lnTo>
                    <a:pt x="30862" y="10518"/>
                  </a:lnTo>
                  <a:lnTo>
                    <a:pt x="31315" y="6904"/>
                  </a:lnTo>
                  <a:lnTo>
                    <a:pt x="33406" y="3898"/>
                  </a:lnTo>
                  <a:lnTo>
                    <a:pt x="36591" y="1298"/>
                  </a:lnTo>
                  <a:lnTo>
                    <a:pt x="48084" y="0"/>
                  </a:lnTo>
                  <a:lnTo>
                    <a:pt x="85427" y="7179"/>
                  </a:lnTo>
                  <a:lnTo>
                    <a:pt x="95844" y="11166"/>
                  </a:lnTo>
                  <a:lnTo>
                    <a:pt x="116006" y="26861"/>
                  </a:lnTo>
                  <a:lnTo>
                    <a:pt x="117910" y="32119"/>
                  </a:lnTo>
                  <a:lnTo>
                    <a:pt x="118435" y="45918"/>
                  </a:lnTo>
                  <a:lnTo>
                    <a:pt x="115089" y="57222"/>
                  </a:lnTo>
                  <a:lnTo>
                    <a:pt x="112526" y="61907"/>
                  </a:lnTo>
                  <a:lnTo>
                    <a:pt x="97515" y="74202"/>
                  </a:lnTo>
                  <a:lnTo>
                    <a:pt x="55268" y="93428"/>
                  </a:lnTo>
                  <a:lnTo>
                    <a:pt x="33016" y="97199"/>
                  </a:lnTo>
                  <a:lnTo>
                    <a:pt x="33943" y="97508"/>
                  </a:lnTo>
                  <a:lnTo>
                    <a:pt x="72329" y="105564"/>
                  </a:lnTo>
                  <a:lnTo>
                    <a:pt x="102881" y="120479"/>
                  </a:lnTo>
                  <a:lnTo>
                    <a:pt x="148496" y="160765"/>
                  </a:lnTo>
                  <a:lnTo>
                    <a:pt x="156437" y="177214"/>
                  </a:lnTo>
                  <a:lnTo>
                    <a:pt x="157436" y="188766"/>
                  </a:lnTo>
                  <a:lnTo>
                    <a:pt x="156867" y="194353"/>
                  </a:lnTo>
                  <a:lnTo>
                    <a:pt x="151461" y="205334"/>
                  </a:lnTo>
                  <a:lnTo>
                    <a:pt x="138355" y="219988"/>
                  </a:lnTo>
                  <a:lnTo>
                    <a:pt x="123135" y="230296"/>
                  </a:lnTo>
                  <a:lnTo>
                    <a:pt x="102515" y="237130"/>
                  </a:lnTo>
                  <a:lnTo>
                    <a:pt x="83749" y="239859"/>
                  </a:lnTo>
                  <a:lnTo>
                    <a:pt x="26769" y="233723"/>
                  </a:lnTo>
                  <a:lnTo>
                    <a:pt x="8727" y="228664"/>
                  </a:lnTo>
                  <a:lnTo>
                    <a:pt x="0" y="2216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90E7FC-159A-49F5-AFDE-6D2159325D2F}"/>
                </a:ext>
              </a:extLst>
            </p:cNvPr>
            <p:cNvSpPr/>
            <p:nvPr/>
          </p:nvSpPr>
          <p:spPr>
            <a:xfrm>
              <a:off x="2373531" y="4065074"/>
              <a:ext cx="10741" cy="21481"/>
            </a:xfrm>
            <a:custGeom>
              <a:avLst/>
              <a:gdLst/>
              <a:ahLst/>
              <a:cxnLst/>
              <a:rect l="0" t="0" r="0" b="0"/>
              <a:pathLst>
                <a:path w="10741" h="21481">
                  <a:moveTo>
                    <a:pt x="10740" y="0"/>
                  </a:moveTo>
                  <a:lnTo>
                    <a:pt x="4898" y="14342"/>
                  </a:lnTo>
                  <a:lnTo>
                    <a:pt x="0" y="214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BBD849D-9239-458B-903E-9F30FD426C78}"/>
                </a:ext>
              </a:extLst>
            </p:cNvPr>
            <p:cNvSpPr/>
            <p:nvPr/>
          </p:nvSpPr>
          <p:spPr>
            <a:xfrm>
              <a:off x="2468515" y="3886288"/>
              <a:ext cx="129061" cy="207496"/>
            </a:xfrm>
            <a:custGeom>
              <a:avLst/>
              <a:gdLst/>
              <a:ahLst/>
              <a:cxnLst/>
              <a:rect l="0" t="0" r="0" b="0"/>
              <a:pathLst>
                <a:path w="129061" h="207496">
                  <a:moveTo>
                    <a:pt x="103705" y="28427"/>
                  </a:moveTo>
                  <a:lnTo>
                    <a:pt x="44580" y="3846"/>
                  </a:lnTo>
                  <a:lnTo>
                    <a:pt x="33870" y="0"/>
                  </a:lnTo>
                  <a:lnTo>
                    <a:pt x="29105" y="526"/>
                  </a:lnTo>
                  <a:lnTo>
                    <a:pt x="20629" y="5883"/>
                  </a:lnTo>
                  <a:lnTo>
                    <a:pt x="9147" y="16112"/>
                  </a:lnTo>
                  <a:lnTo>
                    <a:pt x="1039" y="35253"/>
                  </a:lnTo>
                  <a:lnTo>
                    <a:pt x="0" y="48167"/>
                  </a:lnTo>
                  <a:lnTo>
                    <a:pt x="559" y="54117"/>
                  </a:lnTo>
                  <a:lnTo>
                    <a:pt x="2721" y="58680"/>
                  </a:lnTo>
                  <a:lnTo>
                    <a:pt x="9897" y="65341"/>
                  </a:lnTo>
                  <a:lnTo>
                    <a:pt x="24000" y="72446"/>
                  </a:lnTo>
                  <a:lnTo>
                    <a:pt x="84130" y="82346"/>
                  </a:lnTo>
                  <a:lnTo>
                    <a:pt x="102678" y="91672"/>
                  </a:lnTo>
                  <a:lnTo>
                    <a:pt x="116660" y="104843"/>
                  </a:lnTo>
                  <a:lnTo>
                    <a:pt x="125510" y="122934"/>
                  </a:lnTo>
                  <a:lnTo>
                    <a:pt x="129060" y="146260"/>
                  </a:lnTo>
                  <a:lnTo>
                    <a:pt x="127261" y="169215"/>
                  </a:lnTo>
                  <a:lnTo>
                    <a:pt x="121334" y="182289"/>
                  </a:lnTo>
                  <a:lnTo>
                    <a:pt x="117248" y="188281"/>
                  </a:lnTo>
                  <a:lnTo>
                    <a:pt x="106343" y="196531"/>
                  </a:lnTo>
                  <a:lnTo>
                    <a:pt x="79895" y="206688"/>
                  </a:lnTo>
                  <a:lnTo>
                    <a:pt x="67466" y="207495"/>
                  </a:lnTo>
                  <a:lnTo>
                    <a:pt x="44635" y="2056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7C0D885-4CFF-4D08-92AE-B9BE011D623D}"/>
                </a:ext>
              </a:extLst>
            </p:cNvPr>
            <p:cNvSpPr/>
            <p:nvPr/>
          </p:nvSpPr>
          <p:spPr>
            <a:xfrm>
              <a:off x="2808675" y="3895511"/>
              <a:ext cx="96485" cy="298443"/>
            </a:xfrm>
            <a:custGeom>
              <a:avLst/>
              <a:gdLst/>
              <a:ahLst/>
              <a:cxnLst/>
              <a:rect l="0" t="0" r="0" b="0"/>
              <a:pathLst>
                <a:path w="96485" h="298443">
                  <a:moveTo>
                    <a:pt x="96484" y="3094"/>
                  </a:moveTo>
                  <a:lnTo>
                    <a:pt x="76241" y="0"/>
                  </a:lnTo>
                  <a:lnTo>
                    <a:pt x="39764" y="8270"/>
                  </a:lnTo>
                  <a:lnTo>
                    <a:pt x="18221" y="20738"/>
                  </a:lnTo>
                  <a:lnTo>
                    <a:pt x="3353" y="41470"/>
                  </a:lnTo>
                  <a:lnTo>
                    <a:pt x="0" y="61121"/>
                  </a:lnTo>
                  <a:lnTo>
                    <a:pt x="2709" y="99216"/>
                  </a:lnTo>
                  <a:lnTo>
                    <a:pt x="26857" y="157944"/>
                  </a:lnTo>
                  <a:lnTo>
                    <a:pt x="55321" y="216069"/>
                  </a:lnTo>
                  <a:lnTo>
                    <a:pt x="90070" y="277091"/>
                  </a:lnTo>
                  <a:lnTo>
                    <a:pt x="96484" y="2984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694FE2D-06C9-47D8-86EA-1F7F4241203B}"/>
                </a:ext>
              </a:extLst>
            </p:cNvPr>
            <p:cNvSpPr/>
            <p:nvPr/>
          </p:nvSpPr>
          <p:spPr>
            <a:xfrm>
              <a:off x="2781649" y="4048964"/>
              <a:ext cx="134251" cy="21481"/>
            </a:xfrm>
            <a:custGeom>
              <a:avLst/>
              <a:gdLst/>
              <a:ahLst/>
              <a:cxnLst/>
              <a:rect l="0" t="0" r="0" b="0"/>
              <a:pathLst>
                <a:path w="134251" h="21481">
                  <a:moveTo>
                    <a:pt x="0" y="0"/>
                  </a:moveTo>
                  <a:lnTo>
                    <a:pt x="5702" y="5702"/>
                  </a:lnTo>
                  <a:lnTo>
                    <a:pt x="41968" y="17772"/>
                  </a:lnTo>
                  <a:lnTo>
                    <a:pt x="104268" y="21263"/>
                  </a:lnTo>
                  <a:lnTo>
                    <a:pt x="134250" y="214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63A38F-DFAD-4887-802C-4E1EB9531B96}"/>
                </a:ext>
              </a:extLst>
            </p:cNvPr>
            <p:cNvSpPr/>
            <p:nvPr/>
          </p:nvSpPr>
          <p:spPr>
            <a:xfrm>
              <a:off x="3035157" y="3995264"/>
              <a:ext cx="74062" cy="155731"/>
            </a:xfrm>
            <a:custGeom>
              <a:avLst/>
              <a:gdLst/>
              <a:ahLst/>
              <a:cxnLst/>
              <a:rect l="0" t="0" r="0" b="0"/>
              <a:pathLst>
                <a:path w="74062" h="155731">
                  <a:moveTo>
                    <a:pt x="4251" y="0"/>
                  </a:moveTo>
                  <a:lnTo>
                    <a:pt x="0" y="19116"/>
                  </a:lnTo>
                  <a:lnTo>
                    <a:pt x="1797" y="78504"/>
                  </a:lnTo>
                  <a:lnTo>
                    <a:pt x="12341" y="112719"/>
                  </a:lnTo>
                  <a:lnTo>
                    <a:pt x="23023" y="128534"/>
                  </a:lnTo>
                  <a:lnTo>
                    <a:pt x="38453" y="140777"/>
                  </a:lnTo>
                  <a:lnTo>
                    <a:pt x="74061" y="15573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3A7137B-5EF1-4F00-A4E9-D1507D9B6E8F}"/>
                </a:ext>
              </a:extLst>
            </p:cNvPr>
            <p:cNvSpPr/>
            <p:nvPr/>
          </p:nvSpPr>
          <p:spPr>
            <a:xfrm>
              <a:off x="3055518" y="4065074"/>
              <a:ext cx="112770" cy="26851"/>
            </a:xfrm>
            <a:custGeom>
              <a:avLst/>
              <a:gdLst/>
              <a:ahLst/>
              <a:cxnLst/>
              <a:rect l="0" t="0" r="0" b="0"/>
              <a:pathLst>
                <a:path w="112770" h="26851">
                  <a:moveTo>
                    <a:pt x="0" y="0"/>
                  </a:moveTo>
                  <a:lnTo>
                    <a:pt x="5702" y="8552"/>
                  </a:lnTo>
                  <a:lnTo>
                    <a:pt x="18047" y="14342"/>
                  </a:lnTo>
                  <a:lnTo>
                    <a:pt x="71399" y="25686"/>
                  </a:lnTo>
                  <a:lnTo>
                    <a:pt x="112769" y="26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979BCC-9D3E-44E1-9E80-E75B2A7CDA9D}"/>
                </a:ext>
              </a:extLst>
            </p:cNvPr>
            <p:cNvSpPr/>
            <p:nvPr/>
          </p:nvSpPr>
          <p:spPr>
            <a:xfrm>
              <a:off x="3173657" y="3792271"/>
              <a:ext cx="263130" cy="154664"/>
            </a:xfrm>
            <a:custGeom>
              <a:avLst/>
              <a:gdLst/>
              <a:ahLst/>
              <a:cxnLst/>
              <a:rect l="0" t="0" r="0" b="0"/>
              <a:pathLst>
                <a:path w="263130" h="154664">
                  <a:moveTo>
                    <a:pt x="0" y="31154"/>
                  </a:moveTo>
                  <a:lnTo>
                    <a:pt x="0" y="19751"/>
                  </a:lnTo>
                  <a:lnTo>
                    <a:pt x="1790" y="15198"/>
                  </a:lnTo>
                  <a:lnTo>
                    <a:pt x="8553" y="6958"/>
                  </a:lnTo>
                  <a:lnTo>
                    <a:pt x="20707" y="2500"/>
                  </a:lnTo>
                  <a:lnTo>
                    <a:pt x="56582" y="0"/>
                  </a:lnTo>
                  <a:lnTo>
                    <a:pt x="101933" y="11575"/>
                  </a:lnTo>
                  <a:lnTo>
                    <a:pt x="115260" y="19718"/>
                  </a:lnTo>
                  <a:lnTo>
                    <a:pt x="126767" y="35390"/>
                  </a:lnTo>
                  <a:lnTo>
                    <a:pt x="129333" y="48351"/>
                  </a:lnTo>
                  <a:lnTo>
                    <a:pt x="129182" y="55148"/>
                  </a:lnTo>
                  <a:lnTo>
                    <a:pt x="124241" y="69066"/>
                  </a:lnTo>
                  <a:lnTo>
                    <a:pt x="105110" y="96609"/>
                  </a:lnTo>
                  <a:lnTo>
                    <a:pt x="77962" y="123615"/>
                  </a:lnTo>
                  <a:lnTo>
                    <a:pt x="77631" y="127401"/>
                  </a:lnTo>
                  <a:lnTo>
                    <a:pt x="78605" y="131119"/>
                  </a:lnTo>
                  <a:lnTo>
                    <a:pt x="87641" y="138431"/>
                  </a:lnTo>
                  <a:lnTo>
                    <a:pt x="101601" y="144465"/>
                  </a:lnTo>
                  <a:lnTo>
                    <a:pt x="157034" y="149011"/>
                  </a:lnTo>
                  <a:lnTo>
                    <a:pt x="220229" y="149277"/>
                  </a:lnTo>
                  <a:lnTo>
                    <a:pt x="263129" y="15466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F5769C-C5FB-4B85-A59A-5CC0D060AD96}"/>
              </a:ext>
            </a:extLst>
          </p:cNvPr>
          <p:cNvGrpSpPr/>
          <p:nvPr/>
        </p:nvGrpSpPr>
        <p:grpSpPr>
          <a:xfrm>
            <a:off x="1884863" y="4400390"/>
            <a:ext cx="1530445" cy="502402"/>
            <a:chOff x="1884863" y="4400390"/>
            <a:chExt cx="1530445" cy="50240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C75C6EA-B753-47E5-837E-66716C9D1347}"/>
                </a:ext>
              </a:extLst>
            </p:cNvPr>
            <p:cNvSpPr/>
            <p:nvPr/>
          </p:nvSpPr>
          <p:spPr>
            <a:xfrm>
              <a:off x="1884863" y="4483933"/>
              <a:ext cx="255129" cy="284184"/>
            </a:xfrm>
            <a:custGeom>
              <a:avLst/>
              <a:gdLst/>
              <a:ahLst/>
              <a:cxnLst/>
              <a:rect l="0" t="0" r="0" b="0"/>
              <a:pathLst>
                <a:path w="255129" h="284184">
                  <a:moveTo>
                    <a:pt x="0" y="0"/>
                  </a:moveTo>
                  <a:lnTo>
                    <a:pt x="52265" y="2850"/>
                  </a:lnTo>
                  <a:lnTo>
                    <a:pt x="112247" y="19708"/>
                  </a:lnTo>
                  <a:lnTo>
                    <a:pt x="128128" y="25661"/>
                  </a:lnTo>
                  <a:lnTo>
                    <a:pt x="166684" y="54853"/>
                  </a:lnTo>
                  <a:lnTo>
                    <a:pt x="172531" y="68134"/>
                  </a:lnTo>
                  <a:lnTo>
                    <a:pt x="174091" y="75853"/>
                  </a:lnTo>
                  <a:lnTo>
                    <a:pt x="173340" y="82191"/>
                  </a:lnTo>
                  <a:lnTo>
                    <a:pt x="167733" y="92417"/>
                  </a:lnTo>
                  <a:lnTo>
                    <a:pt x="159274" y="99348"/>
                  </a:lnTo>
                  <a:lnTo>
                    <a:pt x="139259" y="108659"/>
                  </a:lnTo>
                  <a:lnTo>
                    <a:pt x="117958" y="112553"/>
                  </a:lnTo>
                  <a:lnTo>
                    <a:pt x="118018" y="113819"/>
                  </a:lnTo>
                  <a:lnTo>
                    <a:pt x="122859" y="116816"/>
                  </a:lnTo>
                  <a:lnTo>
                    <a:pt x="181805" y="141630"/>
                  </a:lnTo>
                  <a:lnTo>
                    <a:pt x="213872" y="162188"/>
                  </a:lnTo>
                  <a:lnTo>
                    <a:pt x="250481" y="201457"/>
                  </a:lnTo>
                  <a:lnTo>
                    <a:pt x="254524" y="213841"/>
                  </a:lnTo>
                  <a:lnTo>
                    <a:pt x="255128" y="228693"/>
                  </a:lnTo>
                  <a:lnTo>
                    <a:pt x="248758" y="249279"/>
                  </a:lnTo>
                  <a:lnTo>
                    <a:pt x="242621" y="259160"/>
                  </a:lnTo>
                  <a:lnTo>
                    <a:pt x="226755" y="271433"/>
                  </a:lnTo>
                  <a:lnTo>
                    <a:pt x="206938" y="279776"/>
                  </a:lnTo>
                  <a:lnTo>
                    <a:pt x="145045" y="284183"/>
                  </a:lnTo>
                  <a:lnTo>
                    <a:pt x="106162" y="282961"/>
                  </a:lnTo>
                  <a:lnTo>
                    <a:pt x="91289" y="27923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BEE5822-F9E3-4FF3-B83B-01E15FADCFC5}"/>
                </a:ext>
              </a:extLst>
            </p:cNvPr>
            <p:cNvSpPr/>
            <p:nvPr/>
          </p:nvSpPr>
          <p:spPr>
            <a:xfrm>
              <a:off x="2207061" y="4741691"/>
              <a:ext cx="5371" cy="26851"/>
            </a:xfrm>
            <a:custGeom>
              <a:avLst/>
              <a:gdLst/>
              <a:ahLst/>
              <a:cxnLst/>
              <a:rect l="0" t="0" r="0" b="0"/>
              <a:pathLst>
                <a:path w="5371" h="26851">
                  <a:moveTo>
                    <a:pt x="5370" y="0"/>
                  </a:moveTo>
                  <a:lnTo>
                    <a:pt x="0" y="2685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FA9608-803E-4AE8-8B5B-D116FF5A1E09}"/>
                </a:ext>
              </a:extLst>
            </p:cNvPr>
            <p:cNvSpPr/>
            <p:nvPr/>
          </p:nvSpPr>
          <p:spPr>
            <a:xfrm>
              <a:off x="2281920" y="4500360"/>
              <a:ext cx="148262" cy="205158"/>
            </a:xfrm>
            <a:custGeom>
              <a:avLst/>
              <a:gdLst/>
              <a:ahLst/>
              <a:cxnLst/>
              <a:rect l="0" t="0" r="0" b="0"/>
              <a:pathLst>
                <a:path w="148262" h="205158">
                  <a:moveTo>
                    <a:pt x="123830" y="26532"/>
                  </a:moveTo>
                  <a:lnTo>
                    <a:pt x="114660" y="18555"/>
                  </a:lnTo>
                  <a:lnTo>
                    <a:pt x="72502" y="3300"/>
                  </a:lnTo>
                  <a:lnTo>
                    <a:pt x="30645" y="0"/>
                  </a:lnTo>
                  <a:lnTo>
                    <a:pt x="19566" y="3005"/>
                  </a:lnTo>
                  <a:lnTo>
                    <a:pt x="14941" y="5478"/>
                  </a:lnTo>
                  <a:lnTo>
                    <a:pt x="2730" y="20360"/>
                  </a:lnTo>
                  <a:lnTo>
                    <a:pt x="0" y="33137"/>
                  </a:lnTo>
                  <a:lnTo>
                    <a:pt x="1371" y="45578"/>
                  </a:lnTo>
                  <a:lnTo>
                    <a:pt x="5959" y="55084"/>
                  </a:lnTo>
                  <a:lnTo>
                    <a:pt x="15158" y="61696"/>
                  </a:lnTo>
                  <a:lnTo>
                    <a:pt x="72776" y="90601"/>
                  </a:lnTo>
                  <a:lnTo>
                    <a:pt x="124115" y="120603"/>
                  </a:lnTo>
                  <a:lnTo>
                    <a:pt x="134100" y="130394"/>
                  </a:lnTo>
                  <a:lnTo>
                    <a:pt x="142516" y="142702"/>
                  </a:lnTo>
                  <a:lnTo>
                    <a:pt x="148261" y="163049"/>
                  </a:lnTo>
                  <a:lnTo>
                    <a:pt x="146423" y="175513"/>
                  </a:lnTo>
                  <a:lnTo>
                    <a:pt x="138679" y="191002"/>
                  </a:lnTo>
                  <a:lnTo>
                    <a:pt x="135520" y="195248"/>
                  </a:lnTo>
                  <a:lnTo>
                    <a:pt x="125645" y="201558"/>
                  </a:lnTo>
                  <a:lnTo>
                    <a:pt x="113897" y="205157"/>
                  </a:lnTo>
                  <a:lnTo>
                    <a:pt x="90179" y="202607"/>
                  </a:lnTo>
                  <a:lnTo>
                    <a:pt x="71298" y="196444"/>
                  </a:lnTo>
                  <a:lnTo>
                    <a:pt x="48651" y="18226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1C53BD-9DF1-4AFA-BA31-EF74FB7B2DE3}"/>
                </a:ext>
              </a:extLst>
            </p:cNvPr>
            <p:cNvSpPr/>
            <p:nvPr/>
          </p:nvSpPr>
          <p:spPr>
            <a:xfrm>
              <a:off x="2599624" y="4530859"/>
              <a:ext cx="85578" cy="243053"/>
            </a:xfrm>
            <a:custGeom>
              <a:avLst/>
              <a:gdLst/>
              <a:ahLst/>
              <a:cxnLst/>
              <a:rect l="0" t="0" r="0" b="0"/>
              <a:pathLst>
                <a:path w="85578" h="243053">
                  <a:moveTo>
                    <a:pt x="31666" y="124913"/>
                  </a:moveTo>
                  <a:lnTo>
                    <a:pt x="48814" y="119432"/>
                  </a:lnTo>
                  <a:lnTo>
                    <a:pt x="67110" y="107178"/>
                  </a:lnTo>
                  <a:lnTo>
                    <a:pt x="76457" y="97341"/>
                  </a:lnTo>
                  <a:lnTo>
                    <a:pt x="85577" y="76038"/>
                  </a:lnTo>
                  <a:lnTo>
                    <a:pt x="85260" y="59435"/>
                  </a:lnTo>
                  <a:lnTo>
                    <a:pt x="79949" y="42708"/>
                  </a:lnTo>
                  <a:lnTo>
                    <a:pt x="69632" y="27319"/>
                  </a:lnTo>
                  <a:lnTo>
                    <a:pt x="50406" y="10938"/>
                  </a:lnTo>
                  <a:lnTo>
                    <a:pt x="32445" y="1378"/>
                  </a:lnTo>
                  <a:lnTo>
                    <a:pt x="21272" y="0"/>
                  </a:lnTo>
                  <a:lnTo>
                    <a:pt x="15787" y="468"/>
                  </a:lnTo>
                  <a:lnTo>
                    <a:pt x="6509" y="5761"/>
                  </a:lnTo>
                  <a:lnTo>
                    <a:pt x="2365" y="9679"/>
                  </a:lnTo>
                  <a:lnTo>
                    <a:pt x="199" y="15870"/>
                  </a:lnTo>
                  <a:lnTo>
                    <a:pt x="0" y="39898"/>
                  </a:lnTo>
                  <a:lnTo>
                    <a:pt x="4317" y="59150"/>
                  </a:lnTo>
                  <a:lnTo>
                    <a:pt x="33536" y="121618"/>
                  </a:lnTo>
                  <a:lnTo>
                    <a:pt x="65081" y="183833"/>
                  </a:lnTo>
                  <a:lnTo>
                    <a:pt x="79995" y="24305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1B9DB3C-F55B-4CF3-948C-E234186F6590}"/>
                </a:ext>
              </a:extLst>
            </p:cNvPr>
            <p:cNvSpPr/>
            <p:nvPr/>
          </p:nvSpPr>
          <p:spPr>
            <a:xfrm>
              <a:off x="2550740" y="4662634"/>
              <a:ext cx="118141" cy="9249"/>
            </a:xfrm>
            <a:custGeom>
              <a:avLst/>
              <a:gdLst/>
              <a:ahLst/>
              <a:cxnLst/>
              <a:rect l="0" t="0" r="0" b="0"/>
              <a:pathLst>
                <a:path w="118141" h="9249">
                  <a:moveTo>
                    <a:pt x="0" y="9248"/>
                  </a:moveTo>
                  <a:lnTo>
                    <a:pt x="8552" y="3546"/>
                  </a:lnTo>
                  <a:lnTo>
                    <a:pt x="28124" y="0"/>
                  </a:lnTo>
                  <a:lnTo>
                    <a:pt x="64372" y="295"/>
                  </a:lnTo>
                  <a:lnTo>
                    <a:pt x="118140" y="92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CF47A38-23DD-4FAC-A8EE-DBC9594A927F}"/>
                </a:ext>
              </a:extLst>
            </p:cNvPr>
            <p:cNvSpPr/>
            <p:nvPr/>
          </p:nvSpPr>
          <p:spPr>
            <a:xfrm>
              <a:off x="2787019" y="4612812"/>
              <a:ext cx="75181" cy="123510"/>
            </a:xfrm>
            <a:custGeom>
              <a:avLst/>
              <a:gdLst/>
              <a:ahLst/>
              <a:cxnLst/>
              <a:rect l="0" t="0" r="0" b="0"/>
              <a:pathLst>
                <a:path w="75181" h="123510">
                  <a:moveTo>
                    <a:pt x="0" y="0"/>
                  </a:moveTo>
                  <a:lnTo>
                    <a:pt x="18324" y="57967"/>
                  </a:lnTo>
                  <a:lnTo>
                    <a:pt x="41050" y="88617"/>
                  </a:lnTo>
                  <a:lnTo>
                    <a:pt x="75180" y="12350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002F1D1-9B91-4CB9-9857-9E21400B07D0}"/>
                </a:ext>
              </a:extLst>
            </p:cNvPr>
            <p:cNvSpPr/>
            <p:nvPr/>
          </p:nvSpPr>
          <p:spPr>
            <a:xfrm>
              <a:off x="2808499" y="4647551"/>
              <a:ext cx="64441" cy="8222"/>
            </a:xfrm>
            <a:custGeom>
              <a:avLst/>
              <a:gdLst/>
              <a:ahLst/>
              <a:cxnLst/>
              <a:rect l="0" t="0" r="0" b="0"/>
              <a:pathLst>
                <a:path w="64441" h="8222">
                  <a:moveTo>
                    <a:pt x="0" y="2851"/>
                  </a:moveTo>
                  <a:lnTo>
                    <a:pt x="14254" y="0"/>
                  </a:lnTo>
                  <a:lnTo>
                    <a:pt x="64440" y="82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4084A9A-2BF5-47D0-91CE-C06CEA7CD975}"/>
                </a:ext>
              </a:extLst>
            </p:cNvPr>
            <p:cNvSpPr/>
            <p:nvPr/>
          </p:nvSpPr>
          <p:spPr>
            <a:xfrm>
              <a:off x="3032662" y="4400390"/>
              <a:ext cx="146366" cy="330563"/>
            </a:xfrm>
            <a:custGeom>
              <a:avLst/>
              <a:gdLst/>
              <a:ahLst/>
              <a:cxnLst/>
              <a:rect l="0" t="0" r="0" b="0"/>
              <a:pathLst>
                <a:path w="146366" h="330563">
                  <a:moveTo>
                    <a:pt x="119516" y="29843"/>
                  </a:moveTo>
                  <a:lnTo>
                    <a:pt x="119516" y="18440"/>
                  </a:lnTo>
                  <a:lnTo>
                    <a:pt x="116333" y="9659"/>
                  </a:lnTo>
                  <a:lnTo>
                    <a:pt x="113814" y="5647"/>
                  </a:lnTo>
                  <a:lnTo>
                    <a:pt x="109151" y="2972"/>
                  </a:lnTo>
                  <a:lnTo>
                    <a:pt x="96015" y="0"/>
                  </a:lnTo>
                  <a:lnTo>
                    <a:pt x="66145" y="1178"/>
                  </a:lnTo>
                  <a:lnTo>
                    <a:pt x="50847" y="5368"/>
                  </a:lnTo>
                  <a:lnTo>
                    <a:pt x="19177" y="24681"/>
                  </a:lnTo>
                  <a:lnTo>
                    <a:pt x="15033" y="28191"/>
                  </a:lnTo>
                  <a:lnTo>
                    <a:pt x="8838" y="38456"/>
                  </a:lnTo>
                  <a:lnTo>
                    <a:pt x="0" y="61643"/>
                  </a:lnTo>
                  <a:lnTo>
                    <a:pt x="40" y="83749"/>
                  </a:lnTo>
                  <a:lnTo>
                    <a:pt x="10283" y="114257"/>
                  </a:lnTo>
                  <a:lnTo>
                    <a:pt x="39873" y="169755"/>
                  </a:lnTo>
                  <a:lnTo>
                    <a:pt x="80372" y="229107"/>
                  </a:lnTo>
                  <a:lnTo>
                    <a:pt x="118233" y="287541"/>
                  </a:lnTo>
                  <a:lnTo>
                    <a:pt x="146365" y="33056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CB4ABEE-2A6A-43C7-9137-5873FDCF4E02}"/>
                </a:ext>
              </a:extLst>
            </p:cNvPr>
            <p:cNvSpPr/>
            <p:nvPr/>
          </p:nvSpPr>
          <p:spPr>
            <a:xfrm>
              <a:off x="3007188" y="4588481"/>
              <a:ext cx="150361" cy="29702"/>
            </a:xfrm>
            <a:custGeom>
              <a:avLst/>
              <a:gdLst/>
              <a:ahLst/>
              <a:cxnLst/>
              <a:rect l="0" t="0" r="0" b="0"/>
              <a:pathLst>
                <a:path w="150361" h="29702">
                  <a:moveTo>
                    <a:pt x="0" y="2851"/>
                  </a:moveTo>
                  <a:lnTo>
                    <a:pt x="8552" y="0"/>
                  </a:lnTo>
                  <a:lnTo>
                    <a:pt x="62065" y="5176"/>
                  </a:lnTo>
                  <a:lnTo>
                    <a:pt x="124072" y="22075"/>
                  </a:lnTo>
                  <a:lnTo>
                    <a:pt x="150360" y="297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0C865D4-714A-4A0C-BA20-6709025D2F91}"/>
                </a:ext>
              </a:extLst>
            </p:cNvPr>
            <p:cNvSpPr/>
            <p:nvPr/>
          </p:nvSpPr>
          <p:spPr>
            <a:xfrm>
              <a:off x="3270317" y="4510782"/>
              <a:ext cx="96661" cy="161101"/>
            </a:xfrm>
            <a:custGeom>
              <a:avLst/>
              <a:gdLst/>
              <a:ahLst/>
              <a:cxnLst/>
              <a:rect l="0" t="0" r="0" b="0"/>
              <a:pathLst>
                <a:path w="96661" h="161101">
                  <a:moveTo>
                    <a:pt x="0" y="0"/>
                  </a:moveTo>
                  <a:lnTo>
                    <a:pt x="1193" y="25126"/>
                  </a:lnTo>
                  <a:lnTo>
                    <a:pt x="14949" y="65413"/>
                  </a:lnTo>
                  <a:lnTo>
                    <a:pt x="43329" y="109118"/>
                  </a:lnTo>
                  <a:lnTo>
                    <a:pt x="96660" y="161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9D2847-49DE-4A97-A0A2-793D6ECE5853}"/>
                </a:ext>
              </a:extLst>
            </p:cNvPr>
            <p:cNvSpPr/>
            <p:nvPr/>
          </p:nvSpPr>
          <p:spPr>
            <a:xfrm>
              <a:off x="3302537" y="4585962"/>
              <a:ext cx="112771" cy="21481"/>
            </a:xfrm>
            <a:custGeom>
              <a:avLst/>
              <a:gdLst/>
              <a:ahLst/>
              <a:cxnLst/>
              <a:rect l="0" t="0" r="0" b="0"/>
              <a:pathLst>
                <a:path w="112771" h="21481">
                  <a:moveTo>
                    <a:pt x="112770" y="0"/>
                  </a:moveTo>
                  <a:lnTo>
                    <a:pt x="66387" y="1193"/>
                  </a:lnTo>
                  <a:lnTo>
                    <a:pt x="5248" y="19832"/>
                  </a:lnTo>
                  <a:lnTo>
                    <a:pt x="0" y="2148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1C63242-2CB2-4315-8D60-CD553893330F}"/>
                </a:ext>
              </a:extLst>
            </p:cNvPr>
            <p:cNvSpPr/>
            <p:nvPr/>
          </p:nvSpPr>
          <p:spPr>
            <a:xfrm>
              <a:off x="1954672" y="4865365"/>
              <a:ext cx="289980" cy="15947"/>
            </a:xfrm>
            <a:custGeom>
              <a:avLst/>
              <a:gdLst/>
              <a:ahLst/>
              <a:cxnLst/>
              <a:rect l="0" t="0" r="0" b="0"/>
              <a:pathLst>
                <a:path w="289980" h="15947">
                  <a:moveTo>
                    <a:pt x="0" y="15946"/>
                  </a:moveTo>
                  <a:lnTo>
                    <a:pt x="61230" y="5254"/>
                  </a:lnTo>
                  <a:lnTo>
                    <a:pt x="115905" y="667"/>
                  </a:lnTo>
                  <a:lnTo>
                    <a:pt x="169232" y="0"/>
                  </a:lnTo>
                  <a:lnTo>
                    <a:pt x="224141" y="1459"/>
                  </a:lnTo>
                  <a:lnTo>
                    <a:pt x="280958" y="4877"/>
                  </a:lnTo>
                  <a:lnTo>
                    <a:pt x="289979" y="520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E769230-F8B2-4430-96BA-F5903A10D4EC}"/>
                </a:ext>
              </a:extLst>
            </p:cNvPr>
            <p:cNvSpPr/>
            <p:nvPr/>
          </p:nvSpPr>
          <p:spPr>
            <a:xfrm>
              <a:off x="1905830" y="4800852"/>
              <a:ext cx="659571" cy="101940"/>
            </a:xfrm>
            <a:custGeom>
              <a:avLst/>
              <a:gdLst/>
              <a:ahLst/>
              <a:cxnLst/>
              <a:rect l="0" t="0" r="0" b="0"/>
              <a:pathLst>
                <a:path w="659571" h="101940">
                  <a:moveTo>
                    <a:pt x="623430" y="101939"/>
                  </a:moveTo>
                  <a:lnTo>
                    <a:pt x="657951" y="101939"/>
                  </a:lnTo>
                  <a:lnTo>
                    <a:pt x="659570" y="100745"/>
                  </a:lnTo>
                  <a:lnTo>
                    <a:pt x="657667" y="98756"/>
                  </a:lnTo>
                  <a:lnTo>
                    <a:pt x="620270" y="83620"/>
                  </a:lnTo>
                  <a:lnTo>
                    <a:pt x="570940" y="68045"/>
                  </a:lnTo>
                  <a:lnTo>
                    <a:pt x="523946" y="54704"/>
                  </a:lnTo>
                  <a:lnTo>
                    <a:pt x="470643" y="44784"/>
                  </a:lnTo>
                  <a:lnTo>
                    <a:pt x="413282" y="36475"/>
                  </a:lnTo>
                  <a:lnTo>
                    <a:pt x="354718" y="28047"/>
                  </a:lnTo>
                  <a:lnTo>
                    <a:pt x="295798" y="23362"/>
                  </a:lnTo>
                  <a:lnTo>
                    <a:pt x="235182" y="20383"/>
                  </a:lnTo>
                  <a:lnTo>
                    <a:pt x="175057" y="17312"/>
                  </a:lnTo>
                  <a:lnTo>
                    <a:pt x="121045" y="16402"/>
                  </a:lnTo>
                  <a:lnTo>
                    <a:pt x="60386" y="16095"/>
                  </a:lnTo>
                  <a:lnTo>
                    <a:pt x="639" y="16025"/>
                  </a:lnTo>
                  <a:lnTo>
                    <a:pt x="0" y="15427"/>
                  </a:lnTo>
                  <a:lnTo>
                    <a:pt x="59822" y="6860"/>
                  </a:lnTo>
                  <a:lnTo>
                    <a:pt x="108911" y="2234"/>
                  </a:lnTo>
                  <a:lnTo>
                    <a:pt x="164759" y="598"/>
                  </a:lnTo>
                  <a:lnTo>
                    <a:pt x="224067" y="113"/>
                  </a:lnTo>
                  <a:lnTo>
                    <a:pt x="267732" y="0"/>
                  </a:lnTo>
                  <a:lnTo>
                    <a:pt x="311402" y="1541"/>
                  </a:lnTo>
                  <a:lnTo>
                    <a:pt x="354678" y="4811"/>
                  </a:lnTo>
                  <a:lnTo>
                    <a:pt x="418103" y="12764"/>
                  </a:lnTo>
                  <a:lnTo>
                    <a:pt x="474618" y="19762"/>
                  </a:lnTo>
                  <a:lnTo>
                    <a:pt x="524445" y="28531"/>
                  </a:lnTo>
                  <a:lnTo>
                    <a:pt x="586521" y="39051"/>
                  </a:lnTo>
                  <a:lnTo>
                    <a:pt x="609709" y="47439"/>
                  </a:lnTo>
                  <a:lnTo>
                    <a:pt x="611299" y="49496"/>
                  </a:lnTo>
                  <a:lnTo>
                    <a:pt x="609376" y="50867"/>
                  </a:lnTo>
                  <a:lnTo>
                    <a:pt x="582003" y="53068"/>
                  </a:lnTo>
                  <a:lnTo>
                    <a:pt x="527471" y="49215"/>
                  </a:lnTo>
                  <a:lnTo>
                    <a:pt x="468306" y="44418"/>
                  </a:lnTo>
                  <a:lnTo>
                    <a:pt x="420237" y="40971"/>
                  </a:lnTo>
                  <a:lnTo>
                    <a:pt x="367448" y="39042"/>
                  </a:lnTo>
                  <a:lnTo>
                    <a:pt x="313954" y="38184"/>
                  </a:lnTo>
                  <a:lnTo>
                    <a:pt x="264324" y="37803"/>
                  </a:lnTo>
                  <a:lnTo>
                    <a:pt x="204177" y="37589"/>
                  </a:lnTo>
                  <a:lnTo>
                    <a:pt x="166982" y="3749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F6FB4D3-0AFA-45E0-92EE-EEFA7B9CC3EA}"/>
              </a:ext>
            </a:extLst>
          </p:cNvPr>
          <p:cNvGrpSpPr/>
          <p:nvPr/>
        </p:nvGrpSpPr>
        <p:grpSpPr>
          <a:xfrm>
            <a:off x="660507" y="2846089"/>
            <a:ext cx="1432968" cy="1041777"/>
            <a:chOff x="660507" y="2846089"/>
            <a:chExt cx="1432968" cy="1041777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68AC278-10C3-46B0-ACC9-D84050291C26}"/>
                </a:ext>
              </a:extLst>
            </p:cNvPr>
            <p:cNvSpPr/>
            <p:nvPr/>
          </p:nvSpPr>
          <p:spPr>
            <a:xfrm>
              <a:off x="735687" y="2905159"/>
              <a:ext cx="80519" cy="918267"/>
            </a:xfrm>
            <a:custGeom>
              <a:avLst/>
              <a:gdLst/>
              <a:ahLst/>
              <a:cxnLst/>
              <a:rect l="0" t="0" r="0" b="0"/>
              <a:pathLst>
                <a:path w="80519" h="918267">
                  <a:moveTo>
                    <a:pt x="0" y="0"/>
                  </a:moveTo>
                  <a:lnTo>
                    <a:pt x="12623" y="59739"/>
                  </a:lnTo>
                  <a:lnTo>
                    <a:pt x="21815" y="121278"/>
                  </a:lnTo>
                  <a:lnTo>
                    <a:pt x="27999" y="178604"/>
                  </a:lnTo>
                  <a:lnTo>
                    <a:pt x="32261" y="231689"/>
                  </a:lnTo>
                  <a:lnTo>
                    <a:pt x="36770" y="289256"/>
                  </a:lnTo>
                  <a:lnTo>
                    <a:pt x="41732" y="352084"/>
                  </a:lnTo>
                  <a:lnTo>
                    <a:pt x="45568" y="402619"/>
                  </a:lnTo>
                  <a:lnTo>
                    <a:pt x="51475" y="454875"/>
                  </a:lnTo>
                  <a:lnTo>
                    <a:pt x="54851" y="508953"/>
                  </a:lnTo>
                  <a:lnTo>
                    <a:pt x="61087" y="562882"/>
                  </a:lnTo>
                  <a:lnTo>
                    <a:pt x="67468" y="615213"/>
                  </a:lnTo>
                  <a:lnTo>
                    <a:pt x="72352" y="678335"/>
                  </a:lnTo>
                  <a:lnTo>
                    <a:pt x="76399" y="736797"/>
                  </a:lnTo>
                  <a:lnTo>
                    <a:pt x="80003" y="790505"/>
                  </a:lnTo>
                  <a:lnTo>
                    <a:pt x="80518" y="852949"/>
                  </a:lnTo>
                  <a:lnTo>
                    <a:pt x="74705" y="896709"/>
                  </a:lnTo>
                  <a:lnTo>
                    <a:pt x="69810" y="91826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B1E40D6-9610-4377-8822-F593E1C2F075}"/>
                </a:ext>
              </a:extLst>
            </p:cNvPr>
            <p:cNvSpPr/>
            <p:nvPr/>
          </p:nvSpPr>
          <p:spPr>
            <a:xfrm>
              <a:off x="660507" y="2846089"/>
              <a:ext cx="1432968" cy="1041777"/>
            </a:xfrm>
            <a:custGeom>
              <a:avLst/>
              <a:gdLst/>
              <a:ahLst/>
              <a:cxnLst/>
              <a:rect l="0" t="0" r="0" b="0"/>
              <a:pathLst>
                <a:path w="1432968" h="1041777">
                  <a:moveTo>
                    <a:pt x="0" y="21480"/>
                  </a:moveTo>
                  <a:lnTo>
                    <a:pt x="61343" y="26103"/>
                  </a:lnTo>
                  <a:lnTo>
                    <a:pt x="99795" y="25160"/>
                  </a:lnTo>
                  <a:lnTo>
                    <a:pt x="159531" y="21623"/>
                  </a:lnTo>
                  <a:lnTo>
                    <a:pt x="220287" y="21488"/>
                  </a:lnTo>
                  <a:lnTo>
                    <a:pt x="273509" y="21481"/>
                  </a:lnTo>
                  <a:lnTo>
                    <a:pt x="332067" y="21480"/>
                  </a:lnTo>
                  <a:lnTo>
                    <a:pt x="392365" y="21480"/>
                  </a:lnTo>
                  <a:lnTo>
                    <a:pt x="451015" y="21480"/>
                  </a:lnTo>
                  <a:lnTo>
                    <a:pt x="512166" y="18629"/>
                  </a:lnTo>
                  <a:lnTo>
                    <a:pt x="574618" y="16442"/>
                  </a:lnTo>
                  <a:lnTo>
                    <a:pt x="636645" y="12463"/>
                  </a:lnTo>
                  <a:lnTo>
                    <a:pt x="698115" y="10967"/>
                  </a:lnTo>
                  <a:lnTo>
                    <a:pt x="749657" y="10784"/>
                  </a:lnTo>
                  <a:lnTo>
                    <a:pt x="809760" y="10746"/>
                  </a:lnTo>
                  <a:lnTo>
                    <a:pt x="870263" y="9150"/>
                  </a:lnTo>
                  <a:lnTo>
                    <a:pt x="932033" y="5868"/>
                  </a:lnTo>
                  <a:lnTo>
                    <a:pt x="987768" y="5435"/>
                  </a:lnTo>
                  <a:lnTo>
                    <a:pt x="1041736" y="1128"/>
                  </a:lnTo>
                  <a:lnTo>
                    <a:pt x="1098565" y="149"/>
                  </a:lnTo>
                  <a:lnTo>
                    <a:pt x="1156575" y="13"/>
                  </a:lnTo>
                  <a:lnTo>
                    <a:pt x="1214280" y="1"/>
                  </a:lnTo>
                  <a:lnTo>
                    <a:pt x="1274362" y="0"/>
                  </a:lnTo>
                  <a:lnTo>
                    <a:pt x="1329523" y="4623"/>
                  </a:lnTo>
                  <a:lnTo>
                    <a:pt x="1360197" y="10106"/>
                  </a:lnTo>
                  <a:lnTo>
                    <a:pt x="1370450" y="15629"/>
                  </a:lnTo>
                  <a:lnTo>
                    <a:pt x="1377394" y="25244"/>
                  </a:lnTo>
                  <a:lnTo>
                    <a:pt x="1386713" y="48012"/>
                  </a:lnTo>
                  <a:lnTo>
                    <a:pt x="1385115" y="108507"/>
                  </a:lnTo>
                  <a:lnTo>
                    <a:pt x="1380432" y="170961"/>
                  </a:lnTo>
                  <a:lnTo>
                    <a:pt x="1383789" y="229681"/>
                  </a:lnTo>
                  <a:lnTo>
                    <a:pt x="1389608" y="290116"/>
                  </a:lnTo>
                  <a:lnTo>
                    <a:pt x="1393605" y="352636"/>
                  </a:lnTo>
                  <a:lnTo>
                    <a:pt x="1398818" y="410953"/>
                  </a:lnTo>
                  <a:lnTo>
                    <a:pt x="1401324" y="472806"/>
                  </a:lnTo>
                  <a:lnTo>
                    <a:pt x="1406167" y="532396"/>
                  </a:lnTo>
                  <a:lnTo>
                    <a:pt x="1406867" y="593284"/>
                  </a:lnTo>
                  <a:lnTo>
                    <a:pt x="1411552" y="652514"/>
                  </a:lnTo>
                  <a:lnTo>
                    <a:pt x="1416862" y="711597"/>
                  </a:lnTo>
                  <a:lnTo>
                    <a:pt x="1417628" y="771328"/>
                  </a:lnTo>
                  <a:lnTo>
                    <a:pt x="1420524" y="833886"/>
                  </a:lnTo>
                  <a:lnTo>
                    <a:pt x="1427197" y="892997"/>
                  </a:lnTo>
                  <a:lnTo>
                    <a:pt x="1432967" y="946684"/>
                  </a:lnTo>
                  <a:lnTo>
                    <a:pt x="1431450" y="952128"/>
                  </a:lnTo>
                  <a:lnTo>
                    <a:pt x="1428648" y="956354"/>
                  </a:lnTo>
                  <a:lnTo>
                    <a:pt x="1424990" y="959768"/>
                  </a:lnTo>
                  <a:lnTo>
                    <a:pt x="1414562" y="963561"/>
                  </a:lnTo>
                  <a:lnTo>
                    <a:pt x="1357048" y="966419"/>
                  </a:lnTo>
                  <a:lnTo>
                    <a:pt x="1295106" y="974055"/>
                  </a:lnTo>
                  <a:lnTo>
                    <a:pt x="1239934" y="981154"/>
                  </a:lnTo>
                  <a:lnTo>
                    <a:pt x="1182408" y="987238"/>
                  </a:lnTo>
                  <a:lnTo>
                    <a:pt x="1125363" y="991717"/>
                  </a:lnTo>
                  <a:lnTo>
                    <a:pt x="1063224" y="994936"/>
                  </a:lnTo>
                  <a:lnTo>
                    <a:pt x="1006894" y="998475"/>
                  </a:lnTo>
                  <a:lnTo>
                    <a:pt x="943900" y="998796"/>
                  </a:lnTo>
                  <a:lnTo>
                    <a:pt x="883421" y="998814"/>
                  </a:lnTo>
                  <a:lnTo>
                    <a:pt x="826000" y="998816"/>
                  </a:lnTo>
                  <a:lnTo>
                    <a:pt x="773149" y="998816"/>
                  </a:lnTo>
                  <a:lnTo>
                    <a:pt x="715870" y="998816"/>
                  </a:lnTo>
                  <a:lnTo>
                    <a:pt x="660727" y="998816"/>
                  </a:lnTo>
                  <a:lnTo>
                    <a:pt x="600995" y="998816"/>
                  </a:lnTo>
                  <a:lnTo>
                    <a:pt x="543614" y="1002506"/>
                  </a:lnTo>
                  <a:lnTo>
                    <a:pt x="490527" y="1003965"/>
                  </a:lnTo>
                  <a:lnTo>
                    <a:pt x="429372" y="1008407"/>
                  </a:lnTo>
                  <a:lnTo>
                    <a:pt x="366919" y="1013691"/>
                  </a:lnTo>
                  <a:lnTo>
                    <a:pt x="304295" y="1019308"/>
                  </a:lnTo>
                  <a:lnTo>
                    <a:pt x="249081" y="1026007"/>
                  </a:lnTo>
                  <a:lnTo>
                    <a:pt x="193501" y="1034845"/>
                  </a:lnTo>
                  <a:lnTo>
                    <a:pt x="132453" y="1040938"/>
                  </a:lnTo>
                  <a:lnTo>
                    <a:pt x="85920" y="1041776"/>
                  </a:lnTo>
                  <a:lnTo>
                    <a:pt x="69810" y="104177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D51407C-9290-4A91-9171-7AAD60290567}"/>
              </a:ext>
            </a:extLst>
          </p:cNvPr>
          <p:cNvGrpSpPr/>
          <p:nvPr/>
        </p:nvGrpSpPr>
        <p:grpSpPr>
          <a:xfrm>
            <a:off x="757167" y="2974968"/>
            <a:ext cx="1186766" cy="886048"/>
            <a:chOff x="757167" y="2974968"/>
            <a:chExt cx="1186766" cy="88604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0824A46-C06C-46A6-B5EF-A6D7B99AA6DD}"/>
                </a:ext>
              </a:extLst>
            </p:cNvPr>
            <p:cNvSpPr/>
            <p:nvPr/>
          </p:nvSpPr>
          <p:spPr>
            <a:xfrm>
              <a:off x="1041776" y="3588556"/>
              <a:ext cx="180297" cy="217388"/>
            </a:xfrm>
            <a:custGeom>
              <a:avLst/>
              <a:gdLst/>
              <a:ahLst/>
              <a:cxnLst/>
              <a:rect l="0" t="0" r="0" b="0"/>
              <a:pathLst>
                <a:path w="180297" h="217388">
                  <a:moveTo>
                    <a:pt x="0" y="20070"/>
                  </a:moveTo>
                  <a:lnTo>
                    <a:pt x="2851" y="11518"/>
                  </a:lnTo>
                  <a:lnTo>
                    <a:pt x="9024" y="5728"/>
                  </a:lnTo>
                  <a:lnTo>
                    <a:pt x="13176" y="3348"/>
                  </a:lnTo>
                  <a:lnTo>
                    <a:pt x="33273" y="0"/>
                  </a:lnTo>
                  <a:lnTo>
                    <a:pt x="58122" y="4709"/>
                  </a:lnTo>
                  <a:lnTo>
                    <a:pt x="81528" y="13662"/>
                  </a:lnTo>
                  <a:lnTo>
                    <a:pt x="91526" y="21995"/>
                  </a:lnTo>
                  <a:lnTo>
                    <a:pt x="102805" y="41930"/>
                  </a:lnTo>
                  <a:lnTo>
                    <a:pt x="103767" y="52459"/>
                  </a:lnTo>
                  <a:lnTo>
                    <a:pt x="101608" y="62508"/>
                  </a:lnTo>
                  <a:lnTo>
                    <a:pt x="96671" y="70952"/>
                  </a:lnTo>
                  <a:lnTo>
                    <a:pt x="84332" y="82415"/>
                  </a:lnTo>
                  <a:lnTo>
                    <a:pt x="66489" y="93370"/>
                  </a:lnTo>
                  <a:lnTo>
                    <a:pt x="65209" y="95786"/>
                  </a:lnTo>
                  <a:lnTo>
                    <a:pt x="67339" y="97397"/>
                  </a:lnTo>
                  <a:lnTo>
                    <a:pt x="128487" y="113187"/>
                  </a:lnTo>
                  <a:lnTo>
                    <a:pt x="158337" y="127945"/>
                  </a:lnTo>
                  <a:lnTo>
                    <a:pt x="174873" y="141883"/>
                  </a:lnTo>
                  <a:lnTo>
                    <a:pt x="179154" y="152173"/>
                  </a:lnTo>
                  <a:lnTo>
                    <a:pt x="180296" y="158259"/>
                  </a:lnTo>
                  <a:lnTo>
                    <a:pt x="178382" y="169793"/>
                  </a:lnTo>
                  <a:lnTo>
                    <a:pt x="170596" y="184759"/>
                  </a:lnTo>
                  <a:lnTo>
                    <a:pt x="167430" y="188933"/>
                  </a:lnTo>
                  <a:lnTo>
                    <a:pt x="148721" y="200507"/>
                  </a:lnTo>
                  <a:lnTo>
                    <a:pt x="110247" y="214834"/>
                  </a:lnTo>
                  <a:lnTo>
                    <a:pt x="79698" y="217387"/>
                  </a:lnTo>
                  <a:lnTo>
                    <a:pt x="59070" y="2133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E99D5CD-3F5D-4A20-98BD-46D523AE0D74}"/>
                </a:ext>
              </a:extLst>
            </p:cNvPr>
            <p:cNvSpPr/>
            <p:nvPr/>
          </p:nvSpPr>
          <p:spPr>
            <a:xfrm>
              <a:off x="1256575" y="3753615"/>
              <a:ext cx="32221" cy="48331"/>
            </a:xfrm>
            <a:custGeom>
              <a:avLst/>
              <a:gdLst/>
              <a:ahLst/>
              <a:cxnLst/>
              <a:rect l="0" t="0" r="0" b="0"/>
              <a:pathLst>
                <a:path w="32221" h="48331">
                  <a:moveTo>
                    <a:pt x="32220" y="0"/>
                  </a:moveTo>
                  <a:lnTo>
                    <a:pt x="21895" y="22423"/>
                  </a:lnTo>
                  <a:lnTo>
                    <a:pt x="0" y="4833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5534583-6237-4D7D-824B-513430BA7C14}"/>
                </a:ext>
              </a:extLst>
            </p:cNvPr>
            <p:cNvSpPr/>
            <p:nvPr/>
          </p:nvSpPr>
          <p:spPr>
            <a:xfrm>
              <a:off x="1326956" y="3574654"/>
              <a:ext cx="119059" cy="170204"/>
            </a:xfrm>
            <a:custGeom>
              <a:avLst/>
              <a:gdLst/>
              <a:ahLst/>
              <a:cxnLst/>
              <a:rect l="0" t="0" r="0" b="0"/>
              <a:pathLst>
                <a:path w="119059" h="170204">
                  <a:moveTo>
                    <a:pt x="112198" y="23232"/>
                  </a:moveTo>
                  <a:lnTo>
                    <a:pt x="106497" y="17530"/>
                  </a:lnTo>
                  <a:lnTo>
                    <a:pt x="58571" y="0"/>
                  </a:lnTo>
                  <a:lnTo>
                    <a:pt x="47791" y="1172"/>
                  </a:lnTo>
                  <a:lnTo>
                    <a:pt x="42410" y="3155"/>
                  </a:lnTo>
                  <a:lnTo>
                    <a:pt x="34841" y="10132"/>
                  </a:lnTo>
                  <a:lnTo>
                    <a:pt x="1181" y="52875"/>
                  </a:lnTo>
                  <a:lnTo>
                    <a:pt x="0" y="57313"/>
                  </a:lnTo>
                  <a:lnTo>
                    <a:pt x="1871" y="67019"/>
                  </a:lnTo>
                  <a:lnTo>
                    <a:pt x="5830" y="70323"/>
                  </a:lnTo>
                  <a:lnTo>
                    <a:pt x="63333" y="83977"/>
                  </a:lnTo>
                  <a:lnTo>
                    <a:pt x="93861" y="96953"/>
                  </a:lnTo>
                  <a:lnTo>
                    <a:pt x="108688" y="107460"/>
                  </a:lnTo>
                  <a:lnTo>
                    <a:pt x="117788" y="120981"/>
                  </a:lnTo>
                  <a:lnTo>
                    <a:pt x="119058" y="132707"/>
                  </a:lnTo>
                  <a:lnTo>
                    <a:pt x="118561" y="139175"/>
                  </a:lnTo>
                  <a:lnTo>
                    <a:pt x="115844" y="144680"/>
                  </a:lnTo>
                  <a:lnTo>
                    <a:pt x="106460" y="153980"/>
                  </a:lnTo>
                  <a:lnTo>
                    <a:pt x="79930" y="167525"/>
                  </a:lnTo>
                  <a:lnTo>
                    <a:pt x="74576" y="169547"/>
                  </a:lnTo>
                  <a:lnTo>
                    <a:pt x="62263" y="170203"/>
                  </a:lnTo>
                  <a:lnTo>
                    <a:pt x="31649" y="16822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D855588-D0DA-48F7-AC76-5E365242C5C0}"/>
                </a:ext>
              </a:extLst>
            </p:cNvPr>
            <p:cNvSpPr/>
            <p:nvPr/>
          </p:nvSpPr>
          <p:spPr>
            <a:xfrm>
              <a:off x="1539831" y="3608626"/>
              <a:ext cx="81904" cy="252390"/>
            </a:xfrm>
            <a:custGeom>
              <a:avLst/>
              <a:gdLst/>
              <a:ahLst/>
              <a:cxnLst/>
              <a:rect l="0" t="0" r="0" b="0"/>
              <a:pathLst>
                <a:path w="81904" h="252390">
                  <a:moveTo>
                    <a:pt x="81903" y="0"/>
                  </a:moveTo>
                  <a:lnTo>
                    <a:pt x="64754" y="1193"/>
                  </a:lnTo>
                  <a:lnTo>
                    <a:pt x="44668" y="9767"/>
                  </a:lnTo>
                  <a:lnTo>
                    <a:pt x="21877" y="26893"/>
                  </a:lnTo>
                  <a:lnTo>
                    <a:pt x="4170" y="52471"/>
                  </a:lnTo>
                  <a:lnTo>
                    <a:pt x="1441" y="58251"/>
                  </a:lnTo>
                  <a:lnTo>
                    <a:pt x="0" y="69446"/>
                  </a:lnTo>
                  <a:lnTo>
                    <a:pt x="8667" y="123772"/>
                  </a:lnTo>
                  <a:lnTo>
                    <a:pt x="27273" y="180905"/>
                  </a:lnTo>
                  <a:lnTo>
                    <a:pt x="44207" y="238209"/>
                  </a:lnTo>
                  <a:lnTo>
                    <a:pt x="49683" y="25238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E4405C2-08CE-4359-A191-867E4EB25642}"/>
                </a:ext>
              </a:extLst>
            </p:cNvPr>
            <p:cNvSpPr/>
            <p:nvPr/>
          </p:nvSpPr>
          <p:spPr>
            <a:xfrm>
              <a:off x="1498224" y="3721395"/>
              <a:ext cx="123511" cy="37591"/>
            </a:xfrm>
            <a:custGeom>
              <a:avLst/>
              <a:gdLst/>
              <a:ahLst/>
              <a:cxnLst/>
              <a:rect l="0" t="0" r="0" b="0"/>
              <a:pathLst>
                <a:path w="123511" h="37591">
                  <a:moveTo>
                    <a:pt x="0" y="0"/>
                  </a:moveTo>
                  <a:lnTo>
                    <a:pt x="60589" y="21423"/>
                  </a:lnTo>
                  <a:lnTo>
                    <a:pt x="123510" y="375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DBD84C0-F7CE-449B-A40F-AC56335B9A9F}"/>
                </a:ext>
              </a:extLst>
            </p:cNvPr>
            <p:cNvSpPr/>
            <p:nvPr/>
          </p:nvSpPr>
          <p:spPr>
            <a:xfrm>
              <a:off x="1692849" y="3551832"/>
              <a:ext cx="154425" cy="108796"/>
            </a:xfrm>
            <a:custGeom>
              <a:avLst/>
              <a:gdLst/>
              <a:ahLst/>
              <a:cxnLst/>
              <a:rect l="0" t="0" r="0" b="0"/>
              <a:pathLst>
                <a:path w="154425" h="108796">
                  <a:moveTo>
                    <a:pt x="30914" y="3094"/>
                  </a:moveTo>
                  <a:lnTo>
                    <a:pt x="48063" y="0"/>
                  </a:lnTo>
                  <a:lnTo>
                    <a:pt x="60811" y="1321"/>
                  </a:lnTo>
                  <a:lnTo>
                    <a:pt x="71250" y="7079"/>
                  </a:lnTo>
                  <a:lnTo>
                    <a:pt x="75705" y="11121"/>
                  </a:lnTo>
                  <a:lnTo>
                    <a:pt x="76885" y="16202"/>
                  </a:lnTo>
                  <a:lnTo>
                    <a:pt x="73422" y="28212"/>
                  </a:lnTo>
                  <a:lnTo>
                    <a:pt x="65917" y="38323"/>
                  </a:lnTo>
                  <a:lnTo>
                    <a:pt x="12690" y="77880"/>
                  </a:lnTo>
                  <a:lnTo>
                    <a:pt x="6235" y="81591"/>
                  </a:lnTo>
                  <a:lnTo>
                    <a:pt x="2528" y="85855"/>
                  </a:lnTo>
                  <a:lnTo>
                    <a:pt x="653" y="90488"/>
                  </a:lnTo>
                  <a:lnTo>
                    <a:pt x="0" y="95367"/>
                  </a:lnTo>
                  <a:lnTo>
                    <a:pt x="2548" y="98619"/>
                  </a:lnTo>
                  <a:lnTo>
                    <a:pt x="13335" y="102233"/>
                  </a:lnTo>
                  <a:lnTo>
                    <a:pt x="71213" y="108645"/>
                  </a:lnTo>
                  <a:lnTo>
                    <a:pt x="122153" y="108795"/>
                  </a:lnTo>
                  <a:lnTo>
                    <a:pt x="154424" y="1051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485858-4F33-43CD-8F7E-E66439A3BCA5}"/>
                </a:ext>
              </a:extLst>
            </p:cNvPr>
            <p:cNvSpPr/>
            <p:nvPr/>
          </p:nvSpPr>
          <p:spPr>
            <a:xfrm>
              <a:off x="757167" y="3023298"/>
              <a:ext cx="1186766" cy="617549"/>
            </a:xfrm>
            <a:custGeom>
              <a:avLst/>
              <a:gdLst/>
              <a:ahLst/>
              <a:cxnLst/>
              <a:rect l="0" t="0" r="0" b="0"/>
              <a:pathLst>
                <a:path w="1186766" h="617549">
                  <a:moveTo>
                    <a:pt x="0" y="617548"/>
                  </a:moveTo>
                  <a:lnTo>
                    <a:pt x="14949" y="597976"/>
                  </a:lnTo>
                  <a:lnTo>
                    <a:pt x="75554" y="551368"/>
                  </a:lnTo>
                  <a:lnTo>
                    <a:pt x="138228" y="507230"/>
                  </a:lnTo>
                  <a:lnTo>
                    <a:pt x="199039" y="469922"/>
                  </a:lnTo>
                  <a:lnTo>
                    <a:pt x="256685" y="434857"/>
                  </a:lnTo>
                  <a:lnTo>
                    <a:pt x="319892" y="394867"/>
                  </a:lnTo>
                  <a:lnTo>
                    <a:pt x="376150" y="361237"/>
                  </a:lnTo>
                  <a:lnTo>
                    <a:pt x="436079" y="328584"/>
                  </a:lnTo>
                  <a:lnTo>
                    <a:pt x="483627" y="302280"/>
                  </a:lnTo>
                  <a:lnTo>
                    <a:pt x="534576" y="278442"/>
                  </a:lnTo>
                  <a:lnTo>
                    <a:pt x="584610" y="253412"/>
                  </a:lnTo>
                  <a:lnTo>
                    <a:pt x="636296" y="229953"/>
                  </a:lnTo>
                  <a:lnTo>
                    <a:pt x="689398" y="207886"/>
                  </a:lnTo>
                  <a:lnTo>
                    <a:pt x="742921" y="183382"/>
                  </a:lnTo>
                  <a:lnTo>
                    <a:pt x="793718" y="160077"/>
                  </a:lnTo>
                  <a:lnTo>
                    <a:pt x="842779" y="140908"/>
                  </a:lnTo>
                  <a:lnTo>
                    <a:pt x="891325" y="121041"/>
                  </a:lnTo>
                  <a:lnTo>
                    <a:pt x="952148" y="97233"/>
                  </a:lnTo>
                  <a:lnTo>
                    <a:pt x="1010481" y="75293"/>
                  </a:lnTo>
                  <a:lnTo>
                    <a:pt x="1068040" y="52632"/>
                  </a:lnTo>
                  <a:lnTo>
                    <a:pt x="1130497" y="31143"/>
                  </a:lnTo>
                  <a:lnTo>
                    <a:pt x="1181395" y="0"/>
                  </a:lnTo>
                  <a:lnTo>
                    <a:pt x="1186765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35B7EE3-C82B-41BA-B651-F571C7A58307}"/>
                </a:ext>
              </a:extLst>
            </p:cNvPr>
            <p:cNvSpPr/>
            <p:nvPr/>
          </p:nvSpPr>
          <p:spPr>
            <a:xfrm>
              <a:off x="1186856" y="2974968"/>
              <a:ext cx="21390" cy="257760"/>
            </a:xfrm>
            <a:custGeom>
              <a:avLst/>
              <a:gdLst/>
              <a:ahLst/>
              <a:cxnLst/>
              <a:rect l="0" t="0" r="0" b="0"/>
              <a:pathLst>
                <a:path w="21390" h="257760">
                  <a:moveTo>
                    <a:pt x="16019" y="0"/>
                  </a:moveTo>
                  <a:lnTo>
                    <a:pt x="1459" y="56675"/>
                  </a:lnTo>
                  <a:lnTo>
                    <a:pt x="0" y="119375"/>
                  </a:lnTo>
                  <a:lnTo>
                    <a:pt x="1512" y="175184"/>
                  </a:lnTo>
                  <a:lnTo>
                    <a:pt x="15040" y="237347"/>
                  </a:lnTo>
                  <a:lnTo>
                    <a:pt x="21389" y="2577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70FE14-CF5A-437E-A4B3-CC729ABBC3B7}"/>
              </a:ext>
            </a:extLst>
          </p:cNvPr>
          <p:cNvSpPr/>
          <p:nvPr/>
        </p:nvSpPr>
        <p:spPr>
          <a:xfrm>
            <a:off x="4570003" y="2459450"/>
            <a:ext cx="26700" cy="1084737"/>
          </a:xfrm>
          <a:custGeom>
            <a:avLst/>
            <a:gdLst/>
            <a:ahLst/>
            <a:cxnLst/>
            <a:rect l="0" t="0" r="0" b="0"/>
            <a:pathLst>
              <a:path w="26700" h="1084737">
                <a:moveTo>
                  <a:pt x="10589" y="0"/>
                </a:moveTo>
                <a:lnTo>
                  <a:pt x="5965" y="58492"/>
                </a:lnTo>
                <a:lnTo>
                  <a:pt x="1572" y="120586"/>
                </a:lnTo>
                <a:lnTo>
                  <a:pt x="0" y="175652"/>
                </a:lnTo>
                <a:lnTo>
                  <a:pt x="1449" y="234859"/>
                </a:lnTo>
                <a:lnTo>
                  <a:pt x="5669" y="297195"/>
                </a:lnTo>
                <a:lnTo>
                  <a:pt x="13213" y="358992"/>
                </a:lnTo>
                <a:lnTo>
                  <a:pt x="18568" y="414637"/>
                </a:lnTo>
                <a:lnTo>
                  <a:pt x="23937" y="468782"/>
                </a:lnTo>
                <a:lnTo>
                  <a:pt x="26457" y="527144"/>
                </a:lnTo>
                <a:lnTo>
                  <a:pt x="26678" y="586152"/>
                </a:lnTo>
                <a:lnTo>
                  <a:pt x="26696" y="639136"/>
                </a:lnTo>
                <a:lnTo>
                  <a:pt x="26699" y="692742"/>
                </a:lnTo>
                <a:lnTo>
                  <a:pt x="26699" y="746429"/>
                </a:lnTo>
                <a:lnTo>
                  <a:pt x="22075" y="808016"/>
                </a:lnTo>
                <a:lnTo>
                  <a:pt x="21394" y="867307"/>
                </a:lnTo>
                <a:lnTo>
                  <a:pt x="18484" y="926397"/>
                </a:lnTo>
                <a:lnTo>
                  <a:pt x="20979" y="984349"/>
                </a:lnTo>
                <a:lnTo>
                  <a:pt x="21309" y="1046384"/>
                </a:lnTo>
                <a:lnTo>
                  <a:pt x="21329" y="10847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6E9F84A-20B5-4264-8398-AA58F72E5F9C}"/>
              </a:ext>
            </a:extLst>
          </p:cNvPr>
          <p:cNvGrpSpPr/>
          <p:nvPr/>
        </p:nvGrpSpPr>
        <p:grpSpPr>
          <a:xfrm>
            <a:off x="4602072" y="2376241"/>
            <a:ext cx="3678851" cy="1640504"/>
            <a:chOff x="4602072" y="2376241"/>
            <a:chExt cx="3678851" cy="1640504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9A13E3D-06EA-4B03-BA38-43B0393C387C}"/>
                </a:ext>
              </a:extLst>
            </p:cNvPr>
            <p:cNvSpPr/>
            <p:nvPr/>
          </p:nvSpPr>
          <p:spPr>
            <a:xfrm>
              <a:off x="4602072" y="2376241"/>
              <a:ext cx="3080813" cy="1355685"/>
            </a:xfrm>
            <a:custGeom>
              <a:avLst/>
              <a:gdLst/>
              <a:ahLst/>
              <a:cxnLst/>
              <a:rect l="0" t="0" r="0" b="0"/>
              <a:pathLst>
                <a:path w="3080813" h="1355685">
                  <a:moveTo>
                    <a:pt x="0" y="45620"/>
                  </a:moveTo>
                  <a:lnTo>
                    <a:pt x="63008" y="36706"/>
                  </a:lnTo>
                  <a:lnTo>
                    <a:pt x="120101" y="31349"/>
                  </a:lnTo>
                  <a:lnTo>
                    <a:pt x="181787" y="26731"/>
                  </a:lnTo>
                  <a:lnTo>
                    <a:pt x="238625" y="20601"/>
                  </a:lnTo>
                  <a:lnTo>
                    <a:pt x="298092" y="20468"/>
                  </a:lnTo>
                  <a:lnTo>
                    <a:pt x="358592" y="23925"/>
                  </a:lnTo>
                  <a:lnTo>
                    <a:pt x="385024" y="24076"/>
                  </a:lnTo>
                  <a:lnTo>
                    <a:pt x="393319" y="27677"/>
                  </a:lnTo>
                  <a:lnTo>
                    <a:pt x="416993" y="46270"/>
                  </a:lnTo>
                  <a:lnTo>
                    <a:pt x="442636" y="53370"/>
                  </a:lnTo>
                  <a:lnTo>
                    <a:pt x="500557" y="56185"/>
                  </a:lnTo>
                  <a:lnTo>
                    <a:pt x="557501" y="53498"/>
                  </a:lnTo>
                  <a:lnTo>
                    <a:pt x="614513" y="50540"/>
                  </a:lnTo>
                  <a:lnTo>
                    <a:pt x="672399" y="45960"/>
                  </a:lnTo>
                  <a:lnTo>
                    <a:pt x="731114" y="45639"/>
                  </a:lnTo>
                  <a:lnTo>
                    <a:pt x="791327" y="41930"/>
                  </a:lnTo>
                  <a:lnTo>
                    <a:pt x="851176" y="38757"/>
                  </a:lnTo>
                  <a:lnTo>
                    <a:pt x="911698" y="35107"/>
                  </a:lnTo>
                  <a:lnTo>
                    <a:pt x="969482" y="30276"/>
                  </a:lnTo>
                  <a:lnTo>
                    <a:pt x="1023815" y="22103"/>
                  </a:lnTo>
                  <a:lnTo>
                    <a:pt x="1082194" y="19062"/>
                  </a:lnTo>
                  <a:lnTo>
                    <a:pt x="1141203" y="14172"/>
                  </a:lnTo>
                  <a:lnTo>
                    <a:pt x="1200267" y="10616"/>
                  </a:lnTo>
                  <a:lnTo>
                    <a:pt x="1259336" y="8257"/>
                  </a:lnTo>
                  <a:lnTo>
                    <a:pt x="1318407" y="5199"/>
                  </a:lnTo>
                  <a:lnTo>
                    <a:pt x="1377477" y="2882"/>
                  </a:lnTo>
                  <a:lnTo>
                    <a:pt x="1434773" y="2679"/>
                  </a:lnTo>
                  <a:lnTo>
                    <a:pt x="1495460" y="2661"/>
                  </a:lnTo>
                  <a:lnTo>
                    <a:pt x="1548489" y="6910"/>
                  </a:lnTo>
                  <a:lnTo>
                    <a:pt x="1605768" y="7882"/>
                  </a:lnTo>
                  <a:lnTo>
                    <a:pt x="1663887" y="8010"/>
                  </a:lnTo>
                  <a:lnTo>
                    <a:pt x="1719878" y="8027"/>
                  </a:lnTo>
                  <a:lnTo>
                    <a:pt x="1781238" y="11720"/>
                  </a:lnTo>
                  <a:lnTo>
                    <a:pt x="1840868" y="13178"/>
                  </a:lnTo>
                  <a:lnTo>
                    <a:pt x="1901308" y="13370"/>
                  </a:lnTo>
                  <a:lnTo>
                    <a:pt x="1963666" y="13992"/>
                  </a:lnTo>
                  <a:lnTo>
                    <a:pt x="2026278" y="18023"/>
                  </a:lnTo>
                  <a:lnTo>
                    <a:pt x="2088923" y="17080"/>
                  </a:lnTo>
                  <a:lnTo>
                    <a:pt x="2147881" y="13884"/>
                  </a:lnTo>
                  <a:lnTo>
                    <a:pt x="2209073" y="13463"/>
                  </a:lnTo>
                  <a:lnTo>
                    <a:pt x="2265689" y="13408"/>
                  </a:lnTo>
                  <a:lnTo>
                    <a:pt x="2323463" y="13401"/>
                  </a:lnTo>
                  <a:lnTo>
                    <a:pt x="2378672" y="13400"/>
                  </a:lnTo>
                  <a:lnTo>
                    <a:pt x="2438697" y="10549"/>
                  </a:lnTo>
                  <a:lnTo>
                    <a:pt x="2499623" y="8251"/>
                  </a:lnTo>
                  <a:lnTo>
                    <a:pt x="2557083" y="5198"/>
                  </a:lnTo>
                  <a:lnTo>
                    <a:pt x="2613161" y="2882"/>
                  </a:lnTo>
                  <a:lnTo>
                    <a:pt x="2671738" y="2673"/>
                  </a:lnTo>
                  <a:lnTo>
                    <a:pt x="2729711" y="2660"/>
                  </a:lnTo>
                  <a:lnTo>
                    <a:pt x="2787018" y="2660"/>
                  </a:lnTo>
                  <a:lnTo>
                    <a:pt x="2845912" y="2660"/>
                  </a:lnTo>
                  <a:lnTo>
                    <a:pt x="2908922" y="2660"/>
                  </a:lnTo>
                  <a:lnTo>
                    <a:pt x="2970234" y="2660"/>
                  </a:lnTo>
                  <a:lnTo>
                    <a:pt x="3005445" y="0"/>
                  </a:lnTo>
                  <a:lnTo>
                    <a:pt x="3058046" y="8621"/>
                  </a:lnTo>
                  <a:lnTo>
                    <a:pt x="3067780" y="13464"/>
                  </a:lnTo>
                  <a:lnTo>
                    <a:pt x="3074492" y="21185"/>
                  </a:lnTo>
                  <a:lnTo>
                    <a:pt x="3077117" y="25750"/>
                  </a:lnTo>
                  <a:lnTo>
                    <a:pt x="3080812" y="46428"/>
                  </a:lnTo>
                  <a:lnTo>
                    <a:pt x="3073018" y="108901"/>
                  </a:lnTo>
                  <a:lnTo>
                    <a:pt x="3064235" y="164040"/>
                  </a:lnTo>
                  <a:lnTo>
                    <a:pt x="3055615" y="221233"/>
                  </a:lnTo>
                  <a:lnTo>
                    <a:pt x="3044678" y="277764"/>
                  </a:lnTo>
                  <a:lnTo>
                    <a:pt x="3036866" y="339250"/>
                  </a:lnTo>
                  <a:lnTo>
                    <a:pt x="3025640" y="400651"/>
                  </a:lnTo>
                  <a:lnTo>
                    <a:pt x="3021844" y="461750"/>
                  </a:lnTo>
                  <a:lnTo>
                    <a:pt x="3020539" y="471609"/>
                  </a:lnTo>
                  <a:lnTo>
                    <a:pt x="3023862" y="490519"/>
                  </a:lnTo>
                  <a:lnTo>
                    <a:pt x="3031022" y="517938"/>
                  </a:lnTo>
                  <a:lnTo>
                    <a:pt x="3032181" y="573447"/>
                  </a:lnTo>
                  <a:lnTo>
                    <a:pt x="3027386" y="636455"/>
                  </a:lnTo>
                  <a:lnTo>
                    <a:pt x="3023836" y="693725"/>
                  </a:lnTo>
                  <a:lnTo>
                    <a:pt x="3023369" y="748868"/>
                  </a:lnTo>
                  <a:lnTo>
                    <a:pt x="3023308" y="802758"/>
                  </a:lnTo>
                  <a:lnTo>
                    <a:pt x="3023299" y="860173"/>
                  </a:lnTo>
                  <a:lnTo>
                    <a:pt x="3023298" y="915334"/>
                  </a:lnTo>
                  <a:lnTo>
                    <a:pt x="3021708" y="969227"/>
                  </a:lnTo>
                  <a:lnTo>
                    <a:pt x="3017829" y="1022952"/>
                  </a:lnTo>
                  <a:lnTo>
                    <a:pt x="3012503" y="1083108"/>
                  </a:lnTo>
                  <a:lnTo>
                    <a:pt x="3003302" y="1146424"/>
                  </a:lnTo>
                  <a:lnTo>
                    <a:pt x="2994429" y="1206262"/>
                  </a:lnTo>
                  <a:lnTo>
                    <a:pt x="2983691" y="1268887"/>
                  </a:lnTo>
                  <a:lnTo>
                    <a:pt x="2970307" y="1304950"/>
                  </a:lnTo>
                  <a:lnTo>
                    <a:pt x="2939140" y="1347827"/>
                  </a:lnTo>
                  <a:lnTo>
                    <a:pt x="2928814" y="1352309"/>
                  </a:lnTo>
                  <a:lnTo>
                    <a:pt x="2876000" y="1355684"/>
                  </a:lnTo>
                  <a:lnTo>
                    <a:pt x="2817505" y="1349256"/>
                  </a:lnTo>
                  <a:lnTo>
                    <a:pt x="2759338" y="1342544"/>
                  </a:lnTo>
                  <a:lnTo>
                    <a:pt x="2700554" y="1335403"/>
                  </a:lnTo>
                  <a:lnTo>
                    <a:pt x="2647327" y="1328703"/>
                  </a:lnTo>
                  <a:lnTo>
                    <a:pt x="2589404" y="1320050"/>
                  </a:lnTo>
                  <a:lnTo>
                    <a:pt x="2527376" y="1313990"/>
                  </a:lnTo>
                  <a:lnTo>
                    <a:pt x="2464807" y="1308823"/>
                  </a:lnTo>
                  <a:lnTo>
                    <a:pt x="2402169" y="1303443"/>
                  </a:lnTo>
                  <a:lnTo>
                    <a:pt x="2350459" y="1298308"/>
                  </a:lnTo>
                  <a:lnTo>
                    <a:pt x="2294457" y="1294267"/>
                  </a:lnTo>
                  <a:lnTo>
                    <a:pt x="2241120" y="1288320"/>
                  </a:lnTo>
                  <a:lnTo>
                    <a:pt x="2185238" y="1286526"/>
                  </a:lnTo>
                  <a:lnTo>
                    <a:pt x="2128233" y="1283321"/>
                  </a:lnTo>
                  <a:lnTo>
                    <a:pt x="2071605" y="1277539"/>
                  </a:lnTo>
                  <a:lnTo>
                    <a:pt x="2017989" y="1274187"/>
                  </a:lnTo>
                  <a:lnTo>
                    <a:pt x="1961610" y="1270807"/>
                  </a:lnTo>
                  <a:lnTo>
                    <a:pt x="1908199" y="1265851"/>
                  </a:lnTo>
                  <a:lnTo>
                    <a:pt x="1853893" y="1260718"/>
                  </a:lnTo>
                  <a:lnTo>
                    <a:pt x="1799919" y="1256677"/>
                  </a:lnTo>
                  <a:lnTo>
                    <a:pt x="1743889" y="1253823"/>
                  </a:lnTo>
                  <a:lnTo>
                    <a:pt x="1690392" y="1249724"/>
                  </a:lnTo>
                  <a:lnTo>
                    <a:pt x="1634036" y="1245887"/>
                  </a:lnTo>
                  <a:lnTo>
                    <a:pt x="1571134" y="1241897"/>
                  </a:lnTo>
                  <a:lnTo>
                    <a:pt x="1518526" y="1238573"/>
                  </a:lnTo>
                  <a:lnTo>
                    <a:pt x="1455344" y="1232021"/>
                  </a:lnTo>
                  <a:lnTo>
                    <a:pt x="1392028" y="1227674"/>
                  </a:lnTo>
                  <a:lnTo>
                    <a:pt x="1339837" y="1225554"/>
                  </a:lnTo>
                  <a:lnTo>
                    <a:pt x="1288999" y="1222416"/>
                  </a:lnTo>
                  <a:lnTo>
                    <a:pt x="1237279" y="1217510"/>
                  </a:lnTo>
                  <a:lnTo>
                    <a:pt x="1177138" y="1211892"/>
                  </a:lnTo>
                  <a:lnTo>
                    <a:pt x="1118221" y="1209444"/>
                  </a:lnTo>
                  <a:lnTo>
                    <a:pt x="1063423" y="1205453"/>
                  </a:lnTo>
                  <a:lnTo>
                    <a:pt x="1009578" y="1200979"/>
                  </a:lnTo>
                  <a:lnTo>
                    <a:pt x="955859" y="1200272"/>
                  </a:lnTo>
                  <a:lnTo>
                    <a:pt x="895667" y="1200174"/>
                  </a:lnTo>
                  <a:lnTo>
                    <a:pt x="833840" y="1200166"/>
                  </a:lnTo>
                  <a:lnTo>
                    <a:pt x="774528" y="1195914"/>
                  </a:lnTo>
                  <a:lnTo>
                    <a:pt x="718096" y="1194893"/>
                  </a:lnTo>
                  <a:lnTo>
                    <a:pt x="659258" y="1194803"/>
                  </a:lnTo>
                  <a:lnTo>
                    <a:pt x="604458" y="1194795"/>
                  </a:lnTo>
                  <a:lnTo>
                    <a:pt x="543588" y="1194795"/>
                  </a:lnTo>
                  <a:lnTo>
                    <a:pt x="485784" y="1194795"/>
                  </a:lnTo>
                  <a:lnTo>
                    <a:pt x="424257" y="1195988"/>
                  </a:lnTo>
                  <a:lnTo>
                    <a:pt x="364898" y="1204872"/>
                  </a:lnTo>
                  <a:lnTo>
                    <a:pt x="307117" y="1205496"/>
                  </a:lnTo>
                  <a:lnTo>
                    <a:pt x="250654" y="1205533"/>
                  </a:lnTo>
                  <a:lnTo>
                    <a:pt x="194547" y="1203944"/>
                  </a:lnTo>
                  <a:lnTo>
                    <a:pt x="136087" y="1199716"/>
                  </a:lnTo>
                  <a:lnTo>
                    <a:pt x="75291" y="1191256"/>
                  </a:lnTo>
                  <a:lnTo>
                    <a:pt x="48330" y="11894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9ED4CB6-FA17-4B4B-A32C-2AEBB711E8A3}"/>
                </a:ext>
              </a:extLst>
            </p:cNvPr>
            <p:cNvSpPr/>
            <p:nvPr/>
          </p:nvSpPr>
          <p:spPr>
            <a:xfrm>
              <a:off x="5611628" y="2706469"/>
              <a:ext cx="445709" cy="392010"/>
            </a:xfrm>
            <a:custGeom>
              <a:avLst/>
              <a:gdLst/>
              <a:ahLst/>
              <a:cxnLst/>
              <a:rect l="0" t="0" r="0" b="0"/>
              <a:pathLst>
                <a:path w="445709" h="392010">
                  <a:moveTo>
                    <a:pt x="0" y="0"/>
                  </a:moveTo>
                  <a:lnTo>
                    <a:pt x="59860" y="51705"/>
                  </a:lnTo>
                  <a:lnTo>
                    <a:pt x="115360" y="112796"/>
                  </a:lnTo>
                  <a:lnTo>
                    <a:pt x="174123" y="172536"/>
                  </a:lnTo>
                  <a:lnTo>
                    <a:pt x="235417" y="221068"/>
                  </a:lnTo>
                  <a:lnTo>
                    <a:pt x="298397" y="277484"/>
                  </a:lnTo>
                  <a:lnTo>
                    <a:pt x="356188" y="330107"/>
                  </a:lnTo>
                  <a:lnTo>
                    <a:pt x="418323" y="373196"/>
                  </a:lnTo>
                  <a:lnTo>
                    <a:pt x="445708" y="3920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A3EA640-BABE-4C51-84A8-F260A8D4EA2A}"/>
                </a:ext>
              </a:extLst>
            </p:cNvPr>
            <p:cNvSpPr/>
            <p:nvPr/>
          </p:nvSpPr>
          <p:spPr>
            <a:xfrm>
              <a:off x="5509598" y="2701099"/>
              <a:ext cx="392010" cy="349050"/>
            </a:xfrm>
            <a:custGeom>
              <a:avLst/>
              <a:gdLst/>
              <a:ahLst/>
              <a:cxnLst/>
              <a:rect l="0" t="0" r="0" b="0"/>
              <a:pathLst>
                <a:path w="392010" h="349050">
                  <a:moveTo>
                    <a:pt x="392009" y="0"/>
                  </a:moveTo>
                  <a:lnTo>
                    <a:pt x="350056" y="25670"/>
                  </a:lnTo>
                  <a:lnTo>
                    <a:pt x="288328" y="86040"/>
                  </a:lnTo>
                  <a:lnTo>
                    <a:pt x="232039" y="137448"/>
                  </a:lnTo>
                  <a:lnTo>
                    <a:pt x="192268" y="169034"/>
                  </a:lnTo>
                  <a:lnTo>
                    <a:pt x="138513" y="230608"/>
                  </a:lnTo>
                  <a:lnTo>
                    <a:pt x="81529" y="283862"/>
                  </a:lnTo>
                  <a:lnTo>
                    <a:pt x="23345" y="331487"/>
                  </a:lnTo>
                  <a:lnTo>
                    <a:pt x="0" y="3490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0B5D6A0-2B45-4DEA-BE10-885640D4A89F}"/>
                </a:ext>
              </a:extLst>
            </p:cNvPr>
            <p:cNvSpPr/>
            <p:nvPr/>
          </p:nvSpPr>
          <p:spPr>
            <a:xfrm>
              <a:off x="7617404" y="2803129"/>
              <a:ext cx="195916" cy="107401"/>
            </a:xfrm>
            <a:custGeom>
              <a:avLst/>
              <a:gdLst/>
              <a:ahLst/>
              <a:cxnLst/>
              <a:rect l="0" t="0" r="0" b="0"/>
              <a:pathLst>
                <a:path w="195916" h="107401">
                  <a:moveTo>
                    <a:pt x="7966" y="0"/>
                  </a:moveTo>
                  <a:lnTo>
                    <a:pt x="6376" y="21775"/>
                  </a:lnTo>
                  <a:lnTo>
                    <a:pt x="0" y="48369"/>
                  </a:lnTo>
                  <a:lnTo>
                    <a:pt x="1044" y="59087"/>
                  </a:lnTo>
                  <a:lnTo>
                    <a:pt x="5088" y="68226"/>
                  </a:lnTo>
                  <a:lnTo>
                    <a:pt x="7837" y="72334"/>
                  </a:lnTo>
                  <a:lnTo>
                    <a:pt x="18847" y="78489"/>
                  </a:lnTo>
                  <a:lnTo>
                    <a:pt x="79854" y="92959"/>
                  </a:lnTo>
                  <a:lnTo>
                    <a:pt x="138850" y="101912"/>
                  </a:lnTo>
                  <a:lnTo>
                    <a:pt x="195915" y="107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7888411-B42A-4835-A743-178F5D2677F8}"/>
                </a:ext>
              </a:extLst>
            </p:cNvPr>
            <p:cNvSpPr/>
            <p:nvPr/>
          </p:nvSpPr>
          <p:spPr>
            <a:xfrm>
              <a:off x="7770691" y="2744059"/>
              <a:ext cx="31890" cy="402750"/>
            </a:xfrm>
            <a:custGeom>
              <a:avLst/>
              <a:gdLst/>
              <a:ahLst/>
              <a:cxnLst/>
              <a:rect l="0" t="0" r="0" b="0"/>
              <a:pathLst>
                <a:path w="31890" h="402750">
                  <a:moveTo>
                    <a:pt x="5038" y="0"/>
                  </a:moveTo>
                  <a:lnTo>
                    <a:pt x="0" y="43519"/>
                  </a:lnTo>
                  <a:lnTo>
                    <a:pt x="1459" y="104549"/>
                  </a:lnTo>
                  <a:lnTo>
                    <a:pt x="3050" y="122044"/>
                  </a:lnTo>
                  <a:lnTo>
                    <a:pt x="10519" y="136581"/>
                  </a:lnTo>
                  <a:lnTo>
                    <a:pt x="23369" y="154829"/>
                  </a:lnTo>
                  <a:lnTo>
                    <a:pt x="28102" y="167859"/>
                  </a:lnTo>
                  <a:lnTo>
                    <a:pt x="31556" y="224940"/>
                  </a:lnTo>
                  <a:lnTo>
                    <a:pt x="31859" y="279690"/>
                  </a:lnTo>
                  <a:lnTo>
                    <a:pt x="27637" y="342009"/>
                  </a:lnTo>
                  <a:lnTo>
                    <a:pt x="28208" y="384901"/>
                  </a:lnTo>
                  <a:lnTo>
                    <a:pt x="31889" y="4027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7F93D45-EC5E-45FD-8B61-B8B1B79D482E}"/>
                </a:ext>
              </a:extLst>
            </p:cNvPr>
            <p:cNvSpPr/>
            <p:nvPr/>
          </p:nvSpPr>
          <p:spPr>
            <a:xfrm>
              <a:off x="7874324" y="3013131"/>
              <a:ext cx="146825" cy="219805"/>
            </a:xfrm>
            <a:custGeom>
              <a:avLst/>
              <a:gdLst/>
              <a:ahLst/>
              <a:cxnLst/>
              <a:rect l="0" t="0" r="0" b="0"/>
              <a:pathLst>
                <a:path w="146825" h="219805">
                  <a:moveTo>
                    <a:pt x="19545" y="10167"/>
                  </a:moveTo>
                  <a:lnTo>
                    <a:pt x="4597" y="35441"/>
                  </a:lnTo>
                  <a:lnTo>
                    <a:pt x="0" y="55511"/>
                  </a:lnTo>
                  <a:lnTo>
                    <a:pt x="2107" y="66319"/>
                  </a:lnTo>
                  <a:lnTo>
                    <a:pt x="4339" y="70871"/>
                  </a:lnTo>
                  <a:lnTo>
                    <a:pt x="13184" y="79112"/>
                  </a:lnTo>
                  <a:lnTo>
                    <a:pt x="18884" y="82980"/>
                  </a:lnTo>
                  <a:lnTo>
                    <a:pt x="29991" y="85687"/>
                  </a:lnTo>
                  <a:lnTo>
                    <a:pt x="51707" y="82564"/>
                  </a:lnTo>
                  <a:lnTo>
                    <a:pt x="67858" y="75042"/>
                  </a:lnTo>
                  <a:lnTo>
                    <a:pt x="81129" y="62405"/>
                  </a:lnTo>
                  <a:lnTo>
                    <a:pt x="92619" y="47324"/>
                  </a:lnTo>
                  <a:lnTo>
                    <a:pt x="96772" y="33642"/>
                  </a:lnTo>
                  <a:lnTo>
                    <a:pt x="100254" y="287"/>
                  </a:lnTo>
                  <a:lnTo>
                    <a:pt x="101395" y="0"/>
                  </a:lnTo>
                  <a:lnTo>
                    <a:pt x="102751" y="1599"/>
                  </a:lnTo>
                  <a:lnTo>
                    <a:pt x="120867" y="58057"/>
                  </a:lnTo>
                  <a:lnTo>
                    <a:pt x="137587" y="116677"/>
                  </a:lnTo>
                  <a:lnTo>
                    <a:pt x="146824" y="159800"/>
                  </a:lnTo>
                  <a:lnTo>
                    <a:pt x="145258" y="189023"/>
                  </a:lnTo>
                  <a:lnTo>
                    <a:pt x="140850" y="200240"/>
                  </a:lnTo>
                  <a:lnTo>
                    <a:pt x="128299" y="217165"/>
                  </a:lnTo>
                  <a:lnTo>
                    <a:pt x="124268" y="219169"/>
                  </a:lnTo>
                  <a:lnTo>
                    <a:pt x="115016" y="219804"/>
                  </a:lnTo>
                  <a:lnTo>
                    <a:pt x="106528" y="216506"/>
                  </a:lnTo>
                  <a:lnTo>
                    <a:pt x="89354" y="2034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4DA82C2-E377-4ED0-95B7-D657422FADD1}"/>
                </a:ext>
              </a:extLst>
            </p:cNvPr>
            <p:cNvSpPr/>
            <p:nvPr/>
          </p:nvSpPr>
          <p:spPr>
            <a:xfrm>
              <a:off x="7985094" y="2770909"/>
              <a:ext cx="125391" cy="268500"/>
            </a:xfrm>
            <a:custGeom>
              <a:avLst/>
              <a:gdLst/>
              <a:ahLst/>
              <a:cxnLst/>
              <a:rect l="0" t="0" r="0" b="0"/>
              <a:pathLst>
                <a:path w="125391" h="268500">
                  <a:moveTo>
                    <a:pt x="112834" y="0"/>
                  </a:moveTo>
                  <a:lnTo>
                    <a:pt x="105452" y="17745"/>
                  </a:lnTo>
                  <a:lnTo>
                    <a:pt x="94751" y="78632"/>
                  </a:lnTo>
                  <a:lnTo>
                    <a:pt x="92360" y="98942"/>
                  </a:lnTo>
                  <a:lnTo>
                    <a:pt x="96574" y="111397"/>
                  </a:lnTo>
                  <a:lnTo>
                    <a:pt x="102625" y="123496"/>
                  </a:lnTo>
                  <a:lnTo>
                    <a:pt x="107039" y="173410"/>
                  </a:lnTo>
                  <a:lnTo>
                    <a:pt x="113281" y="232769"/>
                  </a:lnTo>
                  <a:lnTo>
                    <a:pt x="120082" y="261375"/>
                  </a:lnTo>
                  <a:lnTo>
                    <a:pt x="121843" y="263750"/>
                  </a:lnTo>
                  <a:lnTo>
                    <a:pt x="123613" y="263543"/>
                  </a:lnTo>
                  <a:lnTo>
                    <a:pt x="125390" y="261615"/>
                  </a:lnTo>
                  <a:lnTo>
                    <a:pt x="125381" y="258540"/>
                  </a:lnTo>
                  <a:lnTo>
                    <a:pt x="119668" y="245659"/>
                  </a:lnTo>
                  <a:lnTo>
                    <a:pt x="100754" y="219990"/>
                  </a:lnTo>
                  <a:lnTo>
                    <a:pt x="85587" y="209708"/>
                  </a:lnTo>
                  <a:lnTo>
                    <a:pt x="63830" y="201485"/>
                  </a:lnTo>
                  <a:lnTo>
                    <a:pt x="44681" y="200114"/>
                  </a:lnTo>
                  <a:lnTo>
                    <a:pt x="27405" y="203818"/>
                  </a:lnTo>
                  <a:lnTo>
                    <a:pt x="7122" y="215459"/>
                  </a:lnTo>
                  <a:lnTo>
                    <a:pt x="2980" y="218819"/>
                  </a:lnTo>
                  <a:lnTo>
                    <a:pt x="815" y="223446"/>
                  </a:lnTo>
                  <a:lnTo>
                    <a:pt x="0" y="234951"/>
                  </a:lnTo>
                  <a:lnTo>
                    <a:pt x="3218" y="244838"/>
                  </a:lnTo>
                  <a:lnTo>
                    <a:pt x="5747" y="249145"/>
                  </a:lnTo>
                  <a:lnTo>
                    <a:pt x="14922" y="255522"/>
                  </a:lnTo>
                  <a:lnTo>
                    <a:pt x="40258" y="264477"/>
                  </a:lnTo>
                  <a:lnTo>
                    <a:pt x="91354" y="2684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C8B1FE4-4E5C-4823-B2B2-6AE7A37DF63F}"/>
                </a:ext>
              </a:extLst>
            </p:cNvPr>
            <p:cNvSpPr/>
            <p:nvPr/>
          </p:nvSpPr>
          <p:spPr>
            <a:xfrm>
              <a:off x="8130148" y="2869352"/>
              <a:ext cx="150775" cy="170057"/>
            </a:xfrm>
            <a:custGeom>
              <a:avLst/>
              <a:gdLst/>
              <a:ahLst/>
              <a:cxnLst/>
              <a:rect l="0" t="0" r="0" b="0"/>
              <a:pathLst>
                <a:path w="150775" h="170057">
                  <a:moveTo>
                    <a:pt x="118139" y="14327"/>
                  </a:moveTo>
                  <a:lnTo>
                    <a:pt x="104085" y="6349"/>
                  </a:lnTo>
                  <a:lnTo>
                    <a:pt x="72227" y="0"/>
                  </a:lnTo>
                  <a:lnTo>
                    <a:pt x="37337" y="1420"/>
                  </a:lnTo>
                  <a:lnTo>
                    <a:pt x="17627" y="8646"/>
                  </a:lnTo>
                  <a:lnTo>
                    <a:pt x="14734" y="11733"/>
                  </a:lnTo>
                  <a:lnTo>
                    <a:pt x="14000" y="14984"/>
                  </a:lnTo>
                  <a:lnTo>
                    <a:pt x="14703" y="18345"/>
                  </a:lnTo>
                  <a:lnTo>
                    <a:pt x="31857" y="44365"/>
                  </a:lnTo>
                  <a:lnTo>
                    <a:pt x="49319" y="60435"/>
                  </a:lnTo>
                  <a:lnTo>
                    <a:pt x="112778" y="108447"/>
                  </a:lnTo>
                  <a:lnTo>
                    <a:pt x="142139" y="130610"/>
                  </a:lnTo>
                  <a:lnTo>
                    <a:pt x="150774" y="147098"/>
                  </a:lnTo>
                  <a:lnTo>
                    <a:pt x="150636" y="152364"/>
                  </a:lnTo>
                  <a:lnTo>
                    <a:pt x="148754" y="157068"/>
                  </a:lnTo>
                  <a:lnTo>
                    <a:pt x="145709" y="161398"/>
                  </a:lnTo>
                  <a:lnTo>
                    <a:pt x="132779" y="166208"/>
                  </a:lnTo>
                  <a:lnTo>
                    <a:pt x="74580" y="169718"/>
                  </a:lnTo>
                  <a:lnTo>
                    <a:pt x="19711" y="170026"/>
                  </a:lnTo>
                  <a:lnTo>
                    <a:pt x="0" y="1700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A536A57-44EE-4B89-9E82-22DE0BD3D324}"/>
                </a:ext>
              </a:extLst>
            </p:cNvPr>
            <p:cNvSpPr/>
            <p:nvPr/>
          </p:nvSpPr>
          <p:spPr>
            <a:xfrm>
              <a:off x="5198140" y="3662326"/>
              <a:ext cx="21480" cy="316829"/>
            </a:xfrm>
            <a:custGeom>
              <a:avLst/>
              <a:gdLst/>
              <a:ahLst/>
              <a:cxnLst/>
              <a:rect l="0" t="0" r="0" b="0"/>
              <a:pathLst>
                <a:path w="21480" h="316829">
                  <a:moveTo>
                    <a:pt x="0" y="0"/>
                  </a:moveTo>
                  <a:lnTo>
                    <a:pt x="596" y="61815"/>
                  </a:lnTo>
                  <a:lnTo>
                    <a:pt x="8562" y="119527"/>
                  </a:lnTo>
                  <a:lnTo>
                    <a:pt x="13303" y="176566"/>
                  </a:lnTo>
                  <a:lnTo>
                    <a:pt x="19636" y="231535"/>
                  </a:lnTo>
                  <a:lnTo>
                    <a:pt x="21371" y="293637"/>
                  </a:lnTo>
                  <a:lnTo>
                    <a:pt x="21479" y="3168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1327297-AE2E-44B0-9608-8DA09D6BA5D9}"/>
                </a:ext>
              </a:extLst>
            </p:cNvPr>
            <p:cNvSpPr/>
            <p:nvPr/>
          </p:nvSpPr>
          <p:spPr>
            <a:xfrm>
              <a:off x="5332389" y="3765668"/>
              <a:ext cx="268500" cy="251077"/>
            </a:xfrm>
            <a:custGeom>
              <a:avLst/>
              <a:gdLst/>
              <a:ahLst/>
              <a:cxnLst/>
              <a:rect l="0" t="0" r="0" b="0"/>
              <a:pathLst>
                <a:path w="268500" h="251077">
                  <a:moveTo>
                    <a:pt x="0" y="63127"/>
                  </a:moveTo>
                  <a:lnTo>
                    <a:pt x="1591" y="126141"/>
                  </a:lnTo>
                  <a:lnTo>
                    <a:pt x="2851" y="131986"/>
                  </a:lnTo>
                  <a:lnTo>
                    <a:pt x="4287" y="133497"/>
                  </a:lnTo>
                  <a:lnTo>
                    <a:pt x="5841" y="132117"/>
                  </a:lnTo>
                  <a:lnTo>
                    <a:pt x="28445" y="69569"/>
                  </a:lnTo>
                  <a:lnTo>
                    <a:pt x="52004" y="33821"/>
                  </a:lnTo>
                  <a:lnTo>
                    <a:pt x="56149" y="31656"/>
                  </a:lnTo>
                  <a:lnTo>
                    <a:pt x="65528" y="30842"/>
                  </a:lnTo>
                  <a:lnTo>
                    <a:pt x="69939" y="32654"/>
                  </a:lnTo>
                  <a:lnTo>
                    <a:pt x="78021" y="39440"/>
                  </a:lnTo>
                  <a:lnTo>
                    <a:pt x="86430" y="53324"/>
                  </a:lnTo>
                  <a:lnTo>
                    <a:pt x="95889" y="94307"/>
                  </a:lnTo>
                  <a:lnTo>
                    <a:pt x="101489" y="103039"/>
                  </a:lnTo>
                  <a:lnTo>
                    <a:pt x="105248" y="105248"/>
                  </a:lnTo>
                  <a:lnTo>
                    <a:pt x="114200" y="106112"/>
                  </a:lnTo>
                  <a:lnTo>
                    <a:pt x="118497" y="104313"/>
                  </a:lnTo>
                  <a:lnTo>
                    <a:pt x="126453" y="97542"/>
                  </a:lnTo>
                  <a:lnTo>
                    <a:pt x="137593" y="77416"/>
                  </a:lnTo>
                  <a:lnTo>
                    <a:pt x="159141" y="14977"/>
                  </a:lnTo>
                  <a:lnTo>
                    <a:pt x="163436" y="0"/>
                  </a:lnTo>
                  <a:lnTo>
                    <a:pt x="163329" y="17354"/>
                  </a:lnTo>
                  <a:lnTo>
                    <a:pt x="173760" y="75391"/>
                  </a:lnTo>
                  <a:lnTo>
                    <a:pt x="189743" y="135548"/>
                  </a:lnTo>
                  <a:lnTo>
                    <a:pt x="202866" y="175138"/>
                  </a:lnTo>
                  <a:lnTo>
                    <a:pt x="250607" y="237726"/>
                  </a:lnTo>
                  <a:lnTo>
                    <a:pt x="268499" y="2510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0182BC9-530E-4BBC-819B-6F85D6555D0C}"/>
                </a:ext>
              </a:extLst>
            </p:cNvPr>
            <p:cNvSpPr/>
            <p:nvPr/>
          </p:nvSpPr>
          <p:spPr>
            <a:xfrm>
              <a:off x="5624643" y="3807315"/>
              <a:ext cx="13836" cy="102031"/>
            </a:xfrm>
            <a:custGeom>
              <a:avLst/>
              <a:gdLst/>
              <a:ahLst/>
              <a:cxnLst/>
              <a:rect l="0" t="0" r="0" b="0"/>
              <a:pathLst>
                <a:path w="13836" h="102031">
                  <a:moveTo>
                    <a:pt x="3095" y="0"/>
                  </a:moveTo>
                  <a:lnTo>
                    <a:pt x="0" y="16552"/>
                  </a:lnTo>
                  <a:lnTo>
                    <a:pt x="8867" y="79893"/>
                  </a:lnTo>
                  <a:lnTo>
                    <a:pt x="13835" y="1020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CF9DBD-46BC-4791-A032-6EC61018497E}"/>
                </a:ext>
              </a:extLst>
            </p:cNvPr>
            <p:cNvSpPr/>
            <p:nvPr/>
          </p:nvSpPr>
          <p:spPr>
            <a:xfrm>
              <a:off x="5595518" y="364084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EC301D8-B897-4A3E-ADB3-56BF8943850C}"/>
              </a:ext>
            </a:extLst>
          </p:cNvPr>
          <p:cNvGrpSpPr/>
          <p:nvPr/>
        </p:nvGrpSpPr>
        <p:grpSpPr>
          <a:xfrm>
            <a:off x="7786470" y="3286427"/>
            <a:ext cx="161099" cy="144991"/>
            <a:chOff x="7786470" y="3286427"/>
            <a:chExt cx="161099" cy="144991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CD9AE29-9225-4BF9-9ABB-11F009CB81D5}"/>
                </a:ext>
              </a:extLst>
            </p:cNvPr>
            <p:cNvSpPr/>
            <p:nvPr/>
          </p:nvSpPr>
          <p:spPr>
            <a:xfrm>
              <a:off x="7786470" y="3286427"/>
              <a:ext cx="161099" cy="3692"/>
            </a:xfrm>
            <a:custGeom>
              <a:avLst/>
              <a:gdLst/>
              <a:ahLst/>
              <a:cxnLst/>
              <a:rect l="0" t="0" r="0" b="0"/>
              <a:pathLst>
                <a:path w="161099" h="3692">
                  <a:moveTo>
                    <a:pt x="0" y="0"/>
                  </a:moveTo>
                  <a:lnTo>
                    <a:pt x="14651" y="3691"/>
                  </a:lnTo>
                  <a:lnTo>
                    <a:pt x="75774" y="1021"/>
                  </a:lnTo>
                  <a:lnTo>
                    <a:pt x="131118" y="201"/>
                  </a:lnTo>
                  <a:lnTo>
                    <a:pt x="16109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35C09F2-FB87-4AE0-82A8-3A93942C165B}"/>
                </a:ext>
              </a:extLst>
            </p:cNvPr>
            <p:cNvSpPr/>
            <p:nvPr/>
          </p:nvSpPr>
          <p:spPr>
            <a:xfrm>
              <a:off x="7829429" y="3426046"/>
              <a:ext cx="75181" cy="5372"/>
            </a:xfrm>
            <a:custGeom>
              <a:avLst/>
              <a:gdLst/>
              <a:ahLst/>
              <a:cxnLst/>
              <a:rect l="0" t="0" r="0" b="0"/>
              <a:pathLst>
                <a:path w="75181" h="5372">
                  <a:moveTo>
                    <a:pt x="0" y="5371"/>
                  </a:moveTo>
                  <a:lnTo>
                    <a:pt x="58914" y="1120"/>
                  </a:lnTo>
                  <a:lnTo>
                    <a:pt x="751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C3DB8FB-238D-46B3-A5EF-E98000B2C55E}"/>
              </a:ext>
            </a:extLst>
          </p:cNvPr>
          <p:cNvGrpSpPr/>
          <p:nvPr/>
        </p:nvGrpSpPr>
        <p:grpSpPr>
          <a:xfrm>
            <a:off x="8089464" y="3164563"/>
            <a:ext cx="921361" cy="470914"/>
            <a:chOff x="8089464" y="3164563"/>
            <a:chExt cx="921361" cy="470914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3563C0-6EA5-4144-90AC-22964137B7D3}"/>
                </a:ext>
              </a:extLst>
            </p:cNvPr>
            <p:cNvSpPr/>
            <p:nvPr/>
          </p:nvSpPr>
          <p:spPr>
            <a:xfrm>
              <a:off x="8089464" y="3195137"/>
              <a:ext cx="19205" cy="365160"/>
            </a:xfrm>
            <a:custGeom>
              <a:avLst/>
              <a:gdLst/>
              <a:ahLst/>
              <a:cxnLst/>
              <a:rect l="0" t="0" r="0" b="0"/>
              <a:pathLst>
                <a:path w="19205" h="365160">
                  <a:moveTo>
                    <a:pt x="3094" y="0"/>
                  </a:moveTo>
                  <a:lnTo>
                    <a:pt x="0" y="17746"/>
                  </a:lnTo>
                  <a:lnTo>
                    <a:pt x="2744" y="71572"/>
                  </a:lnTo>
                  <a:lnTo>
                    <a:pt x="6754" y="132440"/>
                  </a:lnTo>
                  <a:lnTo>
                    <a:pt x="8315" y="189878"/>
                  </a:lnTo>
                  <a:lnTo>
                    <a:pt x="13083" y="248745"/>
                  </a:lnTo>
                  <a:lnTo>
                    <a:pt x="18662" y="306903"/>
                  </a:lnTo>
                  <a:lnTo>
                    <a:pt x="19204" y="3651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27A4C8D-676A-41CA-A725-51AAA550A224}"/>
                </a:ext>
              </a:extLst>
            </p:cNvPr>
            <p:cNvSpPr/>
            <p:nvPr/>
          </p:nvSpPr>
          <p:spPr>
            <a:xfrm>
              <a:off x="8177119" y="3164563"/>
              <a:ext cx="291339" cy="309814"/>
            </a:xfrm>
            <a:custGeom>
              <a:avLst/>
              <a:gdLst/>
              <a:ahLst/>
              <a:cxnLst/>
              <a:rect l="0" t="0" r="0" b="0"/>
              <a:pathLst>
                <a:path w="291339" h="309814">
                  <a:moveTo>
                    <a:pt x="12099" y="46684"/>
                  </a:moveTo>
                  <a:lnTo>
                    <a:pt x="4120" y="37513"/>
                  </a:lnTo>
                  <a:lnTo>
                    <a:pt x="0" y="28885"/>
                  </a:lnTo>
                  <a:lnTo>
                    <a:pt x="454" y="24078"/>
                  </a:lnTo>
                  <a:lnTo>
                    <a:pt x="5730" y="13964"/>
                  </a:lnTo>
                  <a:lnTo>
                    <a:pt x="14041" y="6685"/>
                  </a:lnTo>
                  <a:lnTo>
                    <a:pt x="18764" y="3908"/>
                  </a:lnTo>
                  <a:lnTo>
                    <a:pt x="39664" y="0"/>
                  </a:lnTo>
                  <a:lnTo>
                    <a:pt x="83306" y="162"/>
                  </a:lnTo>
                  <a:lnTo>
                    <a:pt x="96253" y="3335"/>
                  </a:lnTo>
                  <a:lnTo>
                    <a:pt x="129486" y="21905"/>
                  </a:lnTo>
                  <a:lnTo>
                    <a:pt x="160569" y="50275"/>
                  </a:lnTo>
                  <a:lnTo>
                    <a:pt x="168528" y="63859"/>
                  </a:lnTo>
                  <a:lnTo>
                    <a:pt x="171679" y="99246"/>
                  </a:lnTo>
                  <a:lnTo>
                    <a:pt x="165602" y="131747"/>
                  </a:lnTo>
                  <a:lnTo>
                    <a:pt x="147785" y="169372"/>
                  </a:lnTo>
                  <a:lnTo>
                    <a:pt x="102225" y="229348"/>
                  </a:lnTo>
                  <a:lnTo>
                    <a:pt x="62732" y="272729"/>
                  </a:lnTo>
                  <a:lnTo>
                    <a:pt x="60771" y="277930"/>
                  </a:lnTo>
                  <a:lnTo>
                    <a:pt x="60184" y="288483"/>
                  </a:lnTo>
                  <a:lnTo>
                    <a:pt x="62055" y="292610"/>
                  </a:lnTo>
                  <a:lnTo>
                    <a:pt x="68908" y="298786"/>
                  </a:lnTo>
                  <a:lnTo>
                    <a:pt x="91382" y="302767"/>
                  </a:lnTo>
                  <a:lnTo>
                    <a:pt x="152369" y="295782"/>
                  </a:lnTo>
                  <a:lnTo>
                    <a:pt x="210049" y="293977"/>
                  </a:lnTo>
                  <a:lnTo>
                    <a:pt x="273328" y="304594"/>
                  </a:lnTo>
                  <a:lnTo>
                    <a:pt x="291338" y="3098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5830E55-4E88-4B4C-82C3-4CEAB6BE02D4}"/>
                </a:ext>
              </a:extLst>
            </p:cNvPr>
            <p:cNvSpPr/>
            <p:nvPr/>
          </p:nvSpPr>
          <p:spPr>
            <a:xfrm>
              <a:off x="8575187" y="3223136"/>
              <a:ext cx="184317" cy="412341"/>
            </a:xfrm>
            <a:custGeom>
              <a:avLst/>
              <a:gdLst/>
              <a:ahLst/>
              <a:cxnLst/>
              <a:rect l="0" t="0" r="0" b="0"/>
              <a:pathLst>
                <a:path w="184317" h="412341">
                  <a:moveTo>
                    <a:pt x="183248" y="106251"/>
                  </a:moveTo>
                  <a:lnTo>
                    <a:pt x="184316" y="61141"/>
                  </a:lnTo>
                  <a:lnTo>
                    <a:pt x="178354" y="45032"/>
                  </a:lnTo>
                  <a:lnTo>
                    <a:pt x="162174" y="24335"/>
                  </a:lnTo>
                  <a:lnTo>
                    <a:pt x="145778" y="13629"/>
                  </a:lnTo>
                  <a:lnTo>
                    <a:pt x="119430" y="4665"/>
                  </a:lnTo>
                  <a:lnTo>
                    <a:pt x="85983" y="0"/>
                  </a:lnTo>
                  <a:lnTo>
                    <a:pt x="49012" y="3962"/>
                  </a:lnTo>
                  <a:lnTo>
                    <a:pt x="32695" y="9277"/>
                  </a:lnTo>
                  <a:lnTo>
                    <a:pt x="12943" y="24680"/>
                  </a:lnTo>
                  <a:lnTo>
                    <a:pt x="4533" y="39169"/>
                  </a:lnTo>
                  <a:lnTo>
                    <a:pt x="0" y="54957"/>
                  </a:lnTo>
                  <a:lnTo>
                    <a:pt x="3314" y="100329"/>
                  </a:lnTo>
                  <a:lnTo>
                    <a:pt x="20508" y="162582"/>
                  </a:lnTo>
                  <a:lnTo>
                    <a:pt x="39493" y="219436"/>
                  </a:lnTo>
                  <a:lnTo>
                    <a:pt x="63391" y="278844"/>
                  </a:lnTo>
                  <a:lnTo>
                    <a:pt x="85332" y="340567"/>
                  </a:lnTo>
                  <a:lnTo>
                    <a:pt x="94777" y="373408"/>
                  </a:lnTo>
                  <a:lnTo>
                    <a:pt x="97329" y="412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80F1B4F-04A5-4F06-9868-63319D0A5695}"/>
                </a:ext>
              </a:extLst>
            </p:cNvPr>
            <p:cNvSpPr/>
            <p:nvPr/>
          </p:nvSpPr>
          <p:spPr>
            <a:xfrm>
              <a:off x="8511416" y="3420676"/>
              <a:ext cx="214800" cy="32221"/>
            </a:xfrm>
            <a:custGeom>
              <a:avLst/>
              <a:gdLst/>
              <a:ahLst/>
              <a:cxnLst/>
              <a:rect l="0" t="0" r="0" b="0"/>
              <a:pathLst>
                <a:path w="214800" h="32221">
                  <a:moveTo>
                    <a:pt x="0" y="0"/>
                  </a:moveTo>
                  <a:lnTo>
                    <a:pt x="59739" y="4624"/>
                  </a:lnTo>
                  <a:lnTo>
                    <a:pt x="119688" y="16220"/>
                  </a:lnTo>
                  <a:lnTo>
                    <a:pt x="180043" y="26744"/>
                  </a:lnTo>
                  <a:lnTo>
                    <a:pt x="214799" y="32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0C081D-76AB-4B9B-8733-626917FAF965}"/>
                </a:ext>
              </a:extLst>
            </p:cNvPr>
            <p:cNvSpPr/>
            <p:nvPr/>
          </p:nvSpPr>
          <p:spPr>
            <a:xfrm>
              <a:off x="8851353" y="3216617"/>
              <a:ext cx="159472" cy="272504"/>
            </a:xfrm>
            <a:custGeom>
              <a:avLst/>
              <a:gdLst/>
              <a:ahLst/>
              <a:cxnLst/>
              <a:rect l="0" t="0" r="0" b="0"/>
              <a:pathLst>
                <a:path w="159472" h="272504">
                  <a:moveTo>
                    <a:pt x="41332" y="0"/>
                  </a:moveTo>
                  <a:lnTo>
                    <a:pt x="21234" y="57967"/>
                  </a:lnTo>
                  <a:lnTo>
                    <a:pt x="3866" y="116436"/>
                  </a:lnTo>
                  <a:lnTo>
                    <a:pt x="0" y="140110"/>
                  </a:lnTo>
                  <a:lnTo>
                    <a:pt x="1545" y="174124"/>
                  </a:lnTo>
                  <a:lnTo>
                    <a:pt x="11883" y="198080"/>
                  </a:lnTo>
                  <a:lnTo>
                    <a:pt x="28932" y="222608"/>
                  </a:lnTo>
                  <a:lnTo>
                    <a:pt x="63625" y="248743"/>
                  </a:lnTo>
                  <a:lnTo>
                    <a:pt x="110928" y="269973"/>
                  </a:lnTo>
                  <a:lnTo>
                    <a:pt x="142458" y="272503"/>
                  </a:lnTo>
                  <a:lnTo>
                    <a:pt x="159471" y="2684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A3627A1-0192-4F19-A103-2AC685902671}"/>
                </a:ext>
              </a:extLst>
            </p:cNvPr>
            <p:cNvSpPr/>
            <p:nvPr/>
          </p:nvSpPr>
          <p:spPr>
            <a:xfrm>
              <a:off x="8763805" y="3318647"/>
              <a:ext cx="247020" cy="10741"/>
            </a:xfrm>
            <a:custGeom>
              <a:avLst/>
              <a:gdLst/>
              <a:ahLst/>
              <a:cxnLst/>
              <a:rect l="0" t="0" r="0" b="0"/>
              <a:pathLst>
                <a:path w="247020" h="10741">
                  <a:moveTo>
                    <a:pt x="0" y="0"/>
                  </a:moveTo>
                  <a:lnTo>
                    <a:pt x="45870" y="9772"/>
                  </a:lnTo>
                  <a:lnTo>
                    <a:pt x="107915" y="5664"/>
                  </a:lnTo>
                  <a:lnTo>
                    <a:pt x="170079" y="5387"/>
                  </a:lnTo>
                  <a:lnTo>
                    <a:pt x="233409" y="10244"/>
                  </a:lnTo>
                  <a:lnTo>
                    <a:pt x="247019" y="10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5891F23-BD95-44EA-B95C-BD297D266A5A}"/>
              </a:ext>
            </a:extLst>
          </p:cNvPr>
          <p:cNvGrpSpPr/>
          <p:nvPr/>
        </p:nvGrpSpPr>
        <p:grpSpPr>
          <a:xfrm>
            <a:off x="5767357" y="3646216"/>
            <a:ext cx="1197155" cy="314523"/>
            <a:chOff x="5767357" y="3646216"/>
            <a:chExt cx="1197155" cy="31452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D6B6BD0-5A21-4064-9708-566CDE5BE6D5}"/>
                </a:ext>
              </a:extLst>
            </p:cNvPr>
            <p:cNvSpPr/>
            <p:nvPr/>
          </p:nvSpPr>
          <p:spPr>
            <a:xfrm>
              <a:off x="5767357" y="3796575"/>
              <a:ext cx="85921" cy="16111"/>
            </a:xfrm>
            <a:custGeom>
              <a:avLst/>
              <a:gdLst/>
              <a:ahLst/>
              <a:cxnLst/>
              <a:rect l="0" t="0" r="0" b="0"/>
              <a:pathLst>
                <a:path w="85921" h="16111">
                  <a:moveTo>
                    <a:pt x="0" y="16110"/>
                  </a:moveTo>
                  <a:lnTo>
                    <a:pt x="36649" y="7547"/>
                  </a:lnTo>
                  <a:lnTo>
                    <a:pt x="859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A04B9C-67C9-4702-ACBB-A7B34F960676}"/>
                </a:ext>
              </a:extLst>
            </p:cNvPr>
            <p:cNvSpPr/>
            <p:nvPr/>
          </p:nvSpPr>
          <p:spPr>
            <a:xfrm>
              <a:off x="5783467" y="3866385"/>
              <a:ext cx="85921" cy="5371"/>
            </a:xfrm>
            <a:custGeom>
              <a:avLst/>
              <a:gdLst/>
              <a:ahLst/>
              <a:cxnLst/>
              <a:rect l="0" t="0" r="0" b="0"/>
              <a:pathLst>
                <a:path w="85921" h="5371">
                  <a:moveTo>
                    <a:pt x="0" y="0"/>
                  </a:moveTo>
                  <a:lnTo>
                    <a:pt x="58649" y="5038"/>
                  </a:lnTo>
                  <a:lnTo>
                    <a:pt x="85920" y="53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4A5BA41-ED44-4B50-94B6-971C7C793D27}"/>
                </a:ext>
              </a:extLst>
            </p:cNvPr>
            <p:cNvSpPr/>
            <p:nvPr/>
          </p:nvSpPr>
          <p:spPr>
            <a:xfrm>
              <a:off x="6006861" y="3678436"/>
              <a:ext cx="188070" cy="282303"/>
            </a:xfrm>
            <a:custGeom>
              <a:avLst/>
              <a:gdLst/>
              <a:ahLst/>
              <a:cxnLst/>
              <a:rect l="0" t="0" r="0" b="0"/>
              <a:pathLst>
                <a:path w="188070" h="282303">
                  <a:moveTo>
                    <a:pt x="141765" y="0"/>
                  </a:moveTo>
                  <a:lnTo>
                    <a:pt x="84237" y="0"/>
                  </a:lnTo>
                  <a:lnTo>
                    <a:pt x="64125" y="1193"/>
                  </a:lnTo>
                  <a:lnTo>
                    <a:pt x="54354" y="5701"/>
                  </a:lnTo>
                  <a:lnTo>
                    <a:pt x="30969" y="29869"/>
                  </a:lnTo>
                  <a:lnTo>
                    <a:pt x="14500" y="58347"/>
                  </a:lnTo>
                  <a:lnTo>
                    <a:pt x="449" y="96617"/>
                  </a:lnTo>
                  <a:lnTo>
                    <a:pt x="0" y="107381"/>
                  </a:lnTo>
                  <a:lnTo>
                    <a:pt x="715" y="112757"/>
                  </a:lnTo>
                  <a:lnTo>
                    <a:pt x="3579" y="115744"/>
                  </a:lnTo>
                  <a:lnTo>
                    <a:pt x="7874" y="117139"/>
                  </a:lnTo>
                  <a:lnTo>
                    <a:pt x="13125" y="117472"/>
                  </a:lnTo>
                  <a:lnTo>
                    <a:pt x="23731" y="114661"/>
                  </a:lnTo>
                  <a:lnTo>
                    <a:pt x="64072" y="100350"/>
                  </a:lnTo>
                  <a:lnTo>
                    <a:pt x="91259" y="97985"/>
                  </a:lnTo>
                  <a:lnTo>
                    <a:pt x="119998" y="104229"/>
                  </a:lnTo>
                  <a:lnTo>
                    <a:pt x="129306" y="110764"/>
                  </a:lnTo>
                  <a:lnTo>
                    <a:pt x="156604" y="138846"/>
                  </a:lnTo>
                  <a:lnTo>
                    <a:pt x="185272" y="191996"/>
                  </a:lnTo>
                  <a:lnTo>
                    <a:pt x="188069" y="213147"/>
                  </a:lnTo>
                  <a:lnTo>
                    <a:pt x="184787" y="234529"/>
                  </a:lnTo>
                  <a:lnTo>
                    <a:pt x="179582" y="248826"/>
                  </a:lnTo>
                  <a:lnTo>
                    <a:pt x="170108" y="259955"/>
                  </a:lnTo>
                  <a:lnTo>
                    <a:pt x="144579" y="276822"/>
                  </a:lnTo>
                  <a:lnTo>
                    <a:pt x="120787" y="282302"/>
                  </a:lnTo>
                  <a:lnTo>
                    <a:pt x="71113" y="276931"/>
                  </a:lnTo>
                  <a:lnTo>
                    <a:pt x="51817" y="266224"/>
                  </a:lnTo>
                  <a:lnTo>
                    <a:pt x="12885" y="2362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FBB5E89-DDCE-42C4-A645-D4BAA0CE19F0}"/>
                </a:ext>
              </a:extLst>
            </p:cNvPr>
            <p:cNvSpPr/>
            <p:nvPr/>
          </p:nvSpPr>
          <p:spPr>
            <a:xfrm>
              <a:off x="6239915" y="3663304"/>
              <a:ext cx="241650" cy="246042"/>
            </a:xfrm>
            <a:custGeom>
              <a:avLst/>
              <a:gdLst/>
              <a:ahLst/>
              <a:cxnLst/>
              <a:rect l="0" t="0" r="0" b="0"/>
              <a:pathLst>
                <a:path w="241650" h="246042">
                  <a:moveTo>
                    <a:pt x="0" y="20501"/>
                  </a:moveTo>
                  <a:lnTo>
                    <a:pt x="14949" y="5553"/>
                  </a:lnTo>
                  <a:lnTo>
                    <a:pt x="24942" y="1925"/>
                  </a:lnTo>
                  <a:lnTo>
                    <a:pt x="65117" y="0"/>
                  </a:lnTo>
                  <a:lnTo>
                    <a:pt x="100588" y="6546"/>
                  </a:lnTo>
                  <a:lnTo>
                    <a:pt x="114862" y="14510"/>
                  </a:lnTo>
                  <a:lnTo>
                    <a:pt x="138304" y="37237"/>
                  </a:lnTo>
                  <a:lnTo>
                    <a:pt x="145599" y="48226"/>
                  </a:lnTo>
                  <a:lnTo>
                    <a:pt x="150829" y="61066"/>
                  </a:lnTo>
                  <a:lnTo>
                    <a:pt x="151960" y="73137"/>
                  </a:lnTo>
                  <a:lnTo>
                    <a:pt x="147825" y="101172"/>
                  </a:lnTo>
                  <a:lnTo>
                    <a:pt x="133285" y="133648"/>
                  </a:lnTo>
                  <a:lnTo>
                    <a:pt x="103852" y="168807"/>
                  </a:lnTo>
                  <a:lnTo>
                    <a:pt x="41730" y="219190"/>
                  </a:lnTo>
                  <a:lnTo>
                    <a:pt x="36770" y="222770"/>
                  </a:lnTo>
                  <a:lnTo>
                    <a:pt x="35850" y="225754"/>
                  </a:lnTo>
                  <a:lnTo>
                    <a:pt x="37624" y="228339"/>
                  </a:lnTo>
                  <a:lnTo>
                    <a:pt x="41192" y="230660"/>
                  </a:lnTo>
                  <a:lnTo>
                    <a:pt x="51523" y="231647"/>
                  </a:lnTo>
                  <a:lnTo>
                    <a:pt x="108962" y="230032"/>
                  </a:lnTo>
                  <a:lnTo>
                    <a:pt x="170407" y="233627"/>
                  </a:lnTo>
                  <a:lnTo>
                    <a:pt x="232632" y="244561"/>
                  </a:lnTo>
                  <a:lnTo>
                    <a:pt x="241649" y="2460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A070234-BACB-4C5E-B959-FB096FA2FD25}"/>
                </a:ext>
              </a:extLst>
            </p:cNvPr>
            <p:cNvSpPr/>
            <p:nvPr/>
          </p:nvSpPr>
          <p:spPr>
            <a:xfrm>
              <a:off x="6501542" y="3663062"/>
              <a:ext cx="141670" cy="235918"/>
            </a:xfrm>
            <a:custGeom>
              <a:avLst/>
              <a:gdLst/>
              <a:ahLst/>
              <a:cxnLst/>
              <a:rect l="0" t="0" r="0" b="0"/>
              <a:pathLst>
                <a:path w="141670" h="235918">
                  <a:moveTo>
                    <a:pt x="141122" y="52964"/>
                  </a:moveTo>
                  <a:lnTo>
                    <a:pt x="133689" y="26938"/>
                  </a:lnTo>
                  <a:lnTo>
                    <a:pt x="130797" y="21293"/>
                  </a:lnTo>
                  <a:lnTo>
                    <a:pt x="119627" y="11839"/>
                  </a:lnTo>
                  <a:lnTo>
                    <a:pt x="104719" y="4853"/>
                  </a:lnTo>
                  <a:lnTo>
                    <a:pt x="59196" y="0"/>
                  </a:lnTo>
                  <a:lnTo>
                    <a:pt x="30796" y="5183"/>
                  </a:lnTo>
                  <a:lnTo>
                    <a:pt x="9187" y="14277"/>
                  </a:lnTo>
                  <a:lnTo>
                    <a:pt x="4836" y="19416"/>
                  </a:lnTo>
                  <a:lnTo>
                    <a:pt x="0" y="33081"/>
                  </a:lnTo>
                  <a:lnTo>
                    <a:pt x="1034" y="47508"/>
                  </a:lnTo>
                  <a:lnTo>
                    <a:pt x="5471" y="60682"/>
                  </a:lnTo>
                  <a:lnTo>
                    <a:pt x="19634" y="80454"/>
                  </a:lnTo>
                  <a:lnTo>
                    <a:pt x="78387" y="138987"/>
                  </a:lnTo>
                  <a:lnTo>
                    <a:pt x="128215" y="184585"/>
                  </a:lnTo>
                  <a:lnTo>
                    <a:pt x="139220" y="201616"/>
                  </a:lnTo>
                  <a:lnTo>
                    <a:pt x="141669" y="214895"/>
                  </a:lnTo>
                  <a:lnTo>
                    <a:pt x="141487" y="221777"/>
                  </a:lnTo>
                  <a:lnTo>
                    <a:pt x="139575" y="226963"/>
                  </a:lnTo>
                  <a:lnTo>
                    <a:pt x="132677" y="234315"/>
                  </a:lnTo>
                  <a:lnTo>
                    <a:pt x="127736" y="235917"/>
                  </a:lnTo>
                  <a:lnTo>
                    <a:pt x="108781" y="235322"/>
                  </a:lnTo>
                  <a:lnTo>
                    <a:pt x="86326" y="230770"/>
                  </a:lnTo>
                  <a:lnTo>
                    <a:pt x="70722" y="221532"/>
                  </a:lnTo>
                  <a:lnTo>
                    <a:pt x="60310" y="212609"/>
                  </a:lnTo>
                  <a:lnTo>
                    <a:pt x="52898" y="201086"/>
                  </a:lnTo>
                  <a:lnTo>
                    <a:pt x="48212" y="187412"/>
                  </a:lnTo>
                  <a:lnTo>
                    <a:pt x="46170" y="164134"/>
                  </a:lnTo>
                  <a:lnTo>
                    <a:pt x="49675" y="145371"/>
                  </a:lnTo>
                  <a:lnTo>
                    <a:pt x="67262" y="108320"/>
                  </a:lnTo>
                  <a:lnTo>
                    <a:pt x="114262" y="48034"/>
                  </a:lnTo>
                  <a:lnTo>
                    <a:pt x="119642" y="368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2B79CF7-6BCE-4643-9D17-B6B141F86643}"/>
                </a:ext>
              </a:extLst>
            </p:cNvPr>
            <p:cNvSpPr/>
            <p:nvPr/>
          </p:nvSpPr>
          <p:spPr>
            <a:xfrm>
              <a:off x="6714548" y="3646216"/>
              <a:ext cx="249964" cy="272497"/>
            </a:xfrm>
            <a:custGeom>
              <a:avLst/>
              <a:gdLst/>
              <a:ahLst/>
              <a:cxnLst/>
              <a:rect l="0" t="0" r="0" b="0"/>
              <a:pathLst>
                <a:path w="249964" h="272497">
                  <a:moveTo>
                    <a:pt x="56995" y="53699"/>
                  </a:moveTo>
                  <a:lnTo>
                    <a:pt x="42047" y="71499"/>
                  </a:lnTo>
                  <a:lnTo>
                    <a:pt x="7184" y="134418"/>
                  </a:lnTo>
                  <a:lnTo>
                    <a:pt x="373" y="157552"/>
                  </a:lnTo>
                  <a:lnTo>
                    <a:pt x="0" y="189967"/>
                  </a:lnTo>
                  <a:lnTo>
                    <a:pt x="3024" y="202569"/>
                  </a:lnTo>
                  <a:lnTo>
                    <a:pt x="18051" y="230712"/>
                  </a:lnTo>
                  <a:lnTo>
                    <a:pt x="31336" y="244110"/>
                  </a:lnTo>
                  <a:lnTo>
                    <a:pt x="56148" y="258731"/>
                  </a:lnTo>
                  <a:lnTo>
                    <a:pt x="98248" y="271253"/>
                  </a:lnTo>
                  <a:lnTo>
                    <a:pt x="119670" y="272496"/>
                  </a:lnTo>
                  <a:lnTo>
                    <a:pt x="165700" y="264044"/>
                  </a:lnTo>
                  <a:lnTo>
                    <a:pt x="205318" y="244398"/>
                  </a:lnTo>
                  <a:lnTo>
                    <a:pt x="226841" y="225021"/>
                  </a:lnTo>
                  <a:lnTo>
                    <a:pt x="234512" y="213972"/>
                  </a:lnTo>
                  <a:lnTo>
                    <a:pt x="247641" y="177090"/>
                  </a:lnTo>
                  <a:lnTo>
                    <a:pt x="249963" y="142947"/>
                  </a:lnTo>
                  <a:lnTo>
                    <a:pt x="244509" y="121644"/>
                  </a:lnTo>
                  <a:lnTo>
                    <a:pt x="230782" y="93064"/>
                  </a:lnTo>
                  <a:lnTo>
                    <a:pt x="191980" y="50715"/>
                  </a:lnTo>
                  <a:lnTo>
                    <a:pt x="156872" y="28912"/>
                  </a:lnTo>
                  <a:lnTo>
                    <a:pt x="95987" y="7142"/>
                  </a:lnTo>
                  <a:lnTo>
                    <a:pt x="5162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A83A422-0067-459A-A41E-C2C0E35906E6}"/>
              </a:ext>
            </a:extLst>
          </p:cNvPr>
          <p:cNvGrpSpPr/>
          <p:nvPr/>
        </p:nvGrpSpPr>
        <p:grpSpPr>
          <a:xfrm>
            <a:off x="3667696" y="4043594"/>
            <a:ext cx="3361607" cy="794758"/>
            <a:chOff x="3667696" y="4043594"/>
            <a:chExt cx="3361607" cy="79475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AB9F70B-2024-4B8F-B3B5-F8FFF92080BF}"/>
                </a:ext>
              </a:extLst>
            </p:cNvPr>
            <p:cNvSpPr/>
            <p:nvPr/>
          </p:nvSpPr>
          <p:spPr>
            <a:xfrm>
              <a:off x="3801945" y="4091924"/>
              <a:ext cx="16111" cy="247020"/>
            </a:xfrm>
            <a:custGeom>
              <a:avLst/>
              <a:gdLst/>
              <a:ahLst/>
              <a:cxnLst/>
              <a:rect l="0" t="0" r="0" b="0"/>
              <a:pathLst>
                <a:path w="16111" h="247020">
                  <a:moveTo>
                    <a:pt x="0" y="0"/>
                  </a:moveTo>
                  <a:lnTo>
                    <a:pt x="1591" y="21774"/>
                  </a:lnTo>
                  <a:lnTo>
                    <a:pt x="3094" y="32947"/>
                  </a:lnTo>
                  <a:lnTo>
                    <a:pt x="155" y="92431"/>
                  </a:lnTo>
                  <a:lnTo>
                    <a:pt x="606" y="151724"/>
                  </a:lnTo>
                  <a:lnTo>
                    <a:pt x="9510" y="214034"/>
                  </a:lnTo>
                  <a:lnTo>
                    <a:pt x="16110" y="2470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70078EB-D8E9-4734-A606-BE4275CA41B4}"/>
                </a:ext>
              </a:extLst>
            </p:cNvPr>
            <p:cNvSpPr/>
            <p:nvPr/>
          </p:nvSpPr>
          <p:spPr>
            <a:xfrm>
              <a:off x="3721395" y="4381903"/>
              <a:ext cx="520889" cy="48331"/>
            </a:xfrm>
            <a:custGeom>
              <a:avLst/>
              <a:gdLst/>
              <a:ahLst/>
              <a:cxnLst/>
              <a:rect l="0" t="0" r="0" b="0"/>
              <a:pathLst>
                <a:path w="520889" h="48331">
                  <a:moveTo>
                    <a:pt x="0" y="0"/>
                  </a:moveTo>
                  <a:lnTo>
                    <a:pt x="60790" y="4623"/>
                  </a:lnTo>
                  <a:lnTo>
                    <a:pt x="118137" y="9591"/>
                  </a:lnTo>
                  <a:lnTo>
                    <a:pt x="179707" y="14385"/>
                  </a:lnTo>
                  <a:lnTo>
                    <a:pt x="241691" y="16009"/>
                  </a:lnTo>
                  <a:lnTo>
                    <a:pt x="304302" y="20727"/>
                  </a:lnTo>
                  <a:lnTo>
                    <a:pt x="366949" y="25126"/>
                  </a:lnTo>
                  <a:lnTo>
                    <a:pt x="425349" y="28340"/>
                  </a:lnTo>
                  <a:lnTo>
                    <a:pt x="486116" y="41228"/>
                  </a:lnTo>
                  <a:lnTo>
                    <a:pt x="520888" y="483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3ACE9D0-5F7B-4970-80C1-9CFA6E5FD3AC}"/>
                </a:ext>
              </a:extLst>
            </p:cNvPr>
            <p:cNvSpPr/>
            <p:nvPr/>
          </p:nvSpPr>
          <p:spPr>
            <a:xfrm>
              <a:off x="3667696" y="4502358"/>
              <a:ext cx="217957" cy="189402"/>
            </a:xfrm>
            <a:custGeom>
              <a:avLst/>
              <a:gdLst/>
              <a:ahLst/>
              <a:cxnLst/>
              <a:rect l="0" t="0" r="0" b="0"/>
              <a:pathLst>
                <a:path w="217957" h="189402">
                  <a:moveTo>
                    <a:pt x="0" y="19164"/>
                  </a:moveTo>
                  <a:lnTo>
                    <a:pt x="5701" y="10612"/>
                  </a:lnTo>
                  <a:lnTo>
                    <a:pt x="9768" y="8093"/>
                  </a:lnTo>
                  <a:lnTo>
                    <a:pt x="26893" y="4547"/>
                  </a:lnTo>
                  <a:lnTo>
                    <a:pt x="86446" y="1551"/>
                  </a:lnTo>
                  <a:lnTo>
                    <a:pt x="99876" y="0"/>
                  </a:lnTo>
                  <a:lnTo>
                    <a:pt x="154153" y="10374"/>
                  </a:lnTo>
                  <a:lnTo>
                    <a:pt x="168521" y="18482"/>
                  </a:lnTo>
                  <a:lnTo>
                    <a:pt x="180336" y="28442"/>
                  </a:lnTo>
                  <a:lnTo>
                    <a:pt x="181681" y="32510"/>
                  </a:lnTo>
                  <a:lnTo>
                    <a:pt x="179992" y="41802"/>
                  </a:lnTo>
                  <a:lnTo>
                    <a:pt x="172332" y="54246"/>
                  </a:lnTo>
                  <a:lnTo>
                    <a:pt x="164301" y="60214"/>
                  </a:lnTo>
                  <a:lnTo>
                    <a:pt x="127005" y="75176"/>
                  </a:lnTo>
                  <a:lnTo>
                    <a:pt x="129835" y="74289"/>
                  </a:lnTo>
                  <a:lnTo>
                    <a:pt x="141494" y="76137"/>
                  </a:lnTo>
                  <a:lnTo>
                    <a:pt x="182652" y="90623"/>
                  </a:lnTo>
                  <a:lnTo>
                    <a:pt x="201222" y="103619"/>
                  </a:lnTo>
                  <a:lnTo>
                    <a:pt x="212699" y="119832"/>
                  </a:lnTo>
                  <a:lnTo>
                    <a:pt x="217956" y="142602"/>
                  </a:lnTo>
                  <a:lnTo>
                    <a:pt x="216003" y="156365"/>
                  </a:lnTo>
                  <a:lnTo>
                    <a:pt x="213811" y="162541"/>
                  </a:lnTo>
                  <a:lnTo>
                    <a:pt x="205012" y="172586"/>
                  </a:lnTo>
                  <a:lnTo>
                    <a:pt x="193145" y="180431"/>
                  </a:lnTo>
                  <a:lnTo>
                    <a:pt x="173047" y="187606"/>
                  </a:lnTo>
                  <a:lnTo>
                    <a:pt x="152574" y="189401"/>
                  </a:lnTo>
                  <a:lnTo>
                    <a:pt x="140603" y="187705"/>
                  </a:lnTo>
                  <a:lnTo>
                    <a:pt x="130907" y="183373"/>
                  </a:lnTo>
                  <a:lnTo>
                    <a:pt x="120331" y="177406"/>
                  </a:lnTo>
                  <a:lnTo>
                    <a:pt x="112769" y="1748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DCBB0E-F125-4599-BF53-73F49462D566}"/>
                </a:ext>
              </a:extLst>
            </p:cNvPr>
            <p:cNvSpPr/>
            <p:nvPr/>
          </p:nvSpPr>
          <p:spPr>
            <a:xfrm>
              <a:off x="3995264" y="4655772"/>
              <a:ext cx="3095" cy="21481"/>
            </a:xfrm>
            <a:custGeom>
              <a:avLst/>
              <a:gdLst/>
              <a:ahLst/>
              <a:cxnLst/>
              <a:rect l="0" t="0" r="0" b="0"/>
              <a:pathLst>
                <a:path w="3095" h="21481">
                  <a:moveTo>
                    <a:pt x="0" y="0"/>
                  </a:moveTo>
                  <a:lnTo>
                    <a:pt x="2851" y="8552"/>
                  </a:lnTo>
                  <a:lnTo>
                    <a:pt x="3094" y="11668"/>
                  </a:lnTo>
                  <a:lnTo>
                    <a:pt x="0" y="21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7B090D9-D6F1-4835-839E-2D4A60427C57}"/>
                </a:ext>
              </a:extLst>
            </p:cNvPr>
            <p:cNvSpPr/>
            <p:nvPr/>
          </p:nvSpPr>
          <p:spPr>
            <a:xfrm>
              <a:off x="4070228" y="4489367"/>
              <a:ext cx="132550" cy="148007"/>
            </a:xfrm>
            <a:custGeom>
              <a:avLst/>
              <a:gdLst/>
              <a:ahLst/>
              <a:cxnLst/>
              <a:rect l="0" t="0" r="0" b="0"/>
              <a:pathLst>
                <a:path w="132550" h="148007">
                  <a:moveTo>
                    <a:pt x="96875" y="5305"/>
                  </a:moveTo>
                  <a:lnTo>
                    <a:pt x="77760" y="1055"/>
                  </a:lnTo>
                  <a:lnTo>
                    <a:pt x="30470" y="0"/>
                  </a:lnTo>
                  <a:lnTo>
                    <a:pt x="19430" y="3146"/>
                  </a:lnTo>
                  <a:lnTo>
                    <a:pt x="10545" y="9118"/>
                  </a:lnTo>
                  <a:lnTo>
                    <a:pt x="2619" y="17740"/>
                  </a:lnTo>
                  <a:lnTo>
                    <a:pt x="625" y="22545"/>
                  </a:lnTo>
                  <a:lnTo>
                    <a:pt x="0" y="32657"/>
                  </a:lnTo>
                  <a:lnTo>
                    <a:pt x="1862" y="36666"/>
                  </a:lnTo>
                  <a:lnTo>
                    <a:pt x="8704" y="42713"/>
                  </a:lnTo>
                  <a:lnTo>
                    <a:pt x="68252" y="62551"/>
                  </a:lnTo>
                  <a:lnTo>
                    <a:pt x="115767" y="79755"/>
                  </a:lnTo>
                  <a:lnTo>
                    <a:pt x="124763" y="89508"/>
                  </a:lnTo>
                  <a:lnTo>
                    <a:pt x="130153" y="101798"/>
                  </a:lnTo>
                  <a:lnTo>
                    <a:pt x="132549" y="115216"/>
                  </a:lnTo>
                  <a:lnTo>
                    <a:pt x="130431" y="125953"/>
                  </a:lnTo>
                  <a:lnTo>
                    <a:pt x="128196" y="130487"/>
                  </a:lnTo>
                  <a:lnTo>
                    <a:pt x="119348" y="138707"/>
                  </a:lnTo>
                  <a:lnTo>
                    <a:pt x="113647" y="142569"/>
                  </a:lnTo>
                  <a:lnTo>
                    <a:pt x="91370" y="148006"/>
                  </a:lnTo>
                  <a:lnTo>
                    <a:pt x="68726" y="146766"/>
                  </a:lnTo>
                  <a:lnTo>
                    <a:pt x="27066" y="1288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610D344-3271-4D1D-AC2F-B954C1EEE05D}"/>
                </a:ext>
              </a:extLst>
            </p:cNvPr>
            <p:cNvSpPr/>
            <p:nvPr/>
          </p:nvSpPr>
          <p:spPr>
            <a:xfrm>
              <a:off x="4319743" y="4512816"/>
              <a:ext cx="83641" cy="325536"/>
            </a:xfrm>
            <a:custGeom>
              <a:avLst/>
              <a:gdLst/>
              <a:ahLst/>
              <a:cxnLst/>
              <a:rect l="0" t="0" r="0" b="0"/>
              <a:pathLst>
                <a:path w="83641" h="325536">
                  <a:moveTo>
                    <a:pt x="83640" y="24816"/>
                  </a:moveTo>
                  <a:lnTo>
                    <a:pt x="74469" y="12551"/>
                  </a:lnTo>
                  <a:lnTo>
                    <a:pt x="65840" y="5244"/>
                  </a:lnTo>
                  <a:lnTo>
                    <a:pt x="54448" y="1201"/>
                  </a:lnTo>
                  <a:lnTo>
                    <a:pt x="41429" y="0"/>
                  </a:lnTo>
                  <a:lnTo>
                    <a:pt x="27687" y="1456"/>
                  </a:lnTo>
                  <a:lnTo>
                    <a:pt x="16807" y="5683"/>
                  </a:lnTo>
                  <a:lnTo>
                    <a:pt x="12234" y="8481"/>
                  </a:lnTo>
                  <a:lnTo>
                    <a:pt x="5564" y="17954"/>
                  </a:lnTo>
                  <a:lnTo>
                    <a:pt x="1206" y="30716"/>
                  </a:lnTo>
                  <a:lnTo>
                    <a:pt x="0" y="66400"/>
                  </a:lnTo>
                  <a:lnTo>
                    <a:pt x="5760" y="127927"/>
                  </a:lnTo>
                  <a:lnTo>
                    <a:pt x="23485" y="185888"/>
                  </a:lnTo>
                  <a:lnTo>
                    <a:pt x="38848" y="243194"/>
                  </a:lnTo>
                  <a:lnTo>
                    <a:pt x="45576" y="299156"/>
                  </a:lnTo>
                  <a:lnTo>
                    <a:pt x="46050" y="3255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CB26939-4096-4855-ACB6-37B07363866C}"/>
                </a:ext>
              </a:extLst>
            </p:cNvPr>
            <p:cNvSpPr/>
            <p:nvPr/>
          </p:nvSpPr>
          <p:spPr>
            <a:xfrm>
              <a:off x="4274503" y="4618182"/>
              <a:ext cx="150360" cy="26851"/>
            </a:xfrm>
            <a:custGeom>
              <a:avLst/>
              <a:gdLst/>
              <a:ahLst/>
              <a:cxnLst/>
              <a:rect l="0" t="0" r="0" b="0"/>
              <a:pathLst>
                <a:path w="150360" h="26851">
                  <a:moveTo>
                    <a:pt x="0" y="0"/>
                  </a:moveTo>
                  <a:lnTo>
                    <a:pt x="60254" y="14382"/>
                  </a:lnTo>
                  <a:lnTo>
                    <a:pt x="116512" y="25262"/>
                  </a:lnTo>
                  <a:lnTo>
                    <a:pt x="150359" y="268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25B7B97-7EAC-489D-A541-E2E737D4FD7D}"/>
                </a:ext>
              </a:extLst>
            </p:cNvPr>
            <p:cNvSpPr/>
            <p:nvPr/>
          </p:nvSpPr>
          <p:spPr>
            <a:xfrm>
              <a:off x="4528649" y="4494672"/>
              <a:ext cx="57314" cy="225540"/>
            </a:xfrm>
            <a:custGeom>
              <a:avLst/>
              <a:gdLst/>
              <a:ahLst/>
              <a:cxnLst/>
              <a:rect l="0" t="0" r="0" b="0"/>
              <a:pathLst>
                <a:path w="57314" h="225540">
                  <a:moveTo>
                    <a:pt x="19723" y="0"/>
                  </a:moveTo>
                  <a:lnTo>
                    <a:pt x="1066" y="60283"/>
                  </a:lnTo>
                  <a:lnTo>
                    <a:pt x="0" y="120817"/>
                  </a:lnTo>
                  <a:lnTo>
                    <a:pt x="8618" y="164215"/>
                  </a:lnTo>
                  <a:lnTo>
                    <a:pt x="24491" y="194178"/>
                  </a:lnTo>
                  <a:lnTo>
                    <a:pt x="42914" y="215398"/>
                  </a:lnTo>
                  <a:lnTo>
                    <a:pt x="57313" y="2255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420C348-F2D9-488C-A1A5-405F642CB1AF}"/>
                </a:ext>
              </a:extLst>
            </p:cNvPr>
            <p:cNvSpPr/>
            <p:nvPr/>
          </p:nvSpPr>
          <p:spPr>
            <a:xfrm>
              <a:off x="4478562" y="4543002"/>
              <a:ext cx="144991" cy="16111"/>
            </a:xfrm>
            <a:custGeom>
              <a:avLst/>
              <a:gdLst/>
              <a:ahLst/>
              <a:cxnLst/>
              <a:rect l="0" t="0" r="0" b="0"/>
              <a:pathLst>
                <a:path w="144991" h="16111">
                  <a:moveTo>
                    <a:pt x="0" y="0"/>
                  </a:moveTo>
                  <a:lnTo>
                    <a:pt x="36293" y="2851"/>
                  </a:lnTo>
                  <a:lnTo>
                    <a:pt x="96737" y="14240"/>
                  </a:lnTo>
                  <a:lnTo>
                    <a:pt x="144990" y="161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092D1B3-ECFB-4029-96F0-EF9D8EE7F75F}"/>
                </a:ext>
              </a:extLst>
            </p:cNvPr>
            <p:cNvSpPr/>
            <p:nvPr/>
          </p:nvSpPr>
          <p:spPr>
            <a:xfrm>
              <a:off x="4596702" y="4290965"/>
              <a:ext cx="198690" cy="101001"/>
            </a:xfrm>
            <a:custGeom>
              <a:avLst/>
              <a:gdLst/>
              <a:ahLst/>
              <a:cxnLst/>
              <a:rect l="0" t="0" r="0" b="0"/>
              <a:pathLst>
                <a:path w="198690" h="101001">
                  <a:moveTo>
                    <a:pt x="0" y="15758"/>
                  </a:moveTo>
                  <a:lnTo>
                    <a:pt x="5702" y="10057"/>
                  </a:lnTo>
                  <a:lnTo>
                    <a:pt x="20650" y="3660"/>
                  </a:lnTo>
                  <a:lnTo>
                    <a:pt x="71426" y="0"/>
                  </a:lnTo>
                  <a:lnTo>
                    <a:pt x="93956" y="2603"/>
                  </a:lnTo>
                  <a:lnTo>
                    <a:pt x="114819" y="10004"/>
                  </a:lnTo>
                  <a:lnTo>
                    <a:pt x="125812" y="17974"/>
                  </a:lnTo>
                  <a:lnTo>
                    <a:pt x="130415" y="22605"/>
                  </a:lnTo>
                  <a:lnTo>
                    <a:pt x="132886" y="28080"/>
                  </a:lnTo>
                  <a:lnTo>
                    <a:pt x="134041" y="40526"/>
                  </a:lnTo>
                  <a:lnTo>
                    <a:pt x="132321" y="45994"/>
                  </a:lnTo>
                  <a:lnTo>
                    <a:pt x="125636" y="55250"/>
                  </a:lnTo>
                  <a:lnTo>
                    <a:pt x="85089" y="89104"/>
                  </a:lnTo>
                  <a:lnTo>
                    <a:pt x="83575" y="92102"/>
                  </a:lnTo>
                  <a:lnTo>
                    <a:pt x="84357" y="94698"/>
                  </a:lnTo>
                  <a:lnTo>
                    <a:pt x="86668" y="97024"/>
                  </a:lnTo>
                  <a:lnTo>
                    <a:pt x="95600" y="99609"/>
                  </a:lnTo>
                  <a:lnTo>
                    <a:pt x="153013" y="101000"/>
                  </a:lnTo>
                  <a:lnTo>
                    <a:pt x="198689" y="963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BACF046-6E5A-4144-83D1-E795B035D53D}"/>
                </a:ext>
              </a:extLst>
            </p:cNvPr>
            <p:cNvSpPr/>
            <p:nvPr/>
          </p:nvSpPr>
          <p:spPr>
            <a:xfrm>
              <a:off x="4908160" y="4403383"/>
              <a:ext cx="128881" cy="21480"/>
            </a:xfrm>
            <a:custGeom>
              <a:avLst/>
              <a:gdLst/>
              <a:ahLst/>
              <a:cxnLst/>
              <a:rect l="0" t="0" r="0" b="0"/>
              <a:pathLst>
                <a:path w="128881" h="21480">
                  <a:moveTo>
                    <a:pt x="0" y="0"/>
                  </a:moveTo>
                  <a:lnTo>
                    <a:pt x="58360" y="14381"/>
                  </a:lnTo>
                  <a:lnTo>
                    <a:pt x="72081" y="17927"/>
                  </a:lnTo>
                  <a:lnTo>
                    <a:pt x="86134" y="16718"/>
                  </a:lnTo>
                  <a:lnTo>
                    <a:pt x="93223" y="14725"/>
                  </a:lnTo>
                  <a:lnTo>
                    <a:pt x="107463" y="15693"/>
                  </a:lnTo>
                  <a:lnTo>
                    <a:pt x="128880" y="214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06D545C-2970-4885-8D0B-00F7DA5AEE4E}"/>
                </a:ext>
              </a:extLst>
            </p:cNvPr>
            <p:cNvSpPr/>
            <p:nvPr/>
          </p:nvSpPr>
          <p:spPr>
            <a:xfrm>
              <a:off x="4897421" y="4510782"/>
              <a:ext cx="155730" cy="21481"/>
            </a:xfrm>
            <a:custGeom>
              <a:avLst/>
              <a:gdLst/>
              <a:ahLst/>
              <a:cxnLst/>
              <a:rect l="0" t="0" r="0" b="0"/>
              <a:pathLst>
                <a:path w="155730" h="21481">
                  <a:moveTo>
                    <a:pt x="0" y="0"/>
                  </a:moveTo>
                  <a:lnTo>
                    <a:pt x="21774" y="1591"/>
                  </a:lnTo>
                  <a:lnTo>
                    <a:pt x="80697" y="16152"/>
                  </a:lnTo>
                  <a:lnTo>
                    <a:pt x="95532" y="18515"/>
                  </a:lnTo>
                  <a:lnTo>
                    <a:pt x="155729" y="21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3FE7A24-80A8-40DE-9A29-E52BE88AD94C}"/>
                </a:ext>
              </a:extLst>
            </p:cNvPr>
            <p:cNvSpPr/>
            <p:nvPr/>
          </p:nvSpPr>
          <p:spPr>
            <a:xfrm>
              <a:off x="5396829" y="4081184"/>
              <a:ext cx="204060" cy="102031"/>
            </a:xfrm>
            <a:custGeom>
              <a:avLst/>
              <a:gdLst/>
              <a:ahLst/>
              <a:cxnLst/>
              <a:rect l="0" t="0" r="0" b="0"/>
              <a:pathLst>
                <a:path w="204060" h="102031">
                  <a:moveTo>
                    <a:pt x="0" y="0"/>
                  </a:moveTo>
                  <a:lnTo>
                    <a:pt x="13458" y="7977"/>
                  </a:lnTo>
                  <a:lnTo>
                    <a:pt x="75589" y="37713"/>
                  </a:lnTo>
                  <a:lnTo>
                    <a:pt x="137944" y="66831"/>
                  </a:lnTo>
                  <a:lnTo>
                    <a:pt x="195096" y="97397"/>
                  </a:lnTo>
                  <a:lnTo>
                    <a:pt x="204059" y="1020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5F9529B-391D-45BA-80FE-C2DC7D5A1AD4}"/>
                </a:ext>
              </a:extLst>
            </p:cNvPr>
            <p:cNvSpPr/>
            <p:nvPr/>
          </p:nvSpPr>
          <p:spPr>
            <a:xfrm>
              <a:off x="5488118" y="4043594"/>
              <a:ext cx="85921" cy="123510"/>
            </a:xfrm>
            <a:custGeom>
              <a:avLst/>
              <a:gdLst/>
              <a:ahLst/>
              <a:cxnLst/>
              <a:rect l="0" t="0" r="0" b="0"/>
              <a:pathLst>
                <a:path w="85921" h="123510">
                  <a:moveTo>
                    <a:pt x="85920" y="0"/>
                  </a:moveTo>
                  <a:lnTo>
                    <a:pt x="59910" y="29192"/>
                  </a:lnTo>
                  <a:lnTo>
                    <a:pt x="21155" y="89773"/>
                  </a:lnTo>
                  <a:lnTo>
                    <a:pt x="0" y="1235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E9B7B96-490C-4B5F-93B7-D0B8F6C8C6B1}"/>
                </a:ext>
              </a:extLst>
            </p:cNvPr>
            <p:cNvSpPr/>
            <p:nvPr/>
          </p:nvSpPr>
          <p:spPr>
            <a:xfrm>
              <a:off x="5128330" y="4265443"/>
              <a:ext cx="1900973" cy="25171"/>
            </a:xfrm>
            <a:custGeom>
              <a:avLst/>
              <a:gdLst/>
              <a:ahLst/>
              <a:cxnLst/>
              <a:rect l="0" t="0" r="0" b="0"/>
              <a:pathLst>
                <a:path w="1900973" h="25171">
                  <a:moveTo>
                    <a:pt x="0" y="3690"/>
                  </a:moveTo>
                  <a:lnTo>
                    <a:pt x="14055" y="0"/>
                  </a:lnTo>
                  <a:lnTo>
                    <a:pt x="72872" y="2669"/>
                  </a:lnTo>
                  <a:lnTo>
                    <a:pt x="132966" y="3651"/>
                  </a:lnTo>
                  <a:lnTo>
                    <a:pt x="189203" y="5279"/>
                  </a:lnTo>
                  <a:lnTo>
                    <a:pt x="250672" y="13462"/>
                  </a:lnTo>
                  <a:lnTo>
                    <a:pt x="313850" y="18064"/>
                  </a:lnTo>
                  <a:lnTo>
                    <a:pt x="376686" y="19698"/>
                  </a:lnTo>
                  <a:lnTo>
                    <a:pt x="433918" y="21382"/>
                  </a:lnTo>
                  <a:lnTo>
                    <a:pt x="492826" y="24837"/>
                  </a:lnTo>
                  <a:lnTo>
                    <a:pt x="551882" y="20890"/>
                  </a:lnTo>
                  <a:lnTo>
                    <a:pt x="609882" y="19896"/>
                  </a:lnTo>
                  <a:lnTo>
                    <a:pt x="672166" y="18217"/>
                  </a:lnTo>
                  <a:lnTo>
                    <a:pt x="725068" y="14929"/>
                  </a:lnTo>
                  <a:lnTo>
                    <a:pt x="778663" y="14496"/>
                  </a:lnTo>
                  <a:lnTo>
                    <a:pt x="833940" y="10188"/>
                  </a:lnTo>
                  <a:lnTo>
                    <a:pt x="891515" y="8612"/>
                  </a:lnTo>
                  <a:lnTo>
                    <a:pt x="952524" y="4456"/>
                  </a:lnTo>
                  <a:lnTo>
                    <a:pt x="1013368" y="8041"/>
                  </a:lnTo>
                  <a:lnTo>
                    <a:pt x="1076398" y="5236"/>
                  </a:lnTo>
                  <a:lnTo>
                    <a:pt x="1127463" y="3995"/>
                  </a:lnTo>
                  <a:lnTo>
                    <a:pt x="1186624" y="3731"/>
                  </a:lnTo>
                  <a:lnTo>
                    <a:pt x="1247842" y="3695"/>
                  </a:lnTo>
                  <a:lnTo>
                    <a:pt x="1301478" y="3691"/>
                  </a:lnTo>
                  <a:lnTo>
                    <a:pt x="1352911" y="3690"/>
                  </a:lnTo>
                  <a:lnTo>
                    <a:pt x="1406141" y="3690"/>
                  </a:lnTo>
                  <a:lnTo>
                    <a:pt x="1458930" y="3691"/>
                  </a:lnTo>
                  <a:lnTo>
                    <a:pt x="1513113" y="3690"/>
                  </a:lnTo>
                  <a:lnTo>
                    <a:pt x="1567064" y="6541"/>
                  </a:lnTo>
                  <a:lnTo>
                    <a:pt x="1623686" y="9159"/>
                  </a:lnTo>
                  <a:lnTo>
                    <a:pt x="1680835" y="13212"/>
                  </a:lnTo>
                  <a:lnTo>
                    <a:pt x="1735238" y="14190"/>
                  </a:lnTo>
                  <a:lnTo>
                    <a:pt x="1790492" y="18073"/>
                  </a:lnTo>
                  <a:lnTo>
                    <a:pt x="1850553" y="21050"/>
                  </a:lnTo>
                  <a:lnTo>
                    <a:pt x="1900972" y="251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8853676-4922-445C-A908-2FEB5099154E}"/>
              </a:ext>
            </a:extLst>
          </p:cNvPr>
          <p:cNvGrpSpPr/>
          <p:nvPr/>
        </p:nvGrpSpPr>
        <p:grpSpPr>
          <a:xfrm>
            <a:off x="5300501" y="4273361"/>
            <a:ext cx="1773116" cy="339452"/>
            <a:chOff x="5300501" y="4273361"/>
            <a:chExt cx="1773116" cy="339452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84B3791-A7A1-4AFB-B2E7-21C777EDECA0}"/>
                </a:ext>
              </a:extLst>
            </p:cNvPr>
            <p:cNvSpPr/>
            <p:nvPr/>
          </p:nvSpPr>
          <p:spPr>
            <a:xfrm>
              <a:off x="5300501" y="4322833"/>
              <a:ext cx="29827" cy="279240"/>
            </a:xfrm>
            <a:custGeom>
              <a:avLst/>
              <a:gdLst/>
              <a:ahLst/>
              <a:cxnLst/>
              <a:rect l="0" t="0" r="0" b="0"/>
              <a:pathLst>
                <a:path w="29827" h="279240">
                  <a:moveTo>
                    <a:pt x="5038" y="0"/>
                  </a:moveTo>
                  <a:lnTo>
                    <a:pt x="0" y="43519"/>
                  </a:lnTo>
                  <a:lnTo>
                    <a:pt x="5150" y="102173"/>
                  </a:lnTo>
                  <a:lnTo>
                    <a:pt x="17642" y="159402"/>
                  </a:lnTo>
                  <a:lnTo>
                    <a:pt x="29506" y="221185"/>
                  </a:lnTo>
                  <a:lnTo>
                    <a:pt x="29826" y="251882"/>
                  </a:lnTo>
                  <a:lnTo>
                    <a:pt x="25907" y="268945"/>
                  </a:lnTo>
                  <a:lnTo>
                    <a:pt x="21148" y="2792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1B19D99-59A4-4741-B579-05B788BF41A7}"/>
                </a:ext>
              </a:extLst>
            </p:cNvPr>
            <p:cNvSpPr/>
            <p:nvPr/>
          </p:nvSpPr>
          <p:spPr>
            <a:xfrm>
              <a:off x="5412939" y="4313724"/>
              <a:ext cx="284610" cy="299089"/>
            </a:xfrm>
            <a:custGeom>
              <a:avLst/>
              <a:gdLst/>
              <a:ahLst/>
              <a:cxnLst/>
              <a:rect l="0" t="0" r="0" b="0"/>
              <a:pathLst>
                <a:path w="284610" h="299089">
                  <a:moveTo>
                    <a:pt x="0" y="25219"/>
                  </a:moveTo>
                  <a:lnTo>
                    <a:pt x="0" y="13816"/>
                  </a:lnTo>
                  <a:lnTo>
                    <a:pt x="1789" y="9860"/>
                  </a:lnTo>
                  <a:lnTo>
                    <a:pt x="8552" y="3874"/>
                  </a:lnTo>
                  <a:lnTo>
                    <a:pt x="28123" y="0"/>
                  </a:lnTo>
                  <a:lnTo>
                    <a:pt x="69781" y="5987"/>
                  </a:lnTo>
                  <a:lnTo>
                    <a:pt x="98687" y="17067"/>
                  </a:lnTo>
                  <a:lnTo>
                    <a:pt x="108698" y="23783"/>
                  </a:lnTo>
                  <a:lnTo>
                    <a:pt x="115534" y="32337"/>
                  </a:lnTo>
                  <a:lnTo>
                    <a:pt x="135140" y="75755"/>
                  </a:lnTo>
                  <a:lnTo>
                    <a:pt x="138292" y="99793"/>
                  </a:lnTo>
                  <a:lnTo>
                    <a:pt x="134256" y="117035"/>
                  </a:lnTo>
                  <a:lnTo>
                    <a:pt x="117080" y="149562"/>
                  </a:lnTo>
                  <a:lnTo>
                    <a:pt x="66995" y="205199"/>
                  </a:lnTo>
                  <a:lnTo>
                    <a:pt x="48967" y="220765"/>
                  </a:lnTo>
                  <a:lnTo>
                    <a:pt x="43044" y="230268"/>
                  </a:lnTo>
                  <a:lnTo>
                    <a:pt x="42419" y="234712"/>
                  </a:lnTo>
                  <a:lnTo>
                    <a:pt x="44907" y="242830"/>
                  </a:lnTo>
                  <a:lnTo>
                    <a:pt x="48435" y="245473"/>
                  </a:lnTo>
                  <a:lnTo>
                    <a:pt x="82269" y="253985"/>
                  </a:lnTo>
                  <a:lnTo>
                    <a:pt x="138953" y="263519"/>
                  </a:lnTo>
                  <a:lnTo>
                    <a:pt x="195976" y="274048"/>
                  </a:lnTo>
                  <a:lnTo>
                    <a:pt x="256803" y="290138"/>
                  </a:lnTo>
                  <a:lnTo>
                    <a:pt x="284609" y="2990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E1DF16-8171-41EC-97CB-47F9FEE93ACA}"/>
                </a:ext>
              </a:extLst>
            </p:cNvPr>
            <p:cNvSpPr/>
            <p:nvPr/>
          </p:nvSpPr>
          <p:spPr>
            <a:xfrm>
              <a:off x="5740507" y="4333573"/>
              <a:ext cx="155731" cy="209430"/>
            </a:xfrm>
            <a:custGeom>
              <a:avLst/>
              <a:gdLst/>
              <a:ahLst/>
              <a:cxnLst/>
              <a:rect l="0" t="0" r="0" b="0"/>
              <a:pathLst>
                <a:path w="155731" h="209430">
                  <a:moveTo>
                    <a:pt x="0" y="0"/>
                  </a:moveTo>
                  <a:lnTo>
                    <a:pt x="10325" y="22423"/>
                  </a:lnTo>
                  <a:lnTo>
                    <a:pt x="54975" y="85365"/>
                  </a:lnTo>
                  <a:lnTo>
                    <a:pt x="67006" y="101865"/>
                  </a:lnTo>
                  <a:lnTo>
                    <a:pt x="73337" y="112099"/>
                  </a:lnTo>
                  <a:lnTo>
                    <a:pt x="125118" y="171882"/>
                  </a:lnTo>
                  <a:lnTo>
                    <a:pt x="155730" y="2094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920FBF2-4FFC-42A2-9203-18A4FBF243CC}"/>
                </a:ext>
              </a:extLst>
            </p:cNvPr>
            <p:cNvSpPr/>
            <p:nvPr/>
          </p:nvSpPr>
          <p:spPr>
            <a:xfrm>
              <a:off x="5761987" y="4344313"/>
              <a:ext cx="91291" cy="230910"/>
            </a:xfrm>
            <a:custGeom>
              <a:avLst/>
              <a:gdLst/>
              <a:ahLst/>
              <a:cxnLst/>
              <a:rect l="0" t="0" r="0" b="0"/>
              <a:pathLst>
                <a:path w="91291" h="230910">
                  <a:moveTo>
                    <a:pt x="91290" y="0"/>
                  </a:moveTo>
                  <a:lnTo>
                    <a:pt x="56328" y="61992"/>
                  </a:lnTo>
                  <a:lnTo>
                    <a:pt x="30350" y="123481"/>
                  </a:lnTo>
                  <a:lnTo>
                    <a:pt x="10770" y="185429"/>
                  </a:lnTo>
                  <a:lnTo>
                    <a:pt x="0" y="2309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6C021AD-9154-440A-858A-D064AE44C52B}"/>
                </a:ext>
              </a:extLst>
            </p:cNvPr>
            <p:cNvSpPr/>
            <p:nvPr/>
          </p:nvSpPr>
          <p:spPr>
            <a:xfrm>
              <a:off x="6010206" y="4307368"/>
              <a:ext cx="206122" cy="283520"/>
            </a:xfrm>
            <a:custGeom>
              <a:avLst/>
              <a:gdLst/>
              <a:ahLst/>
              <a:cxnLst/>
              <a:rect l="0" t="0" r="0" b="0"/>
              <a:pathLst>
                <a:path w="206122" h="283520">
                  <a:moveTo>
                    <a:pt x="154530" y="10095"/>
                  </a:moveTo>
                  <a:lnTo>
                    <a:pt x="122860" y="7244"/>
                  </a:lnTo>
                  <a:lnTo>
                    <a:pt x="79869" y="0"/>
                  </a:lnTo>
                  <a:lnTo>
                    <a:pt x="27534" y="984"/>
                  </a:lnTo>
                  <a:lnTo>
                    <a:pt x="21536" y="2231"/>
                  </a:lnTo>
                  <a:lnTo>
                    <a:pt x="16941" y="4852"/>
                  </a:lnTo>
                  <a:lnTo>
                    <a:pt x="10244" y="12538"/>
                  </a:lnTo>
                  <a:lnTo>
                    <a:pt x="836" y="58169"/>
                  </a:lnTo>
                  <a:lnTo>
                    <a:pt x="0" y="77973"/>
                  </a:lnTo>
                  <a:lnTo>
                    <a:pt x="1919" y="89786"/>
                  </a:lnTo>
                  <a:lnTo>
                    <a:pt x="4460" y="94249"/>
                  </a:lnTo>
                  <a:lnTo>
                    <a:pt x="12055" y="100799"/>
                  </a:lnTo>
                  <a:lnTo>
                    <a:pt x="22989" y="104107"/>
                  </a:lnTo>
                  <a:lnTo>
                    <a:pt x="81356" y="107248"/>
                  </a:lnTo>
                  <a:lnTo>
                    <a:pt x="137208" y="119219"/>
                  </a:lnTo>
                  <a:lnTo>
                    <a:pt x="157949" y="130336"/>
                  </a:lnTo>
                  <a:lnTo>
                    <a:pt x="189901" y="158473"/>
                  </a:lnTo>
                  <a:lnTo>
                    <a:pt x="198091" y="172199"/>
                  </a:lnTo>
                  <a:lnTo>
                    <a:pt x="205608" y="197756"/>
                  </a:lnTo>
                  <a:lnTo>
                    <a:pt x="206121" y="229323"/>
                  </a:lnTo>
                  <a:lnTo>
                    <a:pt x="205034" y="236796"/>
                  </a:lnTo>
                  <a:lnTo>
                    <a:pt x="197461" y="249874"/>
                  </a:lnTo>
                  <a:lnTo>
                    <a:pt x="179781" y="265709"/>
                  </a:lnTo>
                  <a:lnTo>
                    <a:pt x="159426" y="276367"/>
                  </a:lnTo>
                  <a:lnTo>
                    <a:pt x="143580" y="280587"/>
                  </a:lnTo>
                  <a:lnTo>
                    <a:pt x="87329" y="283519"/>
                  </a:lnTo>
                  <a:lnTo>
                    <a:pt x="40082" y="276451"/>
                  </a:lnTo>
                  <a:lnTo>
                    <a:pt x="21374" y="265627"/>
                  </a:lnTo>
                  <a:lnTo>
                    <a:pt x="4170" y="2463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47F3BC5-105C-44ED-9C6C-1EB05F6383B6}"/>
                </a:ext>
              </a:extLst>
            </p:cNvPr>
            <p:cNvSpPr/>
            <p:nvPr/>
          </p:nvSpPr>
          <p:spPr>
            <a:xfrm>
              <a:off x="6272135" y="4317250"/>
              <a:ext cx="214800" cy="289944"/>
            </a:xfrm>
            <a:custGeom>
              <a:avLst/>
              <a:gdLst/>
              <a:ahLst/>
              <a:cxnLst/>
              <a:rect l="0" t="0" r="0" b="0"/>
              <a:pathLst>
                <a:path w="214800" h="289944">
                  <a:moveTo>
                    <a:pt x="0" y="27063"/>
                  </a:moveTo>
                  <a:lnTo>
                    <a:pt x="2851" y="15660"/>
                  </a:lnTo>
                  <a:lnTo>
                    <a:pt x="10615" y="6879"/>
                  </a:lnTo>
                  <a:lnTo>
                    <a:pt x="16027" y="2868"/>
                  </a:lnTo>
                  <a:lnTo>
                    <a:pt x="29996" y="0"/>
                  </a:lnTo>
                  <a:lnTo>
                    <a:pt x="77644" y="6036"/>
                  </a:lnTo>
                  <a:lnTo>
                    <a:pt x="110708" y="18880"/>
                  </a:lnTo>
                  <a:lnTo>
                    <a:pt x="127673" y="29677"/>
                  </a:lnTo>
                  <a:lnTo>
                    <a:pt x="136497" y="38964"/>
                  </a:lnTo>
                  <a:lnTo>
                    <a:pt x="141215" y="50650"/>
                  </a:lnTo>
                  <a:lnTo>
                    <a:pt x="144244" y="77599"/>
                  </a:lnTo>
                  <a:lnTo>
                    <a:pt x="141918" y="95935"/>
                  </a:lnTo>
                  <a:lnTo>
                    <a:pt x="120250" y="133634"/>
                  </a:lnTo>
                  <a:lnTo>
                    <a:pt x="83539" y="176860"/>
                  </a:lnTo>
                  <a:lnTo>
                    <a:pt x="25809" y="226827"/>
                  </a:lnTo>
                  <a:lnTo>
                    <a:pt x="16134" y="242181"/>
                  </a:lnTo>
                  <a:lnTo>
                    <a:pt x="15529" y="246848"/>
                  </a:lnTo>
                  <a:lnTo>
                    <a:pt x="18040" y="255216"/>
                  </a:lnTo>
                  <a:lnTo>
                    <a:pt x="24724" y="261321"/>
                  </a:lnTo>
                  <a:lnTo>
                    <a:pt x="59260" y="275754"/>
                  </a:lnTo>
                  <a:lnTo>
                    <a:pt x="119852" y="284705"/>
                  </a:lnTo>
                  <a:lnTo>
                    <a:pt x="176652" y="289943"/>
                  </a:lnTo>
                  <a:lnTo>
                    <a:pt x="196933" y="287267"/>
                  </a:lnTo>
                  <a:lnTo>
                    <a:pt x="205467" y="282727"/>
                  </a:lnTo>
                  <a:lnTo>
                    <a:pt x="214799" y="2740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45687FF-B9D3-4DA0-AE01-B58410680F96}"/>
                </a:ext>
              </a:extLst>
            </p:cNvPr>
            <p:cNvSpPr/>
            <p:nvPr/>
          </p:nvSpPr>
          <p:spPr>
            <a:xfrm>
              <a:off x="6582129" y="4273361"/>
              <a:ext cx="173305" cy="314473"/>
            </a:xfrm>
            <a:custGeom>
              <a:avLst/>
              <a:gdLst/>
              <a:ahLst/>
              <a:cxnLst/>
              <a:rect l="0" t="0" r="0" b="0"/>
              <a:pathLst>
                <a:path w="173305" h="314473">
                  <a:moveTo>
                    <a:pt x="173304" y="81692"/>
                  </a:moveTo>
                  <a:lnTo>
                    <a:pt x="144916" y="45606"/>
                  </a:lnTo>
                  <a:lnTo>
                    <a:pt x="89877" y="8328"/>
                  </a:lnTo>
                  <a:lnTo>
                    <a:pt x="60610" y="420"/>
                  </a:lnTo>
                  <a:lnTo>
                    <a:pt x="31187" y="0"/>
                  </a:lnTo>
                  <a:lnTo>
                    <a:pt x="15868" y="5408"/>
                  </a:lnTo>
                  <a:lnTo>
                    <a:pt x="9277" y="9356"/>
                  </a:lnTo>
                  <a:lnTo>
                    <a:pt x="4883" y="14971"/>
                  </a:lnTo>
                  <a:lnTo>
                    <a:pt x="0" y="29166"/>
                  </a:lnTo>
                  <a:lnTo>
                    <a:pt x="2954" y="56781"/>
                  </a:lnTo>
                  <a:lnTo>
                    <a:pt x="18007" y="95523"/>
                  </a:lnTo>
                  <a:lnTo>
                    <a:pt x="59678" y="155301"/>
                  </a:lnTo>
                  <a:lnTo>
                    <a:pt x="107328" y="214468"/>
                  </a:lnTo>
                  <a:lnTo>
                    <a:pt x="146880" y="273164"/>
                  </a:lnTo>
                  <a:lnTo>
                    <a:pt x="152213" y="287516"/>
                  </a:lnTo>
                  <a:lnTo>
                    <a:pt x="152083" y="294087"/>
                  </a:lnTo>
                  <a:lnTo>
                    <a:pt x="147166" y="306162"/>
                  </a:lnTo>
                  <a:lnTo>
                    <a:pt x="142155" y="310098"/>
                  </a:lnTo>
                  <a:lnTo>
                    <a:pt x="128632" y="314472"/>
                  </a:lnTo>
                  <a:lnTo>
                    <a:pt x="107098" y="314083"/>
                  </a:lnTo>
                  <a:lnTo>
                    <a:pt x="52408" y="292017"/>
                  </a:lnTo>
                  <a:lnTo>
                    <a:pt x="25279" y="271352"/>
                  </a:lnTo>
                  <a:lnTo>
                    <a:pt x="17006" y="257817"/>
                  </a:lnTo>
                  <a:lnTo>
                    <a:pt x="10777" y="236769"/>
                  </a:lnTo>
                  <a:lnTo>
                    <a:pt x="13360" y="220226"/>
                  </a:lnTo>
                  <a:lnTo>
                    <a:pt x="20476" y="204719"/>
                  </a:lnTo>
                  <a:lnTo>
                    <a:pt x="41957" y="181021"/>
                  </a:lnTo>
                  <a:lnTo>
                    <a:pt x="103430" y="135733"/>
                  </a:lnTo>
                  <a:lnTo>
                    <a:pt x="133606" y="110352"/>
                  </a:lnTo>
                  <a:lnTo>
                    <a:pt x="144570" y="96747"/>
                  </a:lnTo>
                  <a:lnTo>
                    <a:pt x="148600" y="85002"/>
                  </a:lnTo>
                  <a:lnTo>
                    <a:pt x="149675" y="78529"/>
                  </a:lnTo>
                  <a:lnTo>
                    <a:pt x="147687" y="64971"/>
                  </a:lnTo>
                  <a:lnTo>
                    <a:pt x="139858" y="47103"/>
                  </a:lnTo>
                  <a:lnTo>
                    <a:pt x="133380" y="38873"/>
                  </a:lnTo>
                  <a:lnTo>
                    <a:pt x="119605" y="279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9ACE42D-B53A-4208-8515-E118CC188AE2}"/>
                </a:ext>
              </a:extLst>
            </p:cNvPr>
            <p:cNvSpPr/>
            <p:nvPr/>
          </p:nvSpPr>
          <p:spPr>
            <a:xfrm>
              <a:off x="6853865" y="4279873"/>
              <a:ext cx="219752" cy="271424"/>
            </a:xfrm>
            <a:custGeom>
              <a:avLst/>
              <a:gdLst/>
              <a:ahLst/>
              <a:cxnLst/>
              <a:rect l="0" t="0" r="0" b="0"/>
              <a:pathLst>
                <a:path w="219752" h="271424">
                  <a:moveTo>
                    <a:pt x="84148" y="128880"/>
                  </a:moveTo>
                  <a:lnTo>
                    <a:pt x="66999" y="130073"/>
                  </a:lnTo>
                  <a:lnTo>
                    <a:pt x="21134" y="150639"/>
                  </a:lnTo>
                  <a:lnTo>
                    <a:pt x="10795" y="158240"/>
                  </a:lnTo>
                  <a:lnTo>
                    <a:pt x="4211" y="167585"/>
                  </a:lnTo>
                  <a:lnTo>
                    <a:pt x="0" y="185761"/>
                  </a:lnTo>
                  <a:lnTo>
                    <a:pt x="4454" y="206261"/>
                  </a:lnTo>
                  <a:lnTo>
                    <a:pt x="11735" y="217170"/>
                  </a:lnTo>
                  <a:lnTo>
                    <a:pt x="40469" y="241365"/>
                  </a:lnTo>
                  <a:lnTo>
                    <a:pt x="61792" y="252968"/>
                  </a:lnTo>
                  <a:lnTo>
                    <a:pt x="120305" y="270983"/>
                  </a:lnTo>
                  <a:lnTo>
                    <a:pt x="142793" y="271423"/>
                  </a:lnTo>
                  <a:lnTo>
                    <a:pt x="178365" y="264000"/>
                  </a:lnTo>
                  <a:lnTo>
                    <a:pt x="190462" y="258345"/>
                  </a:lnTo>
                  <a:lnTo>
                    <a:pt x="204484" y="245602"/>
                  </a:lnTo>
                  <a:lnTo>
                    <a:pt x="213347" y="227638"/>
                  </a:lnTo>
                  <a:lnTo>
                    <a:pt x="219751" y="207200"/>
                  </a:lnTo>
                  <a:lnTo>
                    <a:pt x="219726" y="183178"/>
                  </a:lnTo>
                  <a:lnTo>
                    <a:pt x="203565" y="130565"/>
                  </a:lnTo>
                  <a:lnTo>
                    <a:pt x="180485" y="95446"/>
                  </a:lnTo>
                  <a:lnTo>
                    <a:pt x="119917" y="43099"/>
                  </a:lnTo>
                  <a:lnTo>
                    <a:pt x="87387" y="24703"/>
                  </a:lnTo>
                  <a:lnTo>
                    <a:pt x="29016" y="6124"/>
                  </a:lnTo>
                  <a:lnTo>
                    <a:pt x="896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9652D94-E196-4E51-9DEA-07EE5B3E2981}"/>
              </a:ext>
            </a:extLst>
          </p:cNvPr>
          <p:cNvGrpSpPr/>
          <p:nvPr/>
        </p:nvGrpSpPr>
        <p:grpSpPr>
          <a:xfrm>
            <a:off x="5015560" y="5010950"/>
            <a:ext cx="193320" cy="112011"/>
            <a:chOff x="5015560" y="5010950"/>
            <a:chExt cx="193320" cy="112011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5956BF5-7061-492F-840C-6F5A4185AF6C}"/>
                </a:ext>
              </a:extLst>
            </p:cNvPr>
            <p:cNvSpPr/>
            <p:nvPr/>
          </p:nvSpPr>
          <p:spPr>
            <a:xfrm>
              <a:off x="5015560" y="5010950"/>
              <a:ext cx="155731" cy="7705"/>
            </a:xfrm>
            <a:custGeom>
              <a:avLst/>
              <a:gdLst/>
              <a:ahLst/>
              <a:cxnLst/>
              <a:rect l="0" t="0" r="0" b="0"/>
              <a:pathLst>
                <a:path w="155731" h="7705">
                  <a:moveTo>
                    <a:pt x="155730" y="4610"/>
                  </a:moveTo>
                  <a:lnTo>
                    <a:pt x="138581" y="7704"/>
                  </a:lnTo>
                  <a:lnTo>
                    <a:pt x="81033" y="4844"/>
                  </a:lnTo>
                  <a:lnTo>
                    <a:pt x="20779" y="0"/>
                  </a:lnTo>
                  <a:lnTo>
                    <a:pt x="10628" y="1169"/>
                  </a:lnTo>
                  <a:lnTo>
                    <a:pt x="0" y="46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77B97EF-C1FD-47EC-B5BE-B2674E53EFA3}"/>
                </a:ext>
              </a:extLst>
            </p:cNvPr>
            <p:cNvSpPr/>
            <p:nvPr/>
          </p:nvSpPr>
          <p:spPr>
            <a:xfrm>
              <a:off x="5058520" y="5106850"/>
              <a:ext cx="150360" cy="16111"/>
            </a:xfrm>
            <a:custGeom>
              <a:avLst/>
              <a:gdLst/>
              <a:ahLst/>
              <a:cxnLst/>
              <a:rect l="0" t="0" r="0" b="0"/>
              <a:pathLst>
                <a:path w="150360" h="16111">
                  <a:moveTo>
                    <a:pt x="150359" y="16110"/>
                  </a:moveTo>
                  <a:lnTo>
                    <a:pt x="107667" y="11823"/>
                  </a:lnTo>
                  <a:lnTo>
                    <a:pt x="49000" y="2806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85392E0-C73D-4B10-9D6A-7D7AC15C079F}"/>
              </a:ext>
            </a:extLst>
          </p:cNvPr>
          <p:cNvGrpSpPr/>
          <p:nvPr/>
        </p:nvGrpSpPr>
        <p:grpSpPr>
          <a:xfrm>
            <a:off x="3683805" y="4875941"/>
            <a:ext cx="3350868" cy="464559"/>
            <a:chOff x="3683805" y="4875941"/>
            <a:chExt cx="3350868" cy="464559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6AE586F-EAE6-4581-81E8-4084445E43B3}"/>
                </a:ext>
              </a:extLst>
            </p:cNvPr>
            <p:cNvSpPr/>
            <p:nvPr/>
          </p:nvSpPr>
          <p:spPr>
            <a:xfrm>
              <a:off x="3984524" y="4875941"/>
              <a:ext cx="32221" cy="150360"/>
            </a:xfrm>
            <a:custGeom>
              <a:avLst/>
              <a:gdLst/>
              <a:ahLst/>
              <a:cxnLst/>
              <a:rect l="0" t="0" r="0" b="0"/>
              <a:pathLst>
                <a:path w="32221" h="150360">
                  <a:moveTo>
                    <a:pt x="0" y="0"/>
                  </a:moveTo>
                  <a:lnTo>
                    <a:pt x="4288" y="39731"/>
                  </a:lnTo>
                  <a:lnTo>
                    <a:pt x="20778" y="100742"/>
                  </a:lnTo>
                  <a:lnTo>
                    <a:pt x="32220" y="1503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8C011EB-E787-4212-86B1-0F515564720A}"/>
                </a:ext>
              </a:extLst>
            </p:cNvPr>
            <p:cNvSpPr/>
            <p:nvPr/>
          </p:nvSpPr>
          <p:spPr>
            <a:xfrm>
              <a:off x="3683805" y="5037048"/>
              <a:ext cx="660509" cy="35101"/>
            </a:xfrm>
            <a:custGeom>
              <a:avLst/>
              <a:gdLst/>
              <a:ahLst/>
              <a:cxnLst/>
              <a:rect l="0" t="0" r="0" b="0"/>
              <a:pathLst>
                <a:path w="660509" h="35101">
                  <a:moveTo>
                    <a:pt x="0" y="21472"/>
                  </a:moveTo>
                  <a:lnTo>
                    <a:pt x="62166" y="10780"/>
                  </a:lnTo>
                  <a:lnTo>
                    <a:pt x="118962" y="2226"/>
                  </a:lnTo>
                  <a:lnTo>
                    <a:pt x="174799" y="286"/>
                  </a:lnTo>
                  <a:lnTo>
                    <a:pt x="236433" y="31"/>
                  </a:lnTo>
                  <a:lnTo>
                    <a:pt x="289280" y="0"/>
                  </a:lnTo>
                  <a:lnTo>
                    <a:pt x="341994" y="3684"/>
                  </a:lnTo>
                  <a:lnTo>
                    <a:pt x="396162" y="6622"/>
                  </a:lnTo>
                  <a:lnTo>
                    <a:pt x="447259" y="12771"/>
                  </a:lnTo>
                  <a:lnTo>
                    <a:pt x="510117" y="17254"/>
                  </a:lnTo>
                  <a:lnTo>
                    <a:pt x="567910" y="25204"/>
                  </a:lnTo>
                  <a:lnTo>
                    <a:pt x="630294" y="33341"/>
                  </a:lnTo>
                  <a:lnTo>
                    <a:pt x="642307" y="35100"/>
                  </a:lnTo>
                  <a:lnTo>
                    <a:pt x="660508" y="32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7FBF1CB-C49A-4700-ADA3-210CC633E9E3}"/>
                </a:ext>
              </a:extLst>
            </p:cNvPr>
            <p:cNvSpPr/>
            <p:nvPr/>
          </p:nvSpPr>
          <p:spPr>
            <a:xfrm>
              <a:off x="3702435" y="5134127"/>
              <a:ext cx="268396" cy="191746"/>
            </a:xfrm>
            <a:custGeom>
              <a:avLst/>
              <a:gdLst/>
              <a:ahLst/>
              <a:cxnLst/>
              <a:rect l="0" t="0" r="0" b="0"/>
              <a:pathLst>
                <a:path w="268396" h="191746">
                  <a:moveTo>
                    <a:pt x="2850" y="47902"/>
                  </a:moveTo>
                  <a:lnTo>
                    <a:pt x="0" y="39350"/>
                  </a:lnTo>
                  <a:lnTo>
                    <a:pt x="950" y="35041"/>
                  </a:lnTo>
                  <a:lnTo>
                    <a:pt x="6779" y="25480"/>
                  </a:lnTo>
                  <a:lnTo>
                    <a:pt x="20124" y="12884"/>
                  </a:lnTo>
                  <a:lnTo>
                    <a:pt x="38266" y="4445"/>
                  </a:lnTo>
                  <a:lnTo>
                    <a:pt x="98438" y="0"/>
                  </a:lnTo>
                  <a:lnTo>
                    <a:pt x="158468" y="3840"/>
                  </a:lnTo>
                  <a:lnTo>
                    <a:pt x="172253" y="5646"/>
                  </a:lnTo>
                  <a:lnTo>
                    <a:pt x="206099" y="19528"/>
                  </a:lnTo>
                  <a:lnTo>
                    <a:pt x="214704" y="25546"/>
                  </a:lnTo>
                  <a:lnTo>
                    <a:pt x="216879" y="30015"/>
                  </a:lnTo>
                  <a:lnTo>
                    <a:pt x="217705" y="41344"/>
                  </a:lnTo>
                  <a:lnTo>
                    <a:pt x="214492" y="51153"/>
                  </a:lnTo>
                  <a:lnTo>
                    <a:pt x="211964" y="55440"/>
                  </a:lnTo>
                  <a:lnTo>
                    <a:pt x="202792" y="61793"/>
                  </a:lnTo>
                  <a:lnTo>
                    <a:pt x="190163" y="66010"/>
                  </a:lnTo>
                  <a:lnTo>
                    <a:pt x="132941" y="72101"/>
                  </a:lnTo>
                  <a:lnTo>
                    <a:pt x="130150" y="71792"/>
                  </a:lnTo>
                  <a:lnTo>
                    <a:pt x="129483" y="70392"/>
                  </a:lnTo>
                  <a:lnTo>
                    <a:pt x="130232" y="68266"/>
                  </a:lnTo>
                  <a:lnTo>
                    <a:pt x="133118" y="66848"/>
                  </a:lnTo>
                  <a:lnTo>
                    <a:pt x="142689" y="65273"/>
                  </a:lnTo>
                  <a:lnTo>
                    <a:pt x="193939" y="74941"/>
                  </a:lnTo>
                  <a:lnTo>
                    <a:pt x="205321" y="79013"/>
                  </a:lnTo>
                  <a:lnTo>
                    <a:pt x="253085" y="108241"/>
                  </a:lnTo>
                  <a:lnTo>
                    <a:pt x="262436" y="118276"/>
                  </a:lnTo>
                  <a:lnTo>
                    <a:pt x="267388" y="131885"/>
                  </a:lnTo>
                  <a:lnTo>
                    <a:pt x="268395" y="147281"/>
                  </a:lnTo>
                  <a:lnTo>
                    <a:pt x="264866" y="162080"/>
                  </a:lnTo>
                  <a:lnTo>
                    <a:pt x="261060" y="167577"/>
                  </a:lnTo>
                  <a:lnTo>
                    <a:pt x="250468" y="175276"/>
                  </a:lnTo>
                  <a:lnTo>
                    <a:pt x="226717" y="185081"/>
                  </a:lnTo>
                  <a:lnTo>
                    <a:pt x="179132" y="191745"/>
                  </a:lnTo>
                  <a:lnTo>
                    <a:pt x="119466" y="184262"/>
                  </a:lnTo>
                  <a:lnTo>
                    <a:pt x="99510" y="1821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12FF1AD-4C4D-4814-987A-4461D2CB73EB}"/>
                </a:ext>
              </a:extLst>
            </p:cNvPr>
            <p:cNvSpPr/>
            <p:nvPr/>
          </p:nvSpPr>
          <p:spPr>
            <a:xfrm>
              <a:off x="3989894" y="5316279"/>
              <a:ext cx="5371" cy="21481"/>
            </a:xfrm>
            <a:custGeom>
              <a:avLst/>
              <a:gdLst/>
              <a:ahLst/>
              <a:cxnLst/>
              <a:rect l="0" t="0" r="0" b="0"/>
              <a:pathLst>
                <a:path w="5371" h="21481">
                  <a:moveTo>
                    <a:pt x="0" y="0"/>
                  </a:moveTo>
                  <a:lnTo>
                    <a:pt x="5370" y="21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9691BC2-D6CB-47E2-A5A9-9C54F9873CAE}"/>
                </a:ext>
              </a:extLst>
            </p:cNvPr>
            <p:cNvSpPr/>
            <p:nvPr/>
          </p:nvSpPr>
          <p:spPr>
            <a:xfrm>
              <a:off x="4124144" y="5127453"/>
              <a:ext cx="174302" cy="213047"/>
            </a:xfrm>
            <a:custGeom>
              <a:avLst/>
              <a:gdLst/>
              <a:ahLst/>
              <a:cxnLst/>
              <a:rect l="0" t="0" r="0" b="0"/>
              <a:pathLst>
                <a:path w="174302" h="213047">
                  <a:moveTo>
                    <a:pt x="69809" y="16987"/>
                  </a:moveTo>
                  <a:lnTo>
                    <a:pt x="52010" y="2038"/>
                  </a:lnTo>
                  <a:lnTo>
                    <a:pt x="40617" y="0"/>
                  </a:lnTo>
                  <a:lnTo>
                    <a:pt x="34238" y="293"/>
                  </a:lnTo>
                  <a:lnTo>
                    <a:pt x="29389" y="2277"/>
                  </a:lnTo>
                  <a:lnTo>
                    <a:pt x="22409" y="9256"/>
                  </a:lnTo>
                  <a:lnTo>
                    <a:pt x="6848" y="33493"/>
                  </a:lnTo>
                  <a:lnTo>
                    <a:pt x="4565" y="38731"/>
                  </a:lnTo>
                  <a:lnTo>
                    <a:pt x="4237" y="44013"/>
                  </a:lnTo>
                  <a:lnTo>
                    <a:pt x="7054" y="54655"/>
                  </a:lnTo>
                  <a:lnTo>
                    <a:pt x="15349" y="67859"/>
                  </a:lnTo>
                  <a:lnTo>
                    <a:pt x="43364" y="90285"/>
                  </a:lnTo>
                  <a:lnTo>
                    <a:pt x="99194" y="120604"/>
                  </a:lnTo>
                  <a:lnTo>
                    <a:pt x="153483" y="160121"/>
                  </a:lnTo>
                  <a:lnTo>
                    <a:pt x="167394" y="173758"/>
                  </a:lnTo>
                  <a:lnTo>
                    <a:pt x="172847" y="185510"/>
                  </a:lnTo>
                  <a:lnTo>
                    <a:pt x="174301" y="191985"/>
                  </a:lnTo>
                  <a:lnTo>
                    <a:pt x="174077" y="197496"/>
                  </a:lnTo>
                  <a:lnTo>
                    <a:pt x="170646" y="206800"/>
                  </a:lnTo>
                  <a:lnTo>
                    <a:pt x="166867" y="209759"/>
                  </a:lnTo>
                  <a:lnTo>
                    <a:pt x="156304" y="213046"/>
                  </a:lnTo>
                  <a:lnTo>
                    <a:pt x="139790" y="212046"/>
                  </a:lnTo>
                  <a:lnTo>
                    <a:pt x="80453" y="197136"/>
                  </a:lnTo>
                  <a:lnTo>
                    <a:pt x="19996" y="171477"/>
                  </a:lnTo>
                  <a:lnTo>
                    <a:pt x="8887" y="165602"/>
                  </a:lnTo>
                  <a:lnTo>
                    <a:pt x="0" y="1566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BC53DE4-E1EC-41C6-BE6E-3205BA7F3607}"/>
                </a:ext>
              </a:extLst>
            </p:cNvPr>
            <p:cNvSpPr/>
            <p:nvPr/>
          </p:nvSpPr>
          <p:spPr>
            <a:xfrm>
              <a:off x="5386089" y="4985284"/>
              <a:ext cx="1648584" cy="40944"/>
            </a:xfrm>
            <a:custGeom>
              <a:avLst/>
              <a:gdLst/>
              <a:ahLst/>
              <a:cxnLst/>
              <a:rect l="0" t="0" r="0" b="0"/>
              <a:pathLst>
                <a:path w="1648584" h="40944">
                  <a:moveTo>
                    <a:pt x="0" y="3426"/>
                  </a:moveTo>
                  <a:lnTo>
                    <a:pt x="8552" y="6277"/>
                  </a:lnTo>
                  <a:lnTo>
                    <a:pt x="69145" y="2069"/>
                  </a:lnTo>
                  <a:lnTo>
                    <a:pt x="126759" y="0"/>
                  </a:lnTo>
                  <a:lnTo>
                    <a:pt x="189200" y="7849"/>
                  </a:lnTo>
                  <a:lnTo>
                    <a:pt x="247875" y="11564"/>
                  </a:lnTo>
                  <a:lnTo>
                    <a:pt x="305081" y="15414"/>
                  </a:lnTo>
                  <a:lnTo>
                    <a:pt x="367633" y="23281"/>
                  </a:lnTo>
                  <a:lnTo>
                    <a:pt x="420231" y="30309"/>
                  </a:lnTo>
                  <a:lnTo>
                    <a:pt x="473558" y="34592"/>
                  </a:lnTo>
                  <a:lnTo>
                    <a:pt x="532289" y="39129"/>
                  </a:lnTo>
                  <a:lnTo>
                    <a:pt x="590474" y="40643"/>
                  </a:lnTo>
                  <a:lnTo>
                    <a:pt x="650784" y="40943"/>
                  </a:lnTo>
                  <a:lnTo>
                    <a:pt x="710717" y="37312"/>
                  </a:lnTo>
                  <a:lnTo>
                    <a:pt x="758320" y="36140"/>
                  </a:lnTo>
                  <a:lnTo>
                    <a:pt x="808755" y="35196"/>
                  </a:lnTo>
                  <a:lnTo>
                    <a:pt x="855654" y="31999"/>
                  </a:lnTo>
                  <a:lnTo>
                    <a:pt x="906809" y="30190"/>
                  </a:lnTo>
                  <a:lnTo>
                    <a:pt x="959754" y="26737"/>
                  </a:lnTo>
                  <a:lnTo>
                    <a:pt x="1012634" y="25449"/>
                  </a:lnTo>
                  <a:lnTo>
                    <a:pt x="1063770" y="25067"/>
                  </a:lnTo>
                  <a:lnTo>
                    <a:pt x="1119362" y="24954"/>
                  </a:lnTo>
                  <a:lnTo>
                    <a:pt x="1174484" y="24921"/>
                  </a:lnTo>
                  <a:lnTo>
                    <a:pt x="1232119" y="24911"/>
                  </a:lnTo>
                  <a:lnTo>
                    <a:pt x="1290166" y="24908"/>
                  </a:lnTo>
                  <a:lnTo>
                    <a:pt x="1345420" y="24310"/>
                  </a:lnTo>
                  <a:lnTo>
                    <a:pt x="1400177" y="21813"/>
                  </a:lnTo>
                  <a:lnTo>
                    <a:pt x="1457107" y="23725"/>
                  </a:lnTo>
                  <a:lnTo>
                    <a:pt x="1512029" y="25153"/>
                  </a:lnTo>
                  <a:lnTo>
                    <a:pt x="1564301" y="28493"/>
                  </a:lnTo>
                  <a:lnTo>
                    <a:pt x="1627599" y="32892"/>
                  </a:lnTo>
                  <a:lnTo>
                    <a:pt x="1648583" y="356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E76C3D4-2897-4A1F-9DD2-3121BB4242ED}"/>
              </a:ext>
            </a:extLst>
          </p:cNvPr>
          <p:cNvGrpSpPr/>
          <p:nvPr/>
        </p:nvGrpSpPr>
        <p:grpSpPr>
          <a:xfrm>
            <a:off x="5627738" y="4730952"/>
            <a:ext cx="236280" cy="182580"/>
            <a:chOff x="5627738" y="4730952"/>
            <a:chExt cx="236280" cy="182580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99F4485-5350-41D2-9445-FD2C85C52058}"/>
                </a:ext>
              </a:extLst>
            </p:cNvPr>
            <p:cNvSpPr/>
            <p:nvPr/>
          </p:nvSpPr>
          <p:spPr>
            <a:xfrm>
              <a:off x="5627738" y="4730952"/>
              <a:ext cx="236280" cy="182580"/>
            </a:xfrm>
            <a:custGeom>
              <a:avLst/>
              <a:gdLst/>
              <a:ahLst/>
              <a:cxnLst/>
              <a:rect l="0" t="0" r="0" b="0"/>
              <a:pathLst>
                <a:path w="236280" h="182580">
                  <a:moveTo>
                    <a:pt x="0" y="0"/>
                  </a:moveTo>
                  <a:lnTo>
                    <a:pt x="17148" y="5480"/>
                  </a:lnTo>
                  <a:lnTo>
                    <a:pt x="78716" y="49360"/>
                  </a:lnTo>
                  <a:lnTo>
                    <a:pt x="136306" y="101835"/>
                  </a:lnTo>
                  <a:lnTo>
                    <a:pt x="193330" y="150019"/>
                  </a:lnTo>
                  <a:lnTo>
                    <a:pt x="236279" y="1825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A5D8243-4644-4968-98CB-123384CAA25E}"/>
                </a:ext>
              </a:extLst>
            </p:cNvPr>
            <p:cNvSpPr/>
            <p:nvPr/>
          </p:nvSpPr>
          <p:spPr>
            <a:xfrm>
              <a:off x="5729767" y="4779281"/>
              <a:ext cx="96661" cy="102031"/>
            </a:xfrm>
            <a:custGeom>
              <a:avLst/>
              <a:gdLst/>
              <a:ahLst/>
              <a:cxnLst/>
              <a:rect l="0" t="0" r="0" b="0"/>
              <a:pathLst>
                <a:path w="96661" h="102031">
                  <a:moveTo>
                    <a:pt x="96660" y="0"/>
                  </a:moveTo>
                  <a:lnTo>
                    <a:pt x="58983" y="29361"/>
                  </a:lnTo>
                  <a:lnTo>
                    <a:pt x="7068" y="89810"/>
                  </a:lnTo>
                  <a:lnTo>
                    <a:pt x="0" y="1020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C18A680-5976-4840-B7FE-4A273E4F13F3}"/>
              </a:ext>
            </a:extLst>
          </p:cNvPr>
          <p:cNvGrpSpPr/>
          <p:nvPr/>
        </p:nvGrpSpPr>
        <p:grpSpPr>
          <a:xfrm>
            <a:off x="5418327" y="5004820"/>
            <a:ext cx="1427632" cy="386640"/>
            <a:chOff x="5418327" y="5004820"/>
            <a:chExt cx="1427632" cy="386640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104D52C-F268-4DF5-8158-BE61180F3C7C}"/>
                </a:ext>
              </a:extLst>
            </p:cNvPr>
            <p:cNvSpPr/>
            <p:nvPr/>
          </p:nvSpPr>
          <p:spPr>
            <a:xfrm>
              <a:off x="5418327" y="5037040"/>
              <a:ext cx="247584" cy="354420"/>
            </a:xfrm>
            <a:custGeom>
              <a:avLst/>
              <a:gdLst/>
              <a:ahLst/>
              <a:cxnLst/>
              <a:rect l="0" t="0" r="0" b="0"/>
              <a:pathLst>
                <a:path w="247584" h="354420">
                  <a:moveTo>
                    <a:pt x="16092" y="0"/>
                  </a:moveTo>
                  <a:lnTo>
                    <a:pt x="21793" y="5701"/>
                  </a:lnTo>
                  <a:lnTo>
                    <a:pt x="22876" y="9171"/>
                  </a:lnTo>
                  <a:lnTo>
                    <a:pt x="21549" y="22606"/>
                  </a:lnTo>
                  <a:lnTo>
                    <a:pt x="3542" y="85186"/>
                  </a:lnTo>
                  <a:lnTo>
                    <a:pt x="190" y="142382"/>
                  </a:lnTo>
                  <a:lnTo>
                    <a:pt x="0" y="203705"/>
                  </a:lnTo>
                  <a:lnTo>
                    <a:pt x="2835" y="244615"/>
                  </a:lnTo>
                  <a:lnTo>
                    <a:pt x="25383" y="307384"/>
                  </a:lnTo>
                  <a:lnTo>
                    <a:pt x="35883" y="323511"/>
                  </a:lnTo>
                  <a:lnTo>
                    <a:pt x="55104" y="335847"/>
                  </a:lnTo>
                  <a:lnTo>
                    <a:pt x="92016" y="349513"/>
                  </a:lnTo>
                  <a:lnTo>
                    <a:pt x="134823" y="353773"/>
                  </a:lnTo>
                  <a:lnTo>
                    <a:pt x="180649" y="342264"/>
                  </a:lnTo>
                  <a:lnTo>
                    <a:pt x="203067" y="326826"/>
                  </a:lnTo>
                  <a:lnTo>
                    <a:pt x="227068" y="303197"/>
                  </a:lnTo>
                  <a:lnTo>
                    <a:pt x="245178" y="271463"/>
                  </a:lnTo>
                  <a:lnTo>
                    <a:pt x="247583" y="257485"/>
                  </a:lnTo>
                  <a:lnTo>
                    <a:pt x="244265" y="229065"/>
                  </a:lnTo>
                  <a:lnTo>
                    <a:pt x="238028" y="216366"/>
                  </a:lnTo>
                  <a:lnTo>
                    <a:pt x="229290" y="205949"/>
                  </a:lnTo>
                  <a:lnTo>
                    <a:pt x="209094" y="194400"/>
                  </a:lnTo>
                  <a:lnTo>
                    <a:pt x="203830" y="192250"/>
                  </a:lnTo>
                  <a:lnTo>
                    <a:pt x="193207" y="191452"/>
                  </a:lnTo>
                  <a:lnTo>
                    <a:pt x="171803" y="195801"/>
                  </a:lnTo>
                  <a:lnTo>
                    <a:pt x="152855" y="206386"/>
                  </a:lnTo>
                  <a:lnTo>
                    <a:pt x="134976" y="223709"/>
                  </a:lnTo>
                  <a:lnTo>
                    <a:pt x="124043" y="246808"/>
                  </a:lnTo>
                  <a:lnTo>
                    <a:pt x="119876" y="272547"/>
                  </a:lnTo>
                  <a:lnTo>
                    <a:pt x="123352" y="312259"/>
                  </a:lnTo>
                  <a:lnTo>
                    <a:pt x="134231" y="3544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7B89FD1-E416-4B47-BE6C-89E3DE237B13}"/>
                </a:ext>
              </a:extLst>
            </p:cNvPr>
            <p:cNvSpPr/>
            <p:nvPr/>
          </p:nvSpPr>
          <p:spPr>
            <a:xfrm>
              <a:off x="5649218" y="5006009"/>
              <a:ext cx="305682" cy="343120"/>
            </a:xfrm>
            <a:custGeom>
              <a:avLst/>
              <a:gdLst/>
              <a:ahLst/>
              <a:cxnLst/>
              <a:rect l="0" t="0" r="0" b="0"/>
              <a:pathLst>
                <a:path w="305682" h="343120">
                  <a:moveTo>
                    <a:pt x="0" y="14921"/>
                  </a:moveTo>
                  <a:lnTo>
                    <a:pt x="9171" y="6944"/>
                  </a:lnTo>
                  <a:lnTo>
                    <a:pt x="17799" y="2823"/>
                  </a:lnTo>
                  <a:lnTo>
                    <a:pt x="41272" y="0"/>
                  </a:lnTo>
                  <a:lnTo>
                    <a:pt x="92887" y="8040"/>
                  </a:lnTo>
                  <a:lnTo>
                    <a:pt x="132836" y="19719"/>
                  </a:lnTo>
                  <a:lnTo>
                    <a:pt x="162607" y="39552"/>
                  </a:lnTo>
                  <a:lnTo>
                    <a:pt x="174805" y="53445"/>
                  </a:lnTo>
                  <a:lnTo>
                    <a:pt x="179124" y="65257"/>
                  </a:lnTo>
                  <a:lnTo>
                    <a:pt x="180447" y="77866"/>
                  </a:lnTo>
                  <a:lnTo>
                    <a:pt x="179046" y="89437"/>
                  </a:lnTo>
                  <a:lnTo>
                    <a:pt x="174843" y="98955"/>
                  </a:lnTo>
                  <a:lnTo>
                    <a:pt x="168401" y="107163"/>
                  </a:lnTo>
                  <a:lnTo>
                    <a:pt x="154710" y="117896"/>
                  </a:lnTo>
                  <a:lnTo>
                    <a:pt x="142897" y="123927"/>
                  </a:lnTo>
                  <a:lnTo>
                    <a:pt x="143594" y="123988"/>
                  </a:lnTo>
                  <a:lnTo>
                    <a:pt x="145849" y="123432"/>
                  </a:lnTo>
                  <a:lnTo>
                    <a:pt x="184483" y="129893"/>
                  </a:lnTo>
                  <a:lnTo>
                    <a:pt x="247734" y="158750"/>
                  </a:lnTo>
                  <a:lnTo>
                    <a:pt x="260489" y="169047"/>
                  </a:lnTo>
                  <a:lnTo>
                    <a:pt x="299118" y="230454"/>
                  </a:lnTo>
                  <a:lnTo>
                    <a:pt x="302991" y="241383"/>
                  </a:lnTo>
                  <a:lnTo>
                    <a:pt x="305681" y="274828"/>
                  </a:lnTo>
                  <a:lnTo>
                    <a:pt x="303117" y="293205"/>
                  </a:lnTo>
                  <a:lnTo>
                    <a:pt x="292876" y="309987"/>
                  </a:lnTo>
                  <a:lnTo>
                    <a:pt x="281357" y="323445"/>
                  </a:lnTo>
                  <a:lnTo>
                    <a:pt x="261834" y="334991"/>
                  </a:lnTo>
                  <a:lnTo>
                    <a:pt x="237155" y="343119"/>
                  </a:lnTo>
                  <a:lnTo>
                    <a:pt x="175962" y="342114"/>
                  </a:lnTo>
                  <a:lnTo>
                    <a:pt x="114731" y="332986"/>
                  </a:lnTo>
                  <a:lnTo>
                    <a:pt x="102029" y="3263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2F9A0C7-7FFC-4A11-9C02-679586614565}"/>
                </a:ext>
              </a:extLst>
            </p:cNvPr>
            <p:cNvSpPr/>
            <p:nvPr/>
          </p:nvSpPr>
          <p:spPr>
            <a:xfrm>
              <a:off x="5998266" y="5043281"/>
              <a:ext cx="282248" cy="299330"/>
            </a:xfrm>
            <a:custGeom>
              <a:avLst/>
              <a:gdLst/>
              <a:ahLst/>
              <a:cxnLst/>
              <a:rect l="0" t="0" r="0" b="0"/>
              <a:pathLst>
                <a:path w="282248" h="299330">
                  <a:moveTo>
                    <a:pt x="0" y="31349"/>
                  </a:moveTo>
                  <a:lnTo>
                    <a:pt x="4884" y="19084"/>
                  </a:lnTo>
                  <a:lnTo>
                    <a:pt x="10325" y="11777"/>
                  </a:lnTo>
                  <a:lnTo>
                    <a:pt x="19903" y="6143"/>
                  </a:lnTo>
                  <a:lnTo>
                    <a:pt x="38715" y="1207"/>
                  </a:lnTo>
                  <a:lnTo>
                    <a:pt x="72942" y="0"/>
                  </a:lnTo>
                  <a:lnTo>
                    <a:pt x="133196" y="13518"/>
                  </a:lnTo>
                  <a:lnTo>
                    <a:pt x="160961" y="25259"/>
                  </a:lnTo>
                  <a:lnTo>
                    <a:pt x="185050" y="43008"/>
                  </a:lnTo>
                  <a:lnTo>
                    <a:pt x="192230" y="53237"/>
                  </a:lnTo>
                  <a:lnTo>
                    <a:pt x="194227" y="63751"/>
                  </a:lnTo>
                  <a:lnTo>
                    <a:pt x="193925" y="69060"/>
                  </a:lnTo>
                  <a:lnTo>
                    <a:pt x="191933" y="73196"/>
                  </a:lnTo>
                  <a:lnTo>
                    <a:pt x="184947" y="79383"/>
                  </a:lnTo>
                  <a:lnTo>
                    <a:pt x="168098" y="86221"/>
                  </a:lnTo>
                  <a:lnTo>
                    <a:pt x="156454" y="86962"/>
                  </a:lnTo>
                  <a:lnTo>
                    <a:pt x="131542" y="85426"/>
                  </a:lnTo>
                  <a:lnTo>
                    <a:pt x="129462" y="85897"/>
                  </a:lnTo>
                  <a:lnTo>
                    <a:pt x="130460" y="86807"/>
                  </a:lnTo>
                  <a:lnTo>
                    <a:pt x="179718" y="107046"/>
                  </a:lnTo>
                  <a:lnTo>
                    <a:pt x="194063" y="115831"/>
                  </a:lnTo>
                  <a:lnTo>
                    <a:pt x="208058" y="123804"/>
                  </a:lnTo>
                  <a:lnTo>
                    <a:pt x="249829" y="161309"/>
                  </a:lnTo>
                  <a:lnTo>
                    <a:pt x="276635" y="207492"/>
                  </a:lnTo>
                  <a:lnTo>
                    <a:pt x="282247" y="233833"/>
                  </a:lnTo>
                  <a:lnTo>
                    <a:pt x="281059" y="254830"/>
                  </a:lnTo>
                  <a:lnTo>
                    <a:pt x="276866" y="265123"/>
                  </a:lnTo>
                  <a:lnTo>
                    <a:pt x="270428" y="273675"/>
                  </a:lnTo>
                  <a:lnTo>
                    <a:pt x="256739" y="284601"/>
                  </a:lnTo>
                  <a:lnTo>
                    <a:pt x="232896" y="293941"/>
                  </a:lnTo>
                  <a:lnTo>
                    <a:pt x="186533" y="299329"/>
                  </a:lnTo>
                  <a:lnTo>
                    <a:pt x="134464" y="292343"/>
                  </a:lnTo>
                  <a:lnTo>
                    <a:pt x="105410" y="281173"/>
                  </a:lnTo>
                  <a:lnTo>
                    <a:pt x="75180" y="2568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71497EF-09EE-46C9-B63B-0005B9F625A0}"/>
                </a:ext>
              </a:extLst>
            </p:cNvPr>
            <p:cNvSpPr/>
            <p:nvPr/>
          </p:nvSpPr>
          <p:spPr>
            <a:xfrm>
              <a:off x="6377209" y="5069260"/>
              <a:ext cx="194206" cy="237203"/>
            </a:xfrm>
            <a:custGeom>
              <a:avLst/>
              <a:gdLst/>
              <a:ahLst/>
              <a:cxnLst/>
              <a:rect l="0" t="0" r="0" b="0"/>
              <a:pathLst>
                <a:path w="194206" h="237203">
                  <a:moveTo>
                    <a:pt x="56025" y="0"/>
                  </a:moveTo>
                  <a:lnTo>
                    <a:pt x="41078" y="17799"/>
                  </a:lnTo>
                  <a:lnTo>
                    <a:pt x="12320" y="74256"/>
                  </a:lnTo>
                  <a:lnTo>
                    <a:pt x="0" y="122460"/>
                  </a:lnTo>
                  <a:lnTo>
                    <a:pt x="2565" y="141098"/>
                  </a:lnTo>
                  <a:lnTo>
                    <a:pt x="16870" y="185832"/>
                  </a:lnTo>
                  <a:lnTo>
                    <a:pt x="33021" y="207125"/>
                  </a:lnTo>
                  <a:lnTo>
                    <a:pt x="51414" y="221261"/>
                  </a:lnTo>
                  <a:lnTo>
                    <a:pt x="83307" y="235222"/>
                  </a:lnTo>
                  <a:lnTo>
                    <a:pt x="96791" y="237202"/>
                  </a:lnTo>
                  <a:lnTo>
                    <a:pt x="128584" y="230760"/>
                  </a:lnTo>
                  <a:lnTo>
                    <a:pt x="153169" y="218534"/>
                  </a:lnTo>
                  <a:lnTo>
                    <a:pt x="182372" y="190656"/>
                  </a:lnTo>
                  <a:lnTo>
                    <a:pt x="190784" y="170719"/>
                  </a:lnTo>
                  <a:lnTo>
                    <a:pt x="194205" y="148768"/>
                  </a:lnTo>
                  <a:lnTo>
                    <a:pt x="192368" y="127148"/>
                  </a:lnTo>
                  <a:lnTo>
                    <a:pt x="189880" y="121758"/>
                  </a:lnTo>
                  <a:lnTo>
                    <a:pt x="182343" y="114179"/>
                  </a:lnTo>
                  <a:lnTo>
                    <a:pt x="177230" y="112516"/>
                  </a:lnTo>
                  <a:lnTo>
                    <a:pt x="165185" y="112259"/>
                  </a:lnTo>
                  <a:lnTo>
                    <a:pt x="155059" y="115725"/>
                  </a:lnTo>
                  <a:lnTo>
                    <a:pt x="131414" y="134508"/>
                  </a:lnTo>
                  <a:lnTo>
                    <a:pt x="124734" y="142122"/>
                  </a:lnTo>
                  <a:lnTo>
                    <a:pt x="105620" y="176288"/>
                  </a:lnTo>
                  <a:lnTo>
                    <a:pt x="93615" y="2362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A38B4E2-ECBD-4730-92F5-E5FDA90B8A51}"/>
                </a:ext>
              </a:extLst>
            </p:cNvPr>
            <p:cNvSpPr/>
            <p:nvPr/>
          </p:nvSpPr>
          <p:spPr>
            <a:xfrm>
              <a:off x="6649409" y="5004820"/>
              <a:ext cx="196550" cy="339690"/>
            </a:xfrm>
            <a:custGeom>
              <a:avLst/>
              <a:gdLst/>
              <a:ahLst/>
              <a:cxnLst/>
              <a:rect l="0" t="0" r="0" b="0"/>
              <a:pathLst>
                <a:path w="196550" h="339690">
                  <a:moveTo>
                    <a:pt x="84544" y="102030"/>
                  </a:moveTo>
                  <a:lnTo>
                    <a:pt x="73141" y="102030"/>
                  </a:lnTo>
                  <a:lnTo>
                    <a:pt x="68589" y="103820"/>
                  </a:lnTo>
                  <a:lnTo>
                    <a:pt x="33199" y="134669"/>
                  </a:lnTo>
                  <a:lnTo>
                    <a:pt x="11162" y="162256"/>
                  </a:lnTo>
                  <a:lnTo>
                    <a:pt x="2560" y="185659"/>
                  </a:lnTo>
                  <a:lnTo>
                    <a:pt x="0" y="223739"/>
                  </a:lnTo>
                  <a:lnTo>
                    <a:pt x="11278" y="278213"/>
                  </a:lnTo>
                  <a:lnTo>
                    <a:pt x="41397" y="320568"/>
                  </a:lnTo>
                  <a:lnTo>
                    <a:pt x="45040" y="324691"/>
                  </a:lnTo>
                  <a:lnTo>
                    <a:pt x="61569" y="333346"/>
                  </a:lnTo>
                  <a:lnTo>
                    <a:pt x="78731" y="339689"/>
                  </a:lnTo>
                  <a:lnTo>
                    <a:pt x="106556" y="339646"/>
                  </a:lnTo>
                  <a:lnTo>
                    <a:pt x="126150" y="332539"/>
                  </a:lnTo>
                  <a:lnTo>
                    <a:pt x="157335" y="311380"/>
                  </a:lnTo>
                  <a:lnTo>
                    <a:pt x="169425" y="295326"/>
                  </a:lnTo>
                  <a:lnTo>
                    <a:pt x="189491" y="243129"/>
                  </a:lnTo>
                  <a:lnTo>
                    <a:pt x="196549" y="187654"/>
                  </a:lnTo>
                  <a:lnTo>
                    <a:pt x="195895" y="159752"/>
                  </a:lnTo>
                  <a:lnTo>
                    <a:pt x="178379" y="105649"/>
                  </a:lnTo>
                  <a:lnTo>
                    <a:pt x="148737" y="56797"/>
                  </a:lnTo>
                  <a:lnTo>
                    <a:pt x="132204" y="39105"/>
                  </a:lnTo>
                  <a:lnTo>
                    <a:pt x="84400" y="8274"/>
                  </a:lnTo>
                  <a:lnTo>
                    <a:pt x="68967" y="3677"/>
                  </a:lnTo>
                  <a:lnTo>
                    <a:pt x="3084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E685186-4BFB-4A09-B3BF-ED722F411FBF}"/>
              </a:ext>
            </a:extLst>
          </p:cNvPr>
          <p:cNvGrpSpPr/>
          <p:nvPr/>
        </p:nvGrpSpPr>
        <p:grpSpPr>
          <a:xfrm>
            <a:off x="3544186" y="5550693"/>
            <a:ext cx="1363975" cy="427314"/>
            <a:chOff x="3544186" y="5550693"/>
            <a:chExt cx="1363975" cy="427314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EB67A33-A901-4F1F-AA42-92E19C315E12}"/>
                </a:ext>
              </a:extLst>
            </p:cNvPr>
            <p:cNvSpPr/>
            <p:nvPr/>
          </p:nvSpPr>
          <p:spPr>
            <a:xfrm>
              <a:off x="3544186" y="5700620"/>
              <a:ext cx="258312" cy="277387"/>
            </a:xfrm>
            <a:custGeom>
              <a:avLst/>
              <a:gdLst/>
              <a:ahLst/>
              <a:cxnLst/>
              <a:rect l="0" t="0" r="0" b="0"/>
              <a:pathLst>
                <a:path w="258312" h="277387">
                  <a:moveTo>
                    <a:pt x="0" y="5305"/>
                  </a:moveTo>
                  <a:lnTo>
                    <a:pt x="14055" y="1614"/>
                  </a:lnTo>
                  <a:lnTo>
                    <a:pt x="76178" y="0"/>
                  </a:lnTo>
                  <a:lnTo>
                    <a:pt x="122757" y="7376"/>
                  </a:lnTo>
                  <a:lnTo>
                    <a:pt x="148545" y="18250"/>
                  </a:lnTo>
                  <a:lnTo>
                    <a:pt x="162083" y="27765"/>
                  </a:lnTo>
                  <a:lnTo>
                    <a:pt x="170088" y="37960"/>
                  </a:lnTo>
                  <a:lnTo>
                    <a:pt x="171269" y="43185"/>
                  </a:lnTo>
                  <a:lnTo>
                    <a:pt x="169398" y="53763"/>
                  </a:lnTo>
                  <a:lnTo>
                    <a:pt x="161406" y="62841"/>
                  </a:lnTo>
                  <a:lnTo>
                    <a:pt x="128151" y="86494"/>
                  </a:lnTo>
                  <a:lnTo>
                    <a:pt x="93745" y="98283"/>
                  </a:lnTo>
                  <a:lnTo>
                    <a:pt x="92330" y="100107"/>
                  </a:lnTo>
                  <a:lnTo>
                    <a:pt x="94370" y="101919"/>
                  </a:lnTo>
                  <a:lnTo>
                    <a:pt x="152677" y="116283"/>
                  </a:lnTo>
                  <a:lnTo>
                    <a:pt x="214414" y="138434"/>
                  </a:lnTo>
                  <a:lnTo>
                    <a:pt x="229204" y="146183"/>
                  </a:lnTo>
                  <a:lnTo>
                    <a:pt x="244892" y="159492"/>
                  </a:lnTo>
                  <a:lnTo>
                    <a:pt x="255869" y="178610"/>
                  </a:lnTo>
                  <a:lnTo>
                    <a:pt x="258311" y="194701"/>
                  </a:lnTo>
                  <a:lnTo>
                    <a:pt x="256811" y="211201"/>
                  </a:lnTo>
                  <a:lnTo>
                    <a:pt x="252167" y="226489"/>
                  </a:lnTo>
                  <a:lnTo>
                    <a:pt x="242943" y="239648"/>
                  </a:lnTo>
                  <a:lnTo>
                    <a:pt x="220425" y="259831"/>
                  </a:lnTo>
                  <a:lnTo>
                    <a:pt x="204135" y="268735"/>
                  </a:lnTo>
                  <a:lnTo>
                    <a:pt x="155445" y="277386"/>
                  </a:lnTo>
                  <a:lnTo>
                    <a:pt x="134720" y="277186"/>
                  </a:lnTo>
                  <a:lnTo>
                    <a:pt x="108069" y="270364"/>
                  </a:lnTo>
                  <a:lnTo>
                    <a:pt x="92416" y="260785"/>
                  </a:lnTo>
                  <a:lnTo>
                    <a:pt x="80550" y="2469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D76E65E-B152-4C95-813E-865A54AE382C}"/>
                </a:ext>
              </a:extLst>
            </p:cNvPr>
            <p:cNvSpPr/>
            <p:nvPr/>
          </p:nvSpPr>
          <p:spPr>
            <a:xfrm>
              <a:off x="3909345" y="5909984"/>
              <a:ext cx="16111" cy="21481"/>
            </a:xfrm>
            <a:custGeom>
              <a:avLst/>
              <a:gdLst/>
              <a:ahLst/>
              <a:cxnLst/>
              <a:rect l="0" t="0" r="0" b="0"/>
              <a:pathLst>
                <a:path w="16111" h="21481">
                  <a:moveTo>
                    <a:pt x="16110" y="0"/>
                  </a:moveTo>
                  <a:lnTo>
                    <a:pt x="13259" y="8552"/>
                  </a:lnTo>
                  <a:lnTo>
                    <a:pt x="8677" y="14341"/>
                  </a:lnTo>
                  <a:lnTo>
                    <a:pt x="0" y="21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0E939BD-9C42-4910-9C96-B08F37292EDC}"/>
                </a:ext>
              </a:extLst>
            </p:cNvPr>
            <p:cNvSpPr/>
            <p:nvPr/>
          </p:nvSpPr>
          <p:spPr>
            <a:xfrm>
              <a:off x="3988687" y="5663297"/>
              <a:ext cx="213404" cy="255766"/>
            </a:xfrm>
            <a:custGeom>
              <a:avLst/>
              <a:gdLst/>
              <a:ahLst/>
              <a:cxnLst/>
              <a:rect l="0" t="0" r="0" b="0"/>
              <a:pathLst>
                <a:path w="213404" h="255766">
                  <a:moveTo>
                    <a:pt x="97867" y="5038"/>
                  </a:moveTo>
                  <a:lnTo>
                    <a:pt x="54348" y="0"/>
                  </a:lnTo>
                  <a:lnTo>
                    <a:pt x="29008" y="2584"/>
                  </a:lnTo>
                  <a:lnTo>
                    <a:pt x="12229" y="7162"/>
                  </a:lnTo>
                  <a:lnTo>
                    <a:pt x="7959" y="10033"/>
                  </a:lnTo>
                  <a:lnTo>
                    <a:pt x="1623" y="17998"/>
                  </a:lnTo>
                  <a:lnTo>
                    <a:pt x="0" y="27504"/>
                  </a:lnTo>
                  <a:lnTo>
                    <a:pt x="3988" y="68789"/>
                  </a:lnTo>
                  <a:lnTo>
                    <a:pt x="6641" y="73195"/>
                  </a:lnTo>
                  <a:lnTo>
                    <a:pt x="14362" y="79682"/>
                  </a:lnTo>
                  <a:lnTo>
                    <a:pt x="25352" y="82962"/>
                  </a:lnTo>
                  <a:lnTo>
                    <a:pt x="88037" y="86081"/>
                  </a:lnTo>
                  <a:lnTo>
                    <a:pt x="140984" y="101057"/>
                  </a:lnTo>
                  <a:lnTo>
                    <a:pt x="170769" y="117958"/>
                  </a:lnTo>
                  <a:lnTo>
                    <a:pt x="198028" y="144302"/>
                  </a:lnTo>
                  <a:lnTo>
                    <a:pt x="207220" y="157825"/>
                  </a:lnTo>
                  <a:lnTo>
                    <a:pt x="213403" y="184557"/>
                  </a:lnTo>
                  <a:lnTo>
                    <a:pt x="212384" y="209450"/>
                  </a:lnTo>
                  <a:lnTo>
                    <a:pt x="208231" y="221386"/>
                  </a:lnTo>
                  <a:lnTo>
                    <a:pt x="201214" y="231266"/>
                  </a:lnTo>
                  <a:lnTo>
                    <a:pt x="190139" y="241623"/>
                  </a:lnTo>
                  <a:lnTo>
                    <a:pt x="167636" y="251816"/>
                  </a:lnTo>
                  <a:lnTo>
                    <a:pt x="142075" y="255765"/>
                  </a:lnTo>
                  <a:lnTo>
                    <a:pt x="115284" y="252812"/>
                  </a:lnTo>
                  <a:lnTo>
                    <a:pt x="97657" y="246977"/>
                  </a:lnTo>
                  <a:lnTo>
                    <a:pt x="60277" y="2252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9343E4A-2665-4B8C-A908-77341201F0D0}"/>
                </a:ext>
              </a:extLst>
            </p:cNvPr>
            <p:cNvSpPr/>
            <p:nvPr/>
          </p:nvSpPr>
          <p:spPr>
            <a:xfrm>
              <a:off x="4355053" y="5824064"/>
              <a:ext cx="166470" cy="80551"/>
            </a:xfrm>
            <a:custGeom>
              <a:avLst/>
              <a:gdLst/>
              <a:ahLst/>
              <a:cxnLst/>
              <a:rect l="0" t="0" r="0" b="0"/>
              <a:pathLst>
                <a:path w="166470" h="80551">
                  <a:moveTo>
                    <a:pt x="0" y="0"/>
                  </a:moveTo>
                  <a:lnTo>
                    <a:pt x="63412" y="37288"/>
                  </a:lnTo>
                  <a:lnTo>
                    <a:pt x="124974" y="65632"/>
                  </a:lnTo>
                  <a:lnTo>
                    <a:pt x="166469" y="80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27822E-E94D-4F9E-B8F1-710D68C6AAC1}"/>
                </a:ext>
              </a:extLst>
            </p:cNvPr>
            <p:cNvSpPr/>
            <p:nvPr/>
          </p:nvSpPr>
          <p:spPr>
            <a:xfrm>
              <a:off x="4317463" y="5732774"/>
              <a:ext cx="155730" cy="182581"/>
            </a:xfrm>
            <a:custGeom>
              <a:avLst/>
              <a:gdLst/>
              <a:ahLst/>
              <a:cxnLst/>
              <a:rect l="0" t="0" r="0" b="0"/>
              <a:pathLst>
                <a:path w="155730" h="182581">
                  <a:moveTo>
                    <a:pt x="155729" y="0"/>
                  </a:moveTo>
                  <a:lnTo>
                    <a:pt x="121047" y="51901"/>
                  </a:lnTo>
                  <a:lnTo>
                    <a:pt x="61686" y="113009"/>
                  </a:lnTo>
                  <a:lnTo>
                    <a:pt x="41477" y="138060"/>
                  </a:lnTo>
                  <a:lnTo>
                    <a:pt x="9698" y="168200"/>
                  </a:lnTo>
                  <a:lnTo>
                    <a:pt x="0" y="182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DF94989-C50C-4943-AF84-9A23B0C1101A}"/>
                </a:ext>
              </a:extLst>
            </p:cNvPr>
            <p:cNvSpPr/>
            <p:nvPr/>
          </p:nvSpPr>
          <p:spPr>
            <a:xfrm>
              <a:off x="4736321" y="5706423"/>
              <a:ext cx="155731" cy="4873"/>
            </a:xfrm>
            <a:custGeom>
              <a:avLst/>
              <a:gdLst/>
              <a:ahLst/>
              <a:cxnLst/>
              <a:rect l="0" t="0" r="0" b="0"/>
              <a:pathLst>
                <a:path w="155731" h="4873">
                  <a:moveTo>
                    <a:pt x="0" y="4872"/>
                  </a:moveTo>
                  <a:lnTo>
                    <a:pt x="59841" y="0"/>
                  </a:lnTo>
                  <a:lnTo>
                    <a:pt x="121962" y="2418"/>
                  </a:lnTo>
                  <a:lnTo>
                    <a:pt x="155730" y="48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30943AC-95B9-44EA-B223-7248B989EE36}"/>
                </a:ext>
              </a:extLst>
            </p:cNvPr>
            <p:cNvSpPr/>
            <p:nvPr/>
          </p:nvSpPr>
          <p:spPr>
            <a:xfrm>
              <a:off x="4779281" y="5550693"/>
              <a:ext cx="128880" cy="4873"/>
            </a:xfrm>
            <a:custGeom>
              <a:avLst/>
              <a:gdLst/>
              <a:ahLst/>
              <a:cxnLst/>
              <a:rect l="0" t="0" r="0" b="0"/>
              <a:pathLst>
                <a:path w="128880" h="4873">
                  <a:moveTo>
                    <a:pt x="0" y="4872"/>
                  </a:moveTo>
                  <a:lnTo>
                    <a:pt x="58125" y="0"/>
                  </a:lnTo>
                  <a:lnTo>
                    <a:pt x="110861" y="3782"/>
                  </a:lnTo>
                  <a:lnTo>
                    <a:pt x="128879" y="48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1D33BE6-B24A-41B3-985A-D56A47052F72}"/>
              </a:ext>
            </a:extLst>
          </p:cNvPr>
          <p:cNvGrpSpPr/>
          <p:nvPr/>
        </p:nvGrpSpPr>
        <p:grpSpPr>
          <a:xfrm>
            <a:off x="5158339" y="5439070"/>
            <a:ext cx="1659899" cy="454617"/>
            <a:chOff x="5158339" y="5439070"/>
            <a:chExt cx="1659899" cy="454617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78C6264-E433-47E5-8FE3-85C13C16EA87}"/>
                </a:ext>
              </a:extLst>
            </p:cNvPr>
            <p:cNvSpPr/>
            <p:nvPr/>
          </p:nvSpPr>
          <p:spPr>
            <a:xfrm>
              <a:off x="5158339" y="5614635"/>
              <a:ext cx="261659" cy="279052"/>
            </a:xfrm>
            <a:custGeom>
              <a:avLst/>
              <a:gdLst/>
              <a:ahLst/>
              <a:cxnLst/>
              <a:rect l="0" t="0" r="0" b="0"/>
              <a:pathLst>
                <a:path w="261659" h="279052">
                  <a:moveTo>
                    <a:pt x="50540" y="0"/>
                  </a:moveTo>
                  <a:lnTo>
                    <a:pt x="23521" y="55116"/>
                  </a:lnTo>
                  <a:lnTo>
                    <a:pt x="4593" y="115333"/>
                  </a:lnTo>
                  <a:lnTo>
                    <a:pt x="0" y="136931"/>
                  </a:lnTo>
                  <a:lnTo>
                    <a:pt x="4940" y="187098"/>
                  </a:lnTo>
                  <a:lnTo>
                    <a:pt x="14665" y="214687"/>
                  </a:lnTo>
                  <a:lnTo>
                    <a:pt x="30460" y="236257"/>
                  </a:lnTo>
                  <a:lnTo>
                    <a:pt x="67329" y="264708"/>
                  </a:lnTo>
                  <a:lnTo>
                    <a:pt x="87071" y="274403"/>
                  </a:lnTo>
                  <a:lnTo>
                    <a:pt x="143648" y="279051"/>
                  </a:lnTo>
                  <a:lnTo>
                    <a:pt x="171669" y="278008"/>
                  </a:lnTo>
                  <a:lnTo>
                    <a:pt x="216917" y="258615"/>
                  </a:lnTo>
                  <a:lnTo>
                    <a:pt x="241747" y="233363"/>
                  </a:lnTo>
                  <a:lnTo>
                    <a:pt x="252039" y="214223"/>
                  </a:lnTo>
                  <a:lnTo>
                    <a:pt x="261658" y="187873"/>
                  </a:lnTo>
                  <a:lnTo>
                    <a:pt x="260325" y="155383"/>
                  </a:lnTo>
                  <a:lnTo>
                    <a:pt x="255368" y="136335"/>
                  </a:lnTo>
                  <a:lnTo>
                    <a:pt x="243304" y="118905"/>
                  </a:lnTo>
                  <a:lnTo>
                    <a:pt x="235260" y="111320"/>
                  </a:lnTo>
                  <a:lnTo>
                    <a:pt x="206670" y="95975"/>
                  </a:lnTo>
                  <a:lnTo>
                    <a:pt x="194116" y="94963"/>
                  </a:lnTo>
                  <a:lnTo>
                    <a:pt x="181178" y="97099"/>
                  </a:lnTo>
                  <a:lnTo>
                    <a:pt x="164428" y="105011"/>
                  </a:lnTo>
                  <a:lnTo>
                    <a:pt x="144003" y="121876"/>
                  </a:lnTo>
                  <a:lnTo>
                    <a:pt x="135844" y="135357"/>
                  </a:lnTo>
                  <a:lnTo>
                    <a:pt x="135350" y="159239"/>
                  </a:lnTo>
                  <a:lnTo>
                    <a:pt x="143837" y="198054"/>
                  </a:lnTo>
                  <a:lnTo>
                    <a:pt x="172359" y="247003"/>
                  </a:lnTo>
                  <a:lnTo>
                    <a:pt x="195530" y="2738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573D02D-D41D-4A72-98E8-5F98E7FE996A}"/>
                </a:ext>
              </a:extLst>
            </p:cNvPr>
            <p:cNvSpPr/>
            <p:nvPr/>
          </p:nvSpPr>
          <p:spPr>
            <a:xfrm>
              <a:off x="5504228" y="5555910"/>
              <a:ext cx="283228" cy="314395"/>
            </a:xfrm>
            <a:custGeom>
              <a:avLst/>
              <a:gdLst/>
              <a:ahLst/>
              <a:cxnLst/>
              <a:rect l="0" t="0" r="0" b="0"/>
              <a:pathLst>
                <a:path w="283228" h="314395">
                  <a:moveTo>
                    <a:pt x="0" y="26505"/>
                  </a:moveTo>
                  <a:lnTo>
                    <a:pt x="2851" y="17953"/>
                  </a:lnTo>
                  <a:lnTo>
                    <a:pt x="6078" y="14837"/>
                  </a:lnTo>
                  <a:lnTo>
                    <a:pt x="32196" y="3585"/>
                  </a:lnTo>
                  <a:lnTo>
                    <a:pt x="79387" y="0"/>
                  </a:lnTo>
                  <a:lnTo>
                    <a:pt x="131437" y="7160"/>
                  </a:lnTo>
                  <a:lnTo>
                    <a:pt x="170846" y="29684"/>
                  </a:lnTo>
                  <a:lnTo>
                    <a:pt x="184804" y="43557"/>
                  </a:lnTo>
                  <a:lnTo>
                    <a:pt x="187944" y="56956"/>
                  </a:lnTo>
                  <a:lnTo>
                    <a:pt x="187946" y="64705"/>
                  </a:lnTo>
                  <a:lnTo>
                    <a:pt x="186157" y="71065"/>
                  </a:lnTo>
                  <a:lnTo>
                    <a:pt x="179396" y="81314"/>
                  </a:lnTo>
                  <a:lnTo>
                    <a:pt x="165526" y="90942"/>
                  </a:lnTo>
                  <a:lnTo>
                    <a:pt x="110505" y="105160"/>
                  </a:lnTo>
                  <a:lnTo>
                    <a:pt x="88763" y="109411"/>
                  </a:lnTo>
                  <a:lnTo>
                    <a:pt x="87815" y="109222"/>
                  </a:lnTo>
                  <a:lnTo>
                    <a:pt x="88974" y="108500"/>
                  </a:lnTo>
                  <a:lnTo>
                    <a:pt x="142938" y="115332"/>
                  </a:lnTo>
                  <a:lnTo>
                    <a:pt x="203727" y="138879"/>
                  </a:lnTo>
                  <a:lnTo>
                    <a:pt x="214055" y="143275"/>
                  </a:lnTo>
                  <a:lnTo>
                    <a:pt x="249755" y="169791"/>
                  </a:lnTo>
                  <a:lnTo>
                    <a:pt x="268388" y="195048"/>
                  </a:lnTo>
                  <a:lnTo>
                    <a:pt x="279947" y="219173"/>
                  </a:lnTo>
                  <a:lnTo>
                    <a:pt x="283227" y="241442"/>
                  </a:lnTo>
                  <a:lnTo>
                    <a:pt x="281349" y="264086"/>
                  </a:lnTo>
                  <a:lnTo>
                    <a:pt x="274163" y="285909"/>
                  </a:lnTo>
                  <a:lnTo>
                    <a:pt x="266243" y="295536"/>
                  </a:lnTo>
                  <a:lnTo>
                    <a:pt x="240872" y="309429"/>
                  </a:lnTo>
                  <a:lnTo>
                    <a:pt x="212978" y="314394"/>
                  </a:lnTo>
                  <a:lnTo>
                    <a:pt x="156639" y="307202"/>
                  </a:lnTo>
                  <a:lnTo>
                    <a:pt x="129944" y="301469"/>
                  </a:lnTo>
                  <a:lnTo>
                    <a:pt x="70145" y="277399"/>
                  </a:lnTo>
                  <a:lnTo>
                    <a:pt x="48330" y="2627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CBD859F-4672-4327-8275-FBD24A07FEB0}"/>
                </a:ext>
              </a:extLst>
            </p:cNvPr>
            <p:cNvSpPr/>
            <p:nvPr/>
          </p:nvSpPr>
          <p:spPr>
            <a:xfrm>
              <a:off x="5847907" y="5551760"/>
              <a:ext cx="290353" cy="305858"/>
            </a:xfrm>
            <a:custGeom>
              <a:avLst/>
              <a:gdLst/>
              <a:ahLst/>
              <a:cxnLst/>
              <a:rect l="0" t="0" r="0" b="0"/>
              <a:pathLst>
                <a:path w="290353" h="305858">
                  <a:moveTo>
                    <a:pt x="0" y="36025"/>
                  </a:moveTo>
                  <a:lnTo>
                    <a:pt x="2851" y="24622"/>
                  </a:lnTo>
                  <a:lnTo>
                    <a:pt x="9023" y="15842"/>
                  </a:lnTo>
                  <a:lnTo>
                    <a:pt x="18330" y="8559"/>
                  </a:lnTo>
                  <a:lnTo>
                    <a:pt x="36988" y="1699"/>
                  </a:lnTo>
                  <a:lnTo>
                    <a:pt x="58825" y="0"/>
                  </a:lnTo>
                  <a:lnTo>
                    <a:pt x="122020" y="11096"/>
                  </a:lnTo>
                  <a:lnTo>
                    <a:pt x="181573" y="39702"/>
                  </a:lnTo>
                  <a:lnTo>
                    <a:pt x="207237" y="65717"/>
                  </a:lnTo>
                  <a:lnTo>
                    <a:pt x="215410" y="82677"/>
                  </a:lnTo>
                  <a:lnTo>
                    <a:pt x="216463" y="94350"/>
                  </a:lnTo>
                  <a:lnTo>
                    <a:pt x="215909" y="99968"/>
                  </a:lnTo>
                  <a:lnTo>
                    <a:pt x="212556" y="104310"/>
                  </a:lnTo>
                  <a:lnTo>
                    <a:pt x="188921" y="115567"/>
                  </a:lnTo>
                  <a:lnTo>
                    <a:pt x="155258" y="123535"/>
                  </a:lnTo>
                  <a:lnTo>
                    <a:pt x="105149" y="120976"/>
                  </a:lnTo>
                  <a:lnTo>
                    <a:pt x="76856" y="114593"/>
                  </a:lnTo>
                  <a:lnTo>
                    <a:pt x="75700" y="113464"/>
                  </a:lnTo>
                  <a:lnTo>
                    <a:pt x="82372" y="112209"/>
                  </a:lnTo>
                  <a:lnTo>
                    <a:pt x="142075" y="123854"/>
                  </a:lnTo>
                  <a:lnTo>
                    <a:pt x="200718" y="144471"/>
                  </a:lnTo>
                  <a:lnTo>
                    <a:pt x="227973" y="160205"/>
                  </a:lnTo>
                  <a:lnTo>
                    <a:pt x="269669" y="198984"/>
                  </a:lnTo>
                  <a:lnTo>
                    <a:pt x="284486" y="222154"/>
                  </a:lnTo>
                  <a:lnTo>
                    <a:pt x="289925" y="238082"/>
                  </a:lnTo>
                  <a:lnTo>
                    <a:pt x="290352" y="255106"/>
                  </a:lnTo>
                  <a:lnTo>
                    <a:pt x="285372" y="269434"/>
                  </a:lnTo>
                  <a:lnTo>
                    <a:pt x="277192" y="281171"/>
                  </a:lnTo>
                  <a:lnTo>
                    <a:pt x="267589" y="290366"/>
                  </a:lnTo>
                  <a:lnTo>
                    <a:pt x="222329" y="305857"/>
                  </a:lnTo>
                  <a:lnTo>
                    <a:pt x="158929" y="304189"/>
                  </a:lnTo>
                  <a:lnTo>
                    <a:pt x="137054" y="299718"/>
                  </a:lnTo>
                  <a:lnTo>
                    <a:pt x="86589" y="275308"/>
                  </a:lnTo>
                  <a:lnTo>
                    <a:pt x="66554" y="257908"/>
                  </a:lnTo>
                  <a:lnTo>
                    <a:pt x="58436" y="241520"/>
                  </a:lnTo>
                  <a:lnTo>
                    <a:pt x="53700" y="2239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756CE59-5949-4131-A8EF-498A109BBEAE}"/>
                </a:ext>
              </a:extLst>
            </p:cNvPr>
            <p:cNvSpPr/>
            <p:nvPr/>
          </p:nvSpPr>
          <p:spPr>
            <a:xfrm>
              <a:off x="6190372" y="5560935"/>
              <a:ext cx="197432" cy="236280"/>
            </a:xfrm>
            <a:custGeom>
              <a:avLst/>
              <a:gdLst/>
              <a:ahLst/>
              <a:cxnLst/>
              <a:rect l="0" t="0" r="0" b="0"/>
              <a:pathLst>
                <a:path w="197432" h="236280">
                  <a:moveTo>
                    <a:pt x="38804" y="0"/>
                  </a:moveTo>
                  <a:lnTo>
                    <a:pt x="4856" y="62816"/>
                  </a:lnTo>
                  <a:lnTo>
                    <a:pt x="247" y="74458"/>
                  </a:lnTo>
                  <a:lnTo>
                    <a:pt x="0" y="96778"/>
                  </a:lnTo>
                  <a:lnTo>
                    <a:pt x="8581" y="133789"/>
                  </a:lnTo>
                  <a:lnTo>
                    <a:pt x="16656" y="150223"/>
                  </a:lnTo>
                  <a:lnTo>
                    <a:pt x="29456" y="163578"/>
                  </a:lnTo>
                  <a:lnTo>
                    <a:pt x="83904" y="196871"/>
                  </a:lnTo>
                  <a:lnTo>
                    <a:pt x="102287" y="204781"/>
                  </a:lnTo>
                  <a:lnTo>
                    <a:pt x="137396" y="207914"/>
                  </a:lnTo>
                  <a:lnTo>
                    <a:pt x="165869" y="204273"/>
                  </a:lnTo>
                  <a:lnTo>
                    <a:pt x="178015" y="198984"/>
                  </a:lnTo>
                  <a:lnTo>
                    <a:pt x="187391" y="187882"/>
                  </a:lnTo>
                  <a:lnTo>
                    <a:pt x="194341" y="173002"/>
                  </a:lnTo>
                  <a:lnTo>
                    <a:pt x="197431" y="156445"/>
                  </a:lnTo>
                  <a:lnTo>
                    <a:pt x="191437" y="122701"/>
                  </a:lnTo>
                  <a:lnTo>
                    <a:pt x="187588" y="109427"/>
                  </a:lnTo>
                  <a:lnTo>
                    <a:pt x="179115" y="97561"/>
                  </a:lnTo>
                  <a:lnTo>
                    <a:pt x="160927" y="82408"/>
                  </a:lnTo>
                  <a:lnTo>
                    <a:pt x="147974" y="76005"/>
                  </a:lnTo>
                  <a:lnTo>
                    <a:pt x="136250" y="75149"/>
                  </a:lnTo>
                  <a:lnTo>
                    <a:pt x="126664" y="78348"/>
                  </a:lnTo>
                  <a:lnTo>
                    <a:pt x="122437" y="80872"/>
                  </a:lnTo>
                  <a:lnTo>
                    <a:pt x="110786" y="95827"/>
                  </a:lnTo>
                  <a:lnTo>
                    <a:pt x="105478" y="121075"/>
                  </a:lnTo>
                  <a:lnTo>
                    <a:pt x="106756" y="145529"/>
                  </a:lnTo>
                  <a:lnTo>
                    <a:pt x="113765" y="165038"/>
                  </a:lnTo>
                  <a:lnTo>
                    <a:pt x="148617" y="214326"/>
                  </a:lnTo>
                  <a:lnTo>
                    <a:pt x="158016" y="222743"/>
                  </a:lnTo>
                  <a:lnTo>
                    <a:pt x="189163" y="2362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56E3DDA-43BF-42EB-8EE6-63AD0505F0CF}"/>
                </a:ext>
              </a:extLst>
            </p:cNvPr>
            <p:cNvSpPr/>
            <p:nvPr/>
          </p:nvSpPr>
          <p:spPr>
            <a:xfrm>
              <a:off x="6535264" y="5439070"/>
              <a:ext cx="282974" cy="335084"/>
            </a:xfrm>
            <a:custGeom>
              <a:avLst/>
              <a:gdLst/>
              <a:ahLst/>
              <a:cxnLst/>
              <a:rect l="0" t="0" r="0" b="0"/>
              <a:pathLst>
                <a:path w="282974" h="335084">
                  <a:moveTo>
                    <a:pt x="75180" y="46685"/>
                  </a:moveTo>
                  <a:lnTo>
                    <a:pt x="66628" y="49536"/>
                  </a:lnTo>
                  <a:lnTo>
                    <a:pt x="52757" y="65563"/>
                  </a:lnTo>
                  <a:lnTo>
                    <a:pt x="30593" y="116428"/>
                  </a:lnTo>
                  <a:lnTo>
                    <a:pt x="23092" y="150769"/>
                  </a:lnTo>
                  <a:lnTo>
                    <a:pt x="24650" y="182070"/>
                  </a:lnTo>
                  <a:lnTo>
                    <a:pt x="36982" y="228478"/>
                  </a:lnTo>
                  <a:lnTo>
                    <a:pt x="55237" y="259185"/>
                  </a:lnTo>
                  <a:lnTo>
                    <a:pt x="82798" y="286643"/>
                  </a:lnTo>
                  <a:lnTo>
                    <a:pt x="138708" y="322974"/>
                  </a:lnTo>
                  <a:lnTo>
                    <a:pt x="173206" y="333342"/>
                  </a:lnTo>
                  <a:lnTo>
                    <a:pt x="196244" y="335083"/>
                  </a:lnTo>
                  <a:lnTo>
                    <a:pt x="232614" y="329061"/>
                  </a:lnTo>
                  <a:lnTo>
                    <a:pt x="251303" y="318301"/>
                  </a:lnTo>
                  <a:lnTo>
                    <a:pt x="265327" y="303777"/>
                  </a:lnTo>
                  <a:lnTo>
                    <a:pt x="277040" y="285286"/>
                  </a:lnTo>
                  <a:lnTo>
                    <a:pt x="282367" y="258990"/>
                  </a:lnTo>
                  <a:lnTo>
                    <a:pt x="282973" y="221722"/>
                  </a:lnTo>
                  <a:lnTo>
                    <a:pt x="265654" y="159265"/>
                  </a:lnTo>
                  <a:lnTo>
                    <a:pt x="238424" y="105730"/>
                  </a:lnTo>
                  <a:lnTo>
                    <a:pt x="209742" y="67675"/>
                  </a:lnTo>
                  <a:lnTo>
                    <a:pt x="149916" y="23090"/>
                  </a:lnTo>
                  <a:lnTo>
                    <a:pt x="96601" y="3661"/>
                  </a:lnTo>
                  <a:lnTo>
                    <a:pt x="54285" y="0"/>
                  </a:lnTo>
                  <a:lnTo>
                    <a:pt x="0" y="90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DF79E4F-C8F3-4DDC-BD0E-12E85D332CB4}"/>
              </a:ext>
            </a:extLst>
          </p:cNvPr>
          <p:cNvGrpSpPr/>
          <p:nvPr/>
        </p:nvGrpSpPr>
        <p:grpSpPr>
          <a:xfrm>
            <a:off x="3640846" y="5834872"/>
            <a:ext cx="3716026" cy="590465"/>
            <a:chOff x="3640846" y="5834872"/>
            <a:chExt cx="3716026" cy="590465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99E502C-CEC7-485C-9930-A999489F9D96}"/>
                </a:ext>
              </a:extLst>
            </p:cNvPr>
            <p:cNvSpPr/>
            <p:nvPr/>
          </p:nvSpPr>
          <p:spPr>
            <a:xfrm>
              <a:off x="3640846" y="5958401"/>
              <a:ext cx="1331755" cy="64353"/>
            </a:xfrm>
            <a:custGeom>
              <a:avLst/>
              <a:gdLst/>
              <a:ahLst/>
              <a:cxnLst/>
              <a:rect l="0" t="0" r="0" b="0"/>
              <a:pathLst>
                <a:path w="1331755" h="64353">
                  <a:moveTo>
                    <a:pt x="0" y="53613"/>
                  </a:moveTo>
                  <a:lnTo>
                    <a:pt x="53896" y="40989"/>
                  </a:lnTo>
                  <a:lnTo>
                    <a:pt x="114334" y="32120"/>
                  </a:lnTo>
                  <a:lnTo>
                    <a:pt x="173096" y="25641"/>
                  </a:lnTo>
                  <a:lnTo>
                    <a:pt x="226301" y="17666"/>
                  </a:lnTo>
                  <a:lnTo>
                    <a:pt x="286735" y="11694"/>
                  </a:lnTo>
                  <a:lnTo>
                    <a:pt x="341469" y="6571"/>
                  </a:lnTo>
                  <a:lnTo>
                    <a:pt x="401781" y="1405"/>
                  </a:lnTo>
                  <a:lnTo>
                    <a:pt x="462687" y="208"/>
                  </a:lnTo>
                  <a:lnTo>
                    <a:pt x="510405" y="0"/>
                  </a:lnTo>
                  <a:lnTo>
                    <a:pt x="558553" y="2789"/>
                  </a:lnTo>
                  <a:lnTo>
                    <a:pt x="609681" y="4544"/>
                  </a:lnTo>
                  <a:lnTo>
                    <a:pt x="659767" y="7915"/>
                  </a:lnTo>
                  <a:lnTo>
                    <a:pt x="711469" y="9842"/>
                  </a:lnTo>
                  <a:lnTo>
                    <a:pt x="761725" y="10412"/>
                  </a:lnTo>
                  <a:lnTo>
                    <a:pt x="813477" y="13432"/>
                  </a:lnTo>
                  <a:lnTo>
                    <a:pt x="863749" y="15255"/>
                  </a:lnTo>
                  <a:lnTo>
                    <a:pt x="915504" y="18646"/>
                  </a:lnTo>
                  <a:lnTo>
                    <a:pt x="965778" y="23430"/>
                  </a:lnTo>
                  <a:lnTo>
                    <a:pt x="1014683" y="28625"/>
                  </a:lnTo>
                  <a:lnTo>
                    <a:pt x="1063184" y="33944"/>
                  </a:lnTo>
                  <a:lnTo>
                    <a:pt x="1111564" y="39299"/>
                  </a:lnTo>
                  <a:lnTo>
                    <a:pt x="1171734" y="46453"/>
                  </a:lnTo>
                  <a:lnTo>
                    <a:pt x="1226402" y="53612"/>
                  </a:lnTo>
                  <a:lnTo>
                    <a:pt x="1282390" y="58872"/>
                  </a:lnTo>
                  <a:lnTo>
                    <a:pt x="1331754" y="643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3D75AE-1FA6-4A18-9082-4CBFB21F5B81}"/>
                </a:ext>
              </a:extLst>
            </p:cNvPr>
            <p:cNvSpPr/>
            <p:nvPr/>
          </p:nvSpPr>
          <p:spPr>
            <a:xfrm>
              <a:off x="3801945" y="6094802"/>
              <a:ext cx="292885" cy="330535"/>
            </a:xfrm>
            <a:custGeom>
              <a:avLst/>
              <a:gdLst/>
              <a:ahLst/>
              <a:cxnLst/>
              <a:rect l="0" t="0" r="0" b="0"/>
              <a:pathLst>
                <a:path w="292885" h="330535">
                  <a:moveTo>
                    <a:pt x="0" y="8501"/>
                  </a:moveTo>
                  <a:lnTo>
                    <a:pt x="5702" y="2800"/>
                  </a:lnTo>
                  <a:lnTo>
                    <a:pt x="16456" y="0"/>
                  </a:lnTo>
                  <a:lnTo>
                    <a:pt x="39284" y="16"/>
                  </a:lnTo>
                  <a:lnTo>
                    <a:pt x="96757" y="4449"/>
                  </a:lnTo>
                  <a:lnTo>
                    <a:pt x="146785" y="18589"/>
                  </a:lnTo>
                  <a:lnTo>
                    <a:pt x="195745" y="45077"/>
                  </a:lnTo>
                  <a:lnTo>
                    <a:pt x="214647" y="63895"/>
                  </a:lnTo>
                  <a:lnTo>
                    <a:pt x="218278" y="68700"/>
                  </a:lnTo>
                  <a:lnTo>
                    <a:pt x="222312" y="80404"/>
                  </a:lnTo>
                  <a:lnTo>
                    <a:pt x="223388" y="86866"/>
                  </a:lnTo>
                  <a:lnTo>
                    <a:pt x="221401" y="100411"/>
                  </a:lnTo>
                  <a:lnTo>
                    <a:pt x="213573" y="118272"/>
                  </a:lnTo>
                  <a:lnTo>
                    <a:pt x="206498" y="126502"/>
                  </a:lnTo>
                  <a:lnTo>
                    <a:pt x="187370" y="136646"/>
                  </a:lnTo>
                  <a:lnTo>
                    <a:pt x="144370" y="151075"/>
                  </a:lnTo>
                  <a:lnTo>
                    <a:pt x="93859" y="156008"/>
                  </a:lnTo>
                  <a:lnTo>
                    <a:pt x="87633" y="155169"/>
                  </a:lnTo>
                  <a:lnTo>
                    <a:pt x="85272" y="153416"/>
                  </a:lnTo>
                  <a:lnTo>
                    <a:pt x="85488" y="151055"/>
                  </a:lnTo>
                  <a:lnTo>
                    <a:pt x="87422" y="148287"/>
                  </a:lnTo>
                  <a:lnTo>
                    <a:pt x="97526" y="145211"/>
                  </a:lnTo>
                  <a:lnTo>
                    <a:pt x="139358" y="143671"/>
                  </a:lnTo>
                  <a:lnTo>
                    <a:pt x="198592" y="158908"/>
                  </a:lnTo>
                  <a:lnTo>
                    <a:pt x="220150" y="168880"/>
                  </a:lnTo>
                  <a:lnTo>
                    <a:pt x="271830" y="215928"/>
                  </a:lnTo>
                  <a:lnTo>
                    <a:pt x="285695" y="243036"/>
                  </a:lnTo>
                  <a:lnTo>
                    <a:pt x="292489" y="265743"/>
                  </a:lnTo>
                  <a:lnTo>
                    <a:pt x="292884" y="279754"/>
                  </a:lnTo>
                  <a:lnTo>
                    <a:pt x="289082" y="291948"/>
                  </a:lnTo>
                  <a:lnTo>
                    <a:pt x="277382" y="308876"/>
                  </a:lnTo>
                  <a:lnTo>
                    <a:pt x="262579" y="319527"/>
                  </a:lnTo>
                  <a:lnTo>
                    <a:pt x="229872" y="327874"/>
                  </a:lnTo>
                  <a:lnTo>
                    <a:pt x="172585" y="330534"/>
                  </a:lnTo>
                  <a:lnTo>
                    <a:pt x="110647" y="324844"/>
                  </a:lnTo>
                  <a:lnTo>
                    <a:pt x="102405" y="323216"/>
                  </a:lnTo>
                  <a:lnTo>
                    <a:pt x="96313" y="320341"/>
                  </a:lnTo>
                  <a:lnTo>
                    <a:pt x="87953" y="312373"/>
                  </a:lnTo>
                  <a:lnTo>
                    <a:pt x="80550" y="298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D8E0813-9132-489E-9BFA-7B9273D17984}"/>
                </a:ext>
              </a:extLst>
            </p:cNvPr>
            <p:cNvSpPr/>
            <p:nvPr/>
          </p:nvSpPr>
          <p:spPr>
            <a:xfrm>
              <a:off x="4210064" y="6323472"/>
              <a:ext cx="10740" cy="21481"/>
            </a:xfrm>
            <a:custGeom>
              <a:avLst/>
              <a:gdLst/>
              <a:ahLst/>
              <a:cxnLst/>
              <a:rect l="0" t="0" r="0" b="0"/>
              <a:pathLst>
                <a:path w="10740" h="21481">
                  <a:moveTo>
                    <a:pt x="10739" y="0"/>
                  </a:moveTo>
                  <a:lnTo>
                    <a:pt x="10739" y="11403"/>
                  </a:lnTo>
                  <a:lnTo>
                    <a:pt x="9546" y="14761"/>
                  </a:lnTo>
                  <a:lnTo>
                    <a:pt x="7557" y="17001"/>
                  </a:lnTo>
                  <a:lnTo>
                    <a:pt x="0" y="21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E4C13E5-59A5-4474-9A4C-4E557597B1B7}"/>
                </a:ext>
              </a:extLst>
            </p:cNvPr>
            <p:cNvSpPr/>
            <p:nvPr/>
          </p:nvSpPr>
          <p:spPr>
            <a:xfrm>
              <a:off x="4323964" y="6060650"/>
              <a:ext cx="287962" cy="295682"/>
            </a:xfrm>
            <a:custGeom>
              <a:avLst/>
              <a:gdLst/>
              <a:ahLst/>
              <a:cxnLst/>
              <a:rect l="0" t="0" r="0" b="0"/>
              <a:pathLst>
                <a:path w="287962" h="295682">
                  <a:moveTo>
                    <a:pt x="149228" y="15803"/>
                  </a:moveTo>
                  <a:lnTo>
                    <a:pt x="88360" y="2018"/>
                  </a:lnTo>
                  <a:lnTo>
                    <a:pt x="48163" y="0"/>
                  </a:lnTo>
                  <a:lnTo>
                    <a:pt x="33904" y="3012"/>
                  </a:lnTo>
                  <a:lnTo>
                    <a:pt x="27596" y="5485"/>
                  </a:lnTo>
                  <a:lnTo>
                    <a:pt x="18995" y="13007"/>
                  </a:lnTo>
                  <a:lnTo>
                    <a:pt x="13184" y="23510"/>
                  </a:lnTo>
                  <a:lnTo>
                    <a:pt x="565" y="70498"/>
                  </a:lnTo>
                  <a:lnTo>
                    <a:pt x="0" y="77327"/>
                  </a:lnTo>
                  <a:lnTo>
                    <a:pt x="1413" y="83072"/>
                  </a:lnTo>
                  <a:lnTo>
                    <a:pt x="7756" y="92638"/>
                  </a:lnTo>
                  <a:lnTo>
                    <a:pt x="12550" y="95070"/>
                  </a:lnTo>
                  <a:lnTo>
                    <a:pt x="24242" y="96181"/>
                  </a:lnTo>
                  <a:lnTo>
                    <a:pt x="84038" y="90873"/>
                  </a:lnTo>
                  <a:lnTo>
                    <a:pt x="138393" y="86750"/>
                  </a:lnTo>
                  <a:lnTo>
                    <a:pt x="196138" y="96525"/>
                  </a:lnTo>
                  <a:lnTo>
                    <a:pt x="223625" y="105923"/>
                  </a:lnTo>
                  <a:lnTo>
                    <a:pt x="254738" y="132247"/>
                  </a:lnTo>
                  <a:lnTo>
                    <a:pt x="275384" y="164407"/>
                  </a:lnTo>
                  <a:lnTo>
                    <a:pt x="279881" y="176719"/>
                  </a:lnTo>
                  <a:lnTo>
                    <a:pt x="287961" y="233533"/>
                  </a:lnTo>
                  <a:lnTo>
                    <a:pt x="283789" y="268661"/>
                  </a:lnTo>
                  <a:lnTo>
                    <a:pt x="278445" y="282124"/>
                  </a:lnTo>
                  <a:lnTo>
                    <a:pt x="272962" y="287026"/>
                  </a:lnTo>
                  <a:lnTo>
                    <a:pt x="257325" y="294066"/>
                  </a:lnTo>
                  <a:lnTo>
                    <a:pt x="225543" y="295681"/>
                  </a:lnTo>
                  <a:lnTo>
                    <a:pt x="169393" y="285324"/>
                  </a:lnTo>
                  <a:lnTo>
                    <a:pt x="108551" y="264159"/>
                  </a:lnTo>
                  <a:lnTo>
                    <a:pt x="66248" y="242298"/>
                  </a:lnTo>
                  <a:lnTo>
                    <a:pt x="54699" y="232145"/>
                  </a:lnTo>
                  <a:lnTo>
                    <a:pt x="42345" y="213391"/>
                  </a:lnTo>
                  <a:lnTo>
                    <a:pt x="36459" y="2091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C1C9F2C-DCF8-4B83-BDFE-F1B1E0E05B0C}"/>
                </a:ext>
              </a:extLst>
            </p:cNvPr>
            <p:cNvSpPr/>
            <p:nvPr/>
          </p:nvSpPr>
          <p:spPr>
            <a:xfrm>
              <a:off x="5133700" y="5834872"/>
              <a:ext cx="2223172" cy="42893"/>
            </a:xfrm>
            <a:custGeom>
              <a:avLst/>
              <a:gdLst/>
              <a:ahLst/>
              <a:cxnLst/>
              <a:rect l="0" t="0" r="0" b="0"/>
              <a:pathLst>
                <a:path w="2223172" h="42893">
                  <a:moveTo>
                    <a:pt x="0" y="42892"/>
                  </a:moveTo>
                  <a:lnTo>
                    <a:pt x="17745" y="39798"/>
                  </a:lnTo>
                  <a:lnTo>
                    <a:pt x="74068" y="42542"/>
                  </a:lnTo>
                  <a:lnTo>
                    <a:pt x="131011" y="42265"/>
                  </a:lnTo>
                  <a:lnTo>
                    <a:pt x="193506" y="38017"/>
                  </a:lnTo>
                  <a:lnTo>
                    <a:pt x="252745" y="37587"/>
                  </a:lnTo>
                  <a:lnTo>
                    <a:pt x="304612" y="33845"/>
                  </a:lnTo>
                  <a:lnTo>
                    <a:pt x="358613" y="32487"/>
                  </a:lnTo>
                  <a:lnTo>
                    <a:pt x="409676" y="29367"/>
                  </a:lnTo>
                  <a:lnTo>
                    <a:pt x="464269" y="27293"/>
                  </a:lnTo>
                  <a:lnTo>
                    <a:pt x="521018" y="25292"/>
                  </a:lnTo>
                  <a:lnTo>
                    <a:pt x="578194" y="22178"/>
                  </a:lnTo>
                  <a:lnTo>
                    <a:pt x="639740" y="21563"/>
                  </a:lnTo>
                  <a:lnTo>
                    <a:pt x="702017" y="19851"/>
                  </a:lnTo>
                  <a:lnTo>
                    <a:pt x="763311" y="16795"/>
                  </a:lnTo>
                  <a:lnTo>
                    <a:pt x="826533" y="16191"/>
                  </a:lnTo>
                  <a:lnTo>
                    <a:pt x="887196" y="14481"/>
                  </a:lnTo>
                  <a:lnTo>
                    <a:pt x="934717" y="11801"/>
                  </a:lnTo>
                  <a:lnTo>
                    <a:pt x="996032" y="13746"/>
                  </a:lnTo>
                  <a:lnTo>
                    <a:pt x="1045393" y="15362"/>
                  </a:lnTo>
                  <a:lnTo>
                    <a:pt x="1094956" y="15841"/>
                  </a:lnTo>
                  <a:lnTo>
                    <a:pt x="1143652" y="15983"/>
                  </a:lnTo>
                  <a:lnTo>
                    <a:pt x="1192089" y="16025"/>
                  </a:lnTo>
                  <a:lnTo>
                    <a:pt x="1243302" y="16038"/>
                  </a:lnTo>
                  <a:lnTo>
                    <a:pt x="1293414" y="16041"/>
                  </a:lnTo>
                  <a:lnTo>
                    <a:pt x="1342272" y="16042"/>
                  </a:lnTo>
                  <a:lnTo>
                    <a:pt x="1390758" y="13191"/>
                  </a:lnTo>
                  <a:lnTo>
                    <a:pt x="1439134" y="11419"/>
                  </a:lnTo>
                  <a:lnTo>
                    <a:pt x="1487479" y="10893"/>
                  </a:lnTo>
                  <a:lnTo>
                    <a:pt x="1535812" y="10737"/>
                  </a:lnTo>
                  <a:lnTo>
                    <a:pt x="1596563" y="10089"/>
                  </a:lnTo>
                  <a:lnTo>
                    <a:pt x="1658063" y="6424"/>
                  </a:lnTo>
                  <a:lnTo>
                    <a:pt x="1716354" y="5523"/>
                  </a:lnTo>
                  <a:lnTo>
                    <a:pt x="1770143" y="1655"/>
                  </a:lnTo>
                  <a:lnTo>
                    <a:pt x="1824523" y="272"/>
                  </a:lnTo>
                  <a:lnTo>
                    <a:pt x="1878512" y="0"/>
                  </a:lnTo>
                  <a:lnTo>
                    <a:pt x="1930856" y="542"/>
                  </a:lnTo>
                  <a:lnTo>
                    <a:pt x="1991129" y="4558"/>
                  </a:lnTo>
                  <a:lnTo>
                    <a:pt x="2050063" y="6795"/>
                  </a:lnTo>
                  <a:lnTo>
                    <a:pt x="2104268" y="13852"/>
                  </a:lnTo>
                  <a:lnTo>
                    <a:pt x="2163481" y="20164"/>
                  </a:lnTo>
                  <a:lnTo>
                    <a:pt x="2223171" y="321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068F448-FB41-4004-BBE8-3EBD2B9C358A}"/>
                </a:ext>
              </a:extLst>
            </p:cNvPr>
            <p:cNvSpPr/>
            <p:nvPr/>
          </p:nvSpPr>
          <p:spPr>
            <a:xfrm>
              <a:off x="5502814" y="5985320"/>
              <a:ext cx="438070" cy="407497"/>
            </a:xfrm>
            <a:custGeom>
              <a:avLst/>
              <a:gdLst/>
              <a:ahLst/>
              <a:cxnLst/>
              <a:rect l="0" t="0" r="0" b="0"/>
              <a:pathLst>
                <a:path w="438070" h="407497">
                  <a:moveTo>
                    <a:pt x="6784" y="53544"/>
                  </a:moveTo>
                  <a:lnTo>
                    <a:pt x="1083" y="47842"/>
                  </a:lnTo>
                  <a:lnTo>
                    <a:pt x="0" y="43775"/>
                  </a:lnTo>
                  <a:lnTo>
                    <a:pt x="388" y="32893"/>
                  </a:lnTo>
                  <a:lnTo>
                    <a:pt x="3117" y="27843"/>
                  </a:lnTo>
                  <a:lnTo>
                    <a:pt x="12513" y="19050"/>
                  </a:lnTo>
                  <a:lnTo>
                    <a:pt x="44406" y="3853"/>
                  </a:lnTo>
                  <a:lnTo>
                    <a:pt x="99806" y="0"/>
                  </a:lnTo>
                  <a:lnTo>
                    <a:pt x="160825" y="4476"/>
                  </a:lnTo>
                  <a:lnTo>
                    <a:pt x="223380" y="14926"/>
                  </a:lnTo>
                  <a:lnTo>
                    <a:pt x="280183" y="37583"/>
                  </a:lnTo>
                  <a:lnTo>
                    <a:pt x="303499" y="51783"/>
                  </a:lnTo>
                  <a:lnTo>
                    <a:pt x="323286" y="70963"/>
                  </a:lnTo>
                  <a:lnTo>
                    <a:pt x="331623" y="83561"/>
                  </a:lnTo>
                  <a:lnTo>
                    <a:pt x="333129" y="90262"/>
                  </a:lnTo>
                  <a:lnTo>
                    <a:pt x="331621" y="104071"/>
                  </a:lnTo>
                  <a:lnTo>
                    <a:pt x="326974" y="114982"/>
                  </a:lnTo>
                  <a:lnTo>
                    <a:pt x="314267" y="131710"/>
                  </a:lnTo>
                  <a:lnTo>
                    <a:pt x="300954" y="140017"/>
                  </a:lnTo>
                  <a:lnTo>
                    <a:pt x="237684" y="167872"/>
                  </a:lnTo>
                  <a:lnTo>
                    <a:pt x="215879" y="173404"/>
                  </a:lnTo>
                  <a:lnTo>
                    <a:pt x="214200" y="174620"/>
                  </a:lnTo>
                  <a:lnTo>
                    <a:pt x="221882" y="175972"/>
                  </a:lnTo>
                  <a:lnTo>
                    <a:pt x="279873" y="181277"/>
                  </a:lnTo>
                  <a:lnTo>
                    <a:pt x="343066" y="197356"/>
                  </a:lnTo>
                  <a:lnTo>
                    <a:pt x="397646" y="227236"/>
                  </a:lnTo>
                  <a:lnTo>
                    <a:pt x="414323" y="243096"/>
                  </a:lnTo>
                  <a:lnTo>
                    <a:pt x="423880" y="258078"/>
                  </a:lnTo>
                  <a:lnTo>
                    <a:pt x="438069" y="300922"/>
                  </a:lnTo>
                  <a:lnTo>
                    <a:pt x="437810" y="329110"/>
                  </a:lnTo>
                  <a:lnTo>
                    <a:pt x="431104" y="354434"/>
                  </a:lnTo>
                  <a:lnTo>
                    <a:pt x="415858" y="377053"/>
                  </a:lnTo>
                  <a:lnTo>
                    <a:pt x="393375" y="393169"/>
                  </a:lnTo>
                  <a:lnTo>
                    <a:pt x="373520" y="402651"/>
                  </a:lnTo>
                  <a:lnTo>
                    <a:pt x="317439" y="407496"/>
                  </a:lnTo>
                  <a:lnTo>
                    <a:pt x="271532" y="400446"/>
                  </a:lnTo>
                  <a:lnTo>
                    <a:pt x="227510" y="379706"/>
                  </a:lnTo>
                  <a:lnTo>
                    <a:pt x="194507" y="353392"/>
                  </a:lnTo>
                  <a:lnTo>
                    <a:pt x="181408" y="337894"/>
                  </a:lnTo>
                  <a:lnTo>
                    <a:pt x="172819" y="319115"/>
                  </a:lnTo>
                  <a:lnTo>
                    <a:pt x="167884" y="2951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4692DEC-9B57-4C24-82A3-2C01BAF12D5E}"/>
                </a:ext>
              </a:extLst>
            </p:cNvPr>
            <p:cNvSpPr/>
            <p:nvPr/>
          </p:nvSpPr>
          <p:spPr>
            <a:xfrm>
              <a:off x="6035856" y="6264403"/>
              <a:ext cx="1" cy="10741"/>
            </a:xfrm>
            <a:custGeom>
              <a:avLst/>
              <a:gdLst/>
              <a:ahLst/>
              <a:cxnLst/>
              <a:rect l="0" t="0" r="0" b="0"/>
              <a:pathLst>
                <a:path w="1" h="10741">
                  <a:moveTo>
                    <a:pt x="0" y="0"/>
                  </a:moveTo>
                  <a:lnTo>
                    <a:pt x="0" y="10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B0B5064-4AF2-486D-AD46-9D1D44F6F59F}"/>
                </a:ext>
              </a:extLst>
            </p:cNvPr>
            <p:cNvSpPr/>
            <p:nvPr/>
          </p:nvSpPr>
          <p:spPr>
            <a:xfrm>
              <a:off x="6121776" y="5960859"/>
              <a:ext cx="424569" cy="315423"/>
            </a:xfrm>
            <a:custGeom>
              <a:avLst/>
              <a:gdLst/>
              <a:ahLst/>
              <a:cxnLst/>
              <a:rect l="0" t="0" r="0" b="0"/>
              <a:pathLst>
                <a:path w="424569" h="315423">
                  <a:moveTo>
                    <a:pt x="279239" y="13565"/>
                  </a:moveTo>
                  <a:lnTo>
                    <a:pt x="216838" y="3470"/>
                  </a:lnTo>
                  <a:lnTo>
                    <a:pt x="159319" y="0"/>
                  </a:lnTo>
                  <a:lnTo>
                    <a:pt x="107103" y="2301"/>
                  </a:lnTo>
                  <a:lnTo>
                    <a:pt x="101235" y="4862"/>
                  </a:lnTo>
                  <a:lnTo>
                    <a:pt x="93124" y="14072"/>
                  </a:lnTo>
                  <a:lnTo>
                    <a:pt x="89121" y="26121"/>
                  </a:lnTo>
                  <a:lnTo>
                    <a:pt x="81458" y="56654"/>
                  </a:lnTo>
                  <a:lnTo>
                    <a:pt x="68729" y="87936"/>
                  </a:lnTo>
                  <a:lnTo>
                    <a:pt x="68492" y="92979"/>
                  </a:lnTo>
                  <a:lnTo>
                    <a:pt x="71412" y="101764"/>
                  </a:lnTo>
                  <a:lnTo>
                    <a:pt x="74458" y="103987"/>
                  </a:lnTo>
                  <a:lnTo>
                    <a:pt x="78278" y="104873"/>
                  </a:lnTo>
                  <a:lnTo>
                    <a:pt x="141622" y="105658"/>
                  </a:lnTo>
                  <a:lnTo>
                    <a:pt x="199041" y="111414"/>
                  </a:lnTo>
                  <a:lnTo>
                    <a:pt x="256670" y="122660"/>
                  </a:lnTo>
                  <a:lnTo>
                    <a:pt x="311363" y="142593"/>
                  </a:lnTo>
                  <a:lnTo>
                    <a:pt x="363777" y="172137"/>
                  </a:lnTo>
                  <a:lnTo>
                    <a:pt x="401881" y="201764"/>
                  </a:lnTo>
                  <a:lnTo>
                    <a:pt x="419173" y="230424"/>
                  </a:lnTo>
                  <a:lnTo>
                    <a:pt x="424568" y="243002"/>
                  </a:lnTo>
                  <a:lnTo>
                    <a:pt x="424180" y="256151"/>
                  </a:lnTo>
                  <a:lnTo>
                    <a:pt x="417058" y="281188"/>
                  </a:lnTo>
                  <a:lnTo>
                    <a:pt x="405529" y="292414"/>
                  </a:lnTo>
                  <a:lnTo>
                    <a:pt x="382092" y="305615"/>
                  </a:lnTo>
                  <a:lnTo>
                    <a:pt x="349941" y="315422"/>
                  </a:lnTo>
                  <a:lnTo>
                    <a:pt x="294287" y="313255"/>
                  </a:lnTo>
                  <a:lnTo>
                    <a:pt x="231366" y="304601"/>
                  </a:lnTo>
                  <a:lnTo>
                    <a:pt x="170869" y="292305"/>
                  </a:lnTo>
                  <a:lnTo>
                    <a:pt x="120040" y="281916"/>
                  </a:lnTo>
                  <a:lnTo>
                    <a:pt x="68185" y="271280"/>
                  </a:lnTo>
                  <a:lnTo>
                    <a:pt x="8579" y="257272"/>
                  </a:lnTo>
                  <a:lnTo>
                    <a:pt x="0" y="2552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A197B20-FB59-4CCD-B59A-47367FD861B8}"/>
              </a:ext>
            </a:extLst>
          </p:cNvPr>
          <p:cNvGrpSpPr/>
          <p:nvPr/>
        </p:nvGrpSpPr>
        <p:grpSpPr>
          <a:xfrm>
            <a:off x="4344313" y="6704741"/>
            <a:ext cx="311460" cy="311460"/>
            <a:chOff x="4344313" y="6704741"/>
            <a:chExt cx="311460" cy="311460"/>
          </a:xfrm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4657331-865E-4CFB-8131-C27872493BC8}"/>
                </a:ext>
              </a:extLst>
            </p:cNvPr>
            <p:cNvSpPr/>
            <p:nvPr/>
          </p:nvSpPr>
          <p:spPr>
            <a:xfrm>
              <a:off x="4344313" y="6801400"/>
              <a:ext cx="311460" cy="214801"/>
            </a:xfrm>
            <a:custGeom>
              <a:avLst/>
              <a:gdLst/>
              <a:ahLst/>
              <a:cxnLst/>
              <a:rect l="0" t="0" r="0" b="0"/>
              <a:pathLst>
                <a:path w="311460" h="214801">
                  <a:moveTo>
                    <a:pt x="0" y="0"/>
                  </a:moveTo>
                  <a:lnTo>
                    <a:pt x="58562" y="41160"/>
                  </a:lnTo>
                  <a:lnTo>
                    <a:pt x="118236" y="80864"/>
                  </a:lnTo>
                  <a:lnTo>
                    <a:pt x="174238" y="118158"/>
                  </a:lnTo>
                  <a:lnTo>
                    <a:pt x="236314" y="159981"/>
                  </a:lnTo>
                  <a:lnTo>
                    <a:pt x="294307" y="201475"/>
                  </a:lnTo>
                  <a:lnTo>
                    <a:pt x="311459" y="21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A5631AB-E02D-4E0C-A0FC-B26F6D1FA409}"/>
                </a:ext>
              </a:extLst>
            </p:cNvPr>
            <p:cNvSpPr/>
            <p:nvPr/>
          </p:nvSpPr>
          <p:spPr>
            <a:xfrm>
              <a:off x="4381903" y="6704741"/>
              <a:ext cx="193320" cy="289980"/>
            </a:xfrm>
            <a:custGeom>
              <a:avLst/>
              <a:gdLst/>
              <a:ahLst/>
              <a:cxnLst/>
              <a:rect l="0" t="0" r="0" b="0"/>
              <a:pathLst>
                <a:path w="193320" h="289980">
                  <a:moveTo>
                    <a:pt x="193319" y="0"/>
                  </a:moveTo>
                  <a:lnTo>
                    <a:pt x="165255" y="23788"/>
                  </a:lnTo>
                  <a:lnTo>
                    <a:pt x="128187" y="79626"/>
                  </a:lnTo>
                  <a:lnTo>
                    <a:pt x="89658" y="141366"/>
                  </a:lnTo>
                  <a:lnTo>
                    <a:pt x="58368" y="194146"/>
                  </a:lnTo>
                  <a:lnTo>
                    <a:pt x="23037" y="251673"/>
                  </a:lnTo>
                  <a:lnTo>
                    <a:pt x="0" y="2899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F824FE8-9241-4AC9-9D1A-1134EA80D00F}"/>
              </a:ext>
            </a:extLst>
          </p:cNvPr>
          <p:cNvGrpSpPr/>
          <p:nvPr/>
        </p:nvGrpSpPr>
        <p:grpSpPr>
          <a:xfrm>
            <a:off x="5047780" y="6464870"/>
            <a:ext cx="1680805" cy="481521"/>
            <a:chOff x="5047780" y="6464870"/>
            <a:chExt cx="1680805" cy="481521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1097326-3315-4335-9B78-EFB29EEAF7C7}"/>
                </a:ext>
              </a:extLst>
            </p:cNvPr>
            <p:cNvSpPr/>
            <p:nvPr/>
          </p:nvSpPr>
          <p:spPr>
            <a:xfrm>
              <a:off x="5047780" y="6760392"/>
              <a:ext cx="139621" cy="8790"/>
            </a:xfrm>
            <a:custGeom>
              <a:avLst/>
              <a:gdLst/>
              <a:ahLst/>
              <a:cxnLst/>
              <a:rect l="0" t="0" r="0" b="0"/>
              <a:pathLst>
                <a:path w="139621" h="8790">
                  <a:moveTo>
                    <a:pt x="0" y="8789"/>
                  </a:moveTo>
                  <a:lnTo>
                    <a:pt x="57414" y="789"/>
                  </a:lnTo>
                  <a:lnTo>
                    <a:pt x="101635" y="0"/>
                  </a:lnTo>
                  <a:lnTo>
                    <a:pt x="139620" y="34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4D18BAE-4A21-4889-A441-A99FD5F599CC}"/>
                </a:ext>
              </a:extLst>
            </p:cNvPr>
            <p:cNvSpPr/>
            <p:nvPr/>
          </p:nvSpPr>
          <p:spPr>
            <a:xfrm>
              <a:off x="5063890" y="6828250"/>
              <a:ext cx="128880" cy="26851"/>
            </a:xfrm>
            <a:custGeom>
              <a:avLst/>
              <a:gdLst/>
              <a:ahLst/>
              <a:cxnLst/>
              <a:rect l="0" t="0" r="0" b="0"/>
              <a:pathLst>
                <a:path w="128880" h="26851">
                  <a:moveTo>
                    <a:pt x="0" y="26850"/>
                  </a:moveTo>
                  <a:lnTo>
                    <a:pt x="14651" y="23160"/>
                  </a:lnTo>
                  <a:lnTo>
                    <a:pt x="72079" y="16922"/>
                  </a:lnTo>
                  <a:lnTo>
                    <a:pt x="12887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25A5908-5802-4FD3-AF14-2A412DC1B349}"/>
                </a:ext>
              </a:extLst>
            </p:cNvPr>
            <p:cNvSpPr/>
            <p:nvPr/>
          </p:nvSpPr>
          <p:spPr>
            <a:xfrm>
              <a:off x="5386089" y="6570491"/>
              <a:ext cx="69810" cy="375900"/>
            </a:xfrm>
            <a:custGeom>
              <a:avLst/>
              <a:gdLst/>
              <a:ahLst/>
              <a:cxnLst/>
              <a:rect l="0" t="0" r="0" b="0"/>
              <a:pathLst>
                <a:path w="69810" h="375900">
                  <a:moveTo>
                    <a:pt x="69809" y="0"/>
                  </a:moveTo>
                  <a:lnTo>
                    <a:pt x="66119" y="14652"/>
                  </a:lnTo>
                  <a:lnTo>
                    <a:pt x="61811" y="51740"/>
                  </a:lnTo>
                  <a:lnTo>
                    <a:pt x="43259" y="113304"/>
                  </a:lnTo>
                  <a:lnTo>
                    <a:pt x="32246" y="168108"/>
                  </a:lnTo>
                  <a:lnTo>
                    <a:pt x="21482" y="225211"/>
                  </a:lnTo>
                  <a:lnTo>
                    <a:pt x="12331" y="281869"/>
                  </a:lnTo>
                  <a:lnTo>
                    <a:pt x="5333" y="341186"/>
                  </a:lnTo>
                  <a:lnTo>
                    <a:pt x="0" y="3758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E2CE3A6-9390-4A37-AD21-01FB4FB67E20}"/>
                </a:ext>
              </a:extLst>
            </p:cNvPr>
            <p:cNvSpPr/>
            <p:nvPr/>
          </p:nvSpPr>
          <p:spPr>
            <a:xfrm>
              <a:off x="5534794" y="6489941"/>
              <a:ext cx="212783" cy="393156"/>
            </a:xfrm>
            <a:custGeom>
              <a:avLst/>
              <a:gdLst/>
              <a:ahLst/>
              <a:cxnLst/>
              <a:rect l="0" t="0" r="0" b="0"/>
              <a:pathLst>
                <a:path w="212783" h="393156">
                  <a:moveTo>
                    <a:pt x="162754" y="193320"/>
                  </a:moveTo>
                  <a:lnTo>
                    <a:pt x="155321" y="171545"/>
                  </a:lnTo>
                  <a:lnTo>
                    <a:pt x="142656" y="153153"/>
                  </a:lnTo>
                  <a:lnTo>
                    <a:pt x="108224" y="127149"/>
                  </a:lnTo>
                  <a:lnTo>
                    <a:pt x="74699" y="112049"/>
                  </a:lnTo>
                  <a:lnTo>
                    <a:pt x="29203" y="107809"/>
                  </a:lnTo>
                  <a:lnTo>
                    <a:pt x="15091" y="112355"/>
                  </a:lnTo>
                  <a:lnTo>
                    <a:pt x="8822" y="116074"/>
                  </a:lnTo>
                  <a:lnTo>
                    <a:pt x="4643" y="121536"/>
                  </a:lnTo>
                  <a:lnTo>
                    <a:pt x="0" y="135560"/>
                  </a:lnTo>
                  <a:lnTo>
                    <a:pt x="236" y="154527"/>
                  </a:lnTo>
                  <a:lnTo>
                    <a:pt x="6935" y="171483"/>
                  </a:lnTo>
                  <a:lnTo>
                    <a:pt x="59136" y="234693"/>
                  </a:lnTo>
                  <a:lnTo>
                    <a:pt x="103622" y="291778"/>
                  </a:lnTo>
                  <a:lnTo>
                    <a:pt x="136539" y="343586"/>
                  </a:lnTo>
                  <a:lnTo>
                    <a:pt x="139871" y="362612"/>
                  </a:lnTo>
                  <a:lnTo>
                    <a:pt x="137468" y="374766"/>
                  </a:lnTo>
                  <a:lnTo>
                    <a:pt x="135156" y="380514"/>
                  </a:lnTo>
                  <a:lnTo>
                    <a:pt x="127815" y="388492"/>
                  </a:lnTo>
                  <a:lnTo>
                    <a:pt x="123351" y="391454"/>
                  </a:lnTo>
                  <a:lnTo>
                    <a:pt x="113619" y="393155"/>
                  </a:lnTo>
                  <a:lnTo>
                    <a:pt x="108517" y="392773"/>
                  </a:lnTo>
                  <a:lnTo>
                    <a:pt x="105116" y="390132"/>
                  </a:lnTo>
                  <a:lnTo>
                    <a:pt x="101337" y="380833"/>
                  </a:lnTo>
                  <a:lnTo>
                    <a:pt x="101248" y="370335"/>
                  </a:lnTo>
                  <a:lnTo>
                    <a:pt x="103795" y="360300"/>
                  </a:lnTo>
                  <a:lnTo>
                    <a:pt x="108904" y="351862"/>
                  </a:lnTo>
                  <a:lnTo>
                    <a:pt x="110744" y="351520"/>
                  </a:lnTo>
                  <a:lnTo>
                    <a:pt x="111970" y="353680"/>
                  </a:lnTo>
                  <a:lnTo>
                    <a:pt x="112788" y="357506"/>
                  </a:lnTo>
                  <a:lnTo>
                    <a:pt x="110515" y="366531"/>
                  </a:lnTo>
                  <a:lnTo>
                    <a:pt x="102525" y="380085"/>
                  </a:lnTo>
                  <a:lnTo>
                    <a:pt x="99332" y="384060"/>
                  </a:lnTo>
                  <a:lnTo>
                    <a:pt x="89419" y="388476"/>
                  </a:lnTo>
                  <a:lnTo>
                    <a:pt x="83434" y="389654"/>
                  </a:lnTo>
                  <a:lnTo>
                    <a:pt x="78250" y="389245"/>
                  </a:lnTo>
                  <a:lnTo>
                    <a:pt x="69309" y="385610"/>
                  </a:lnTo>
                  <a:lnTo>
                    <a:pt x="57566" y="376853"/>
                  </a:lnTo>
                  <a:lnTo>
                    <a:pt x="43504" y="358917"/>
                  </a:lnTo>
                  <a:lnTo>
                    <a:pt x="36992" y="342823"/>
                  </a:lnTo>
                  <a:lnTo>
                    <a:pt x="35395" y="322609"/>
                  </a:lnTo>
                  <a:lnTo>
                    <a:pt x="46534" y="264381"/>
                  </a:lnTo>
                  <a:lnTo>
                    <a:pt x="67359" y="226848"/>
                  </a:lnTo>
                  <a:lnTo>
                    <a:pt x="75618" y="213597"/>
                  </a:lnTo>
                  <a:lnTo>
                    <a:pt x="97559" y="175565"/>
                  </a:lnTo>
                  <a:lnTo>
                    <a:pt x="121319" y="150687"/>
                  </a:lnTo>
                  <a:lnTo>
                    <a:pt x="142558" y="131906"/>
                  </a:lnTo>
                  <a:lnTo>
                    <a:pt x="203791" y="68834"/>
                  </a:lnTo>
                  <a:lnTo>
                    <a:pt x="211773" y="53412"/>
                  </a:lnTo>
                  <a:lnTo>
                    <a:pt x="212782" y="41241"/>
                  </a:lnTo>
                  <a:lnTo>
                    <a:pt x="210645" y="29069"/>
                  </a:lnTo>
                  <a:lnTo>
                    <a:pt x="205718" y="19683"/>
                  </a:lnTo>
                  <a:lnTo>
                    <a:pt x="193383" y="7688"/>
                  </a:lnTo>
                  <a:lnTo>
                    <a:pt x="17886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4E020F0-1C12-48EB-BB97-1C8324458B50}"/>
                </a:ext>
              </a:extLst>
            </p:cNvPr>
            <p:cNvSpPr/>
            <p:nvPr/>
          </p:nvSpPr>
          <p:spPr>
            <a:xfrm>
              <a:off x="5853277" y="6575861"/>
              <a:ext cx="59071" cy="273871"/>
            </a:xfrm>
            <a:custGeom>
              <a:avLst/>
              <a:gdLst/>
              <a:ahLst/>
              <a:cxnLst/>
              <a:rect l="0" t="0" r="0" b="0"/>
              <a:pathLst>
                <a:path w="59071" h="273871">
                  <a:moveTo>
                    <a:pt x="59070" y="0"/>
                  </a:moveTo>
                  <a:lnTo>
                    <a:pt x="54783" y="44605"/>
                  </a:lnTo>
                  <a:lnTo>
                    <a:pt x="36519" y="105015"/>
                  </a:lnTo>
                  <a:lnTo>
                    <a:pt x="17912" y="166527"/>
                  </a:lnTo>
                  <a:lnTo>
                    <a:pt x="1591" y="228614"/>
                  </a:lnTo>
                  <a:lnTo>
                    <a:pt x="0" y="2738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F5763EC-67AC-48FA-9B8C-5FCDD2F6D0EE}"/>
                </a:ext>
              </a:extLst>
            </p:cNvPr>
            <p:cNvSpPr/>
            <p:nvPr/>
          </p:nvSpPr>
          <p:spPr>
            <a:xfrm>
              <a:off x="6014719" y="6504371"/>
              <a:ext cx="166031" cy="309227"/>
            </a:xfrm>
            <a:custGeom>
              <a:avLst/>
              <a:gdLst/>
              <a:ahLst/>
              <a:cxnLst/>
              <a:rect l="0" t="0" r="0" b="0"/>
              <a:pathLst>
                <a:path w="166031" h="309227">
                  <a:moveTo>
                    <a:pt x="96317" y="44640"/>
                  </a:moveTo>
                  <a:lnTo>
                    <a:pt x="36257" y="95203"/>
                  </a:lnTo>
                  <a:lnTo>
                    <a:pt x="17662" y="122965"/>
                  </a:lnTo>
                  <a:lnTo>
                    <a:pt x="3561" y="160065"/>
                  </a:lnTo>
                  <a:lnTo>
                    <a:pt x="0" y="202236"/>
                  </a:lnTo>
                  <a:lnTo>
                    <a:pt x="7162" y="254374"/>
                  </a:lnTo>
                  <a:lnTo>
                    <a:pt x="15141" y="271198"/>
                  </a:lnTo>
                  <a:lnTo>
                    <a:pt x="40183" y="295015"/>
                  </a:lnTo>
                  <a:lnTo>
                    <a:pt x="59306" y="305229"/>
                  </a:lnTo>
                  <a:lnTo>
                    <a:pt x="69725" y="309226"/>
                  </a:lnTo>
                  <a:lnTo>
                    <a:pt x="94205" y="309129"/>
                  </a:lnTo>
                  <a:lnTo>
                    <a:pt x="107510" y="305192"/>
                  </a:lnTo>
                  <a:lnTo>
                    <a:pt x="137726" y="286063"/>
                  </a:lnTo>
                  <a:lnTo>
                    <a:pt x="141823" y="282559"/>
                  </a:lnTo>
                  <a:lnTo>
                    <a:pt x="147966" y="272300"/>
                  </a:lnTo>
                  <a:lnTo>
                    <a:pt x="163660" y="221237"/>
                  </a:lnTo>
                  <a:lnTo>
                    <a:pt x="166030" y="161141"/>
                  </a:lnTo>
                  <a:lnTo>
                    <a:pt x="161224" y="128689"/>
                  </a:lnTo>
                  <a:lnTo>
                    <a:pt x="147811" y="98677"/>
                  </a:lnTo>
                  <a:lnTo>
                    <a:pt x="106668" y="37092"/>
                  </a:lnTo>
                  <a:lnTo>
                    <a:pt x="79053" y="14292"/>
                  </a:lnTo>
                  <a:lnTo>
                    <a:pt x="42550" y="0"/>
                  </a:lnTo>
                  <a:lnTo>
                    <a:pt x="10397" y="16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DDF5DD8-A23B-40C0-983A-ECFFD022A48F}"/>
                </a:ext>
              </a:extLst>
            </p:cNvPr>
            <p:cNvSpPr/>
            <p:nvPr/>
          </p:nvSpPr>
          <p:spPr>
            <a:xfrm>
              <a:off x="6236030" y="6464870"/>
              <a:ext cx="492555" cy="438561"/>
            </a:xfrm>
            <a:custGeom>
              <a:avLst/>
              <a:gdLst/>
              <a:ahLst/>
              <a:cxnLst/>
              <a:rect l="0" t="0" r="0" b="0"/>
              <a:pathLst>
                <a:path w="492555" h="438561">
                  <a:moveTo>
                    <a:pt x="41475" y="84141"/>
                  </a:moveTo>
                  <a:lnTo>
                    <a:pt x="34001" y="54244"/>
                  </a:lnTo>
                  <a:lnTo>
                    <a:pt x="35369" y="40623"/>
                  </a:lnTo>
                  <a:lnTo>
                    <a:pt x="45971" y="15282"/>
                  </a:lnTo>
                  <a:lnTo>
                    <a:pt x="55805" y="7196"/>
                  </a:lnTo>
                  <a:lnTo>
                    <a:pt x="69325" y="2210"/>
                  </a:lnTo>
                  <a:lnTo>
                    <a:pt x="95272" y="0"/>
                  </a:lnTo>
                  <a:lnTo>
                    <a:pt x="150774" y="10891"/>
                  </a:lnTo>
                  <a:lnTo>
                    <a:pt x="178729" y="22822"/>
                  </a:lnTo>
                  <a:lnTo>
                    <a:pt x="239792" y="73456"/>
                  </a:lnTo>
                  <a:lnTo>
                    <a:pt x="254573" y="91117"/>
                  </a:lnTo>
                  <a:lnTo>
                    <a:pt x="267408" y="118468"/>
                  </a:lnTo>
                  <a:lnTo>
                    <a:pt x="275979" y="153992"/>
                  </a:lnTo>
                  <a:lnTo>
                    <a:pt x="275638" y="173852"/>
                  </a:lnTo>
                  <a:lnTo>
                    <a:pt x="267326" y="199450"/>
                  </a:lnTo>
                  <a:lnTo>
                    <a:pt x="252999" y="227489"/>
                  </a:lnTo>
                  <a:lnTo>
                    <a:pt x="202360" y="280003"/>
                  </a:lnTo>
                  <a:lnTo>
                    <a:pt x="145874" y="320255"/>
                  </a:lnTo>
                  <a:lnTo>
                    <a:pt x="88459" y="348339"/>
                  </a:lnTo>
                  <a:lnTo>
                    <a:pt x="26757" y="377672"/>
                  </a:lnTo>
                  <a:lnTo>
                    <a:pt x="742" y="399177"/>
                  </a:lnTo>
                  <a:lnTo>
                    <a:pt x="0" y="402162"/>
                  </a:lnTo>
                  <a:lnTo>
                    <a:pt x="1295" y="404747"/>
                  </a:lnTo>
                  <a:lnTo>
                    <a:pt x="3949" y="407068"/>
                  </a:lnTo>
                  <a:lnTo>
                    <a:pt x="24787" y="410335"/>
                  </a:lnTo>
                  <a:lnTo>
                    <a:pt x="80233" y="411589"/>
                  </a:lnTo>
                  <a:lnTo>
                    <a:pt x="143607" y="407076"/>
                  </a:lnTo>
                  <a:lnTo>
                    <a:pt x="203060" y="410687"/>
                  </a:lnTo>
                  <a:lnTo>
                    <a:pt x="265289" y="412172"/>
                  </a:lnTo>
                  <a:lnTo>
                    <a:pt x="325032" y="419166"/>
                  </a:lnTo>
                  <a:lnTo>
                    <a:pt x="382305" y="423610"/>
                  </a:lnTo>
                  <a:lnTo>
                    <a:pt x="441936" y="435047"/>
                  </a:lnTo>
                  <a:lnTo>
                    <a:pt x="492554" y="4385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B1F4482-5174-4F69-933F-E302ABFEA265}"/>
              </a:ext>
            </a:extLst>
          </p:cNvPr>
          <p:cNvGrpSpPr/>
          <p:nvPr/>
        </p:nvGrpSpPr>
        <p:grpSpPr>
          <a:xfrm>
            <a:off x="6884313" y="6398652"/>
            <a:ext cx="514963" cy="730319"/>
            <a:chOff x="6884313" y="6398652"/>
            <a:chExt cx="514963" cy="730319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6F4C27E-410C-4BA0-A2E7-7C26E496C60D}"/>
                </a:ext>
              </a:extLst>
            </p:cNvPr>
            <p:cNvSpPr/>
            <p:nvPr/>
          </p:nvSpPr>
          <p:spPr>
            <a:xfrm>
              <a:off x="6884313" y="6704741"/>
              <a:ext cx="41509" cy="424230"/>
            </a:xfrm>
            <a:custGeom>
              <a:avLst/>
              <a:gdLst/>
              <a:ahLst/>
              <a:cxnLst/>
              <a:rect l="0" t="0" r="0" b="0"/>
              <a:pathLst>
                <a:path w="41509" h="424230">
                  <a:moveTo>
                    <a:pt x="32220" y="0"/>
                  </a:moveTo>
                  <a:lnTo>
                    <a:pt x="41508" y="42730"/>
                  </a:lnTo>
                  <a:lnTo>
                    <a:pt x="40024" y="100541"/>
                  </a:lnTo>
                  <a:lnTo>
                    <a:pt x="34953" y="159667"/>
                  </a:lnTo>
                  <a:lnTo>
                    <a:pt x="28329" y="216202"/>
                  </a:lnTo>
                  <a:lnTo>
                    <a:pt x="22758" y="273347"/>
                  </a:lnTo>
                  <a:lnTo>
                    <a:pt x="14252" y="327500"/>
                  </a:lnTo>
                  <a:lnTo>
                    <a:pt x="5477" y="388701"/>
                  </a:lnTo>
                  <a:lnTo>
                    <a:pt x="0" y="4242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CEDE398-B529-4A06-AAE9-1FFD860BEFEA}"/>
                </a:ext>
              </a:extLst>
            </p:cNvPr>
            <p:cNvSpPr/>
            <p:nvPr/>
          </p:nvSpPr>
          <p:spPr>
            <a:xfrm>
              <a:off x="6884313" y="6634790"/>
              <a:ext cx="208979" cy="172894"/>
            </a:xfrm>
            <a:custGeom>
              <a:avLst/>
              <a:gdLst/>
              <a:ahLst/>
              <a:cxnLst/>
              <a:rect l="0" t="0" r="0" b="0"/>
              <a:pathLst>
                <a:path w="208979" h="172894">
                  <a:moveTo>
                    <a:pt x="0" y="26991"/>
                  </a:moveTo>
                  <a:lnTo>
                    <a:pt x="0" y="15589"/>
                  </a:lnTo>
                  <a:lnTo>
                    <a:pt x="3182" y="6808"/>
                  </a:lnTo>
                  <a:lnTo>
                    <a:pt x="5701" y="2796"/>
                  </a:lnTo>
                  <a:lnTo>
                    <a:pt x="10365" y="717"/>
                  </a:lnTo>
                  <a:lnTo>
                    <a:pt x="23501" y="0"/>
                  </a:lnTo>
                  <a:lnTo>
                    <a:pt x="44818" y="5801"/>
                  </a:lnTo>
                  <a:lnTo>
                    <a:pt x="102835" y="39875"/>
                  </a:lnTo>
                  <a:lnTo>
                    <a:pt x="161876" y="83352"/>
                  </a:lnTo>
                  <a:lnTo>
                    <a:pt x="198286" y="122667"/>
                  </a:lnTo>
                  <a:lnTo>
                    <a:pt x="208978" y="145171"/>
                  </a:lnTo>
                  <a:lnTo>
                    <a:pt x="207935" y="151721"/>
                  </a:lnTo>
                  <a:lnTo>
                    <a:pt x="204257" y="157281"/>
                  </a:lnTo>
                  <a:lnTo>
                    <a:pt x="198821" y="162180"/>
                  </a:lnTo>
                  <a:lnTo>
                    <a:pt x="171215" y="171928"/>
                  </a:lnTo>
                  <a:lnTo>
                    <a:pt x="145135" y="172893"/>
                  </a:lnTo>
                  <a:lnTo>
                    <a:pt x="88321" y="165968"/>
                  </a:lnTo>
                  <a:lnTo>
                    <a:pt x="30453" y="148860"/>
                  </a:lnTo>
                  <a:lnTo>
                    <a:pt x="14658" y="140534"/>
                  </a:lnTo>
                  <a:lnTo>
                    <a:pt x="9497" y="135530"/>
                  </a:lnTo>
                  <a:lnTo>
                    <a:pt x="5370" y="129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A55EF49-27BC-4AB4-BB1C-3251B0ADD0F0}"/>
                </a:ext>
              </a:extLst>
            </p:cNvPr>
            <p:cNvSpPr/>
            <p:nvPr/>
          </p:nvSpPr>
          <p:spPr>
            <a:xfrm>
              <a:off x="7125962" y="6704741"/>
              <a:ext cx="57952" cy="322200"/>
            </a:xfrm>
            <a:custGeom>
              <a:avLst/>
              <a:gdLst/>
              <a:ahLst/>
              <a:cxnLst/>
              <a:rect l="0" t="0" r="0" b="0"/>
              <a:pathLst>
                <a:path w="57952" h="322200">
                  <a:moveTo>
                    <a:pt x="53700" y="0"/>
                  </a:moveTo>
                  <a:lnTo>
                    <a:pt x="57951" y="19115"/>
                  </a:lnTo>
                  <a:lnTo>
                    <a:pt x="56154" y="80277"/>
                  </a:lnTo>
                  <a:lnTo>
                    <a:pt x="44683" y="141498"/>
                  </a:lnTo>
                  <a:lnTo>
                    <a:pt x="30624" y="204064"/>
                  </a:lnTo>
                  <a:lnTo>
                    <a:pt x="14540" y="263858"/>
                  </a:lnTo>
                  <a:lnTo>
                    <a:pt x="0" y="3221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926473D-4D94-46A1-805D-072323ACA919}"/>
                </a:ext>
              </a:extLst>
            </p:cNvPr>
            <p:cNvSpPr/>
            <p:nvPr/>
          </p:nvSpPr>
          <p:spPr>
            <a:xfrm>
              <a:off x="7061522" y="6607537"/>
              <a:ext cx="212221" cy="195060"/>
            </a:xfrm>
            <a:custGeom>
              <a:avLst/>
              <a:gdLst/>
              <a:ahLst/>
              <a:cxnLst/>
              <a:rect l="0" t="0" r="0" b="0"/>
              <a:pathLst>
                <a:path w="212221" h="195060">
                  <a:moveTo>
                    <a:pt x="0" y="22024"/>
                  </a:moveTo>
                  <a:lnTo>
                    <a:pt x="2851" y="13472"/>
                  </a:lnTo>
                  <a:lnTo>
                    <a:pt x="10615" y="6090"/>
                  </a:lnTo>
                  <a:lnTo>
                    <a:pt x="16027" y="2452"/>
                  </a:lnTo>
                  <a:lnTo>
                    <a:pt x="31586" y="0"/>
                  </a:lnTo>
                  <a:lnTo>
                    <a:pt x="65044" y="3287"/>
                  </a:lnTo>
                  <a:lnTo>
                    <a:pt x="104462" y="20632"/>
                  </a:lnTo>
                  <a:lnTo>
                    <a:pt x="165426" y="65087"/>
                  </a:lnTo>
                  <a:lnTo>
                    <a:pt x="207298" y="113316"/>
                  </a:lnTo>
                  <a:lnTo>
                    <a:pt x="211464" y="127236"/>
                  </a:lnTo>
                  <a:lnTo>
                    <a:pt x="212220" y="148665"/>
                  </a:lnTo>
                  <a:lnTo>
                    <a:pt x="208880" y="161246"/>
                  </a:lnTo>
                  <a:lnTo>
                    <a:pt x="201428" y="174792"/>
                  </a:lnTo>
                  <a:lnTo>
                    <a:pt x="192151" y="183995"/>
                  </a:lnTo>
                  <a:lnTo>
                    <a:pt x="171609" y="194766"/>
                  </a:lnTo>
                  <a:lnTo>
                    <a:pt x="147109" y="195059"/>
                  </a:lnTo>
                  <a:lnTo>
                    <a:pt x="112238" y="189215"/>
                  </a:lnTo>
                  <a:lnTo>
                    <a:pt x="92723" y="179891"/>
                  </a:lnTo>
                  <a:lnTo>
                    <a:pt x="69810" y="1616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EBD4996-4D93-4AB0-91EC-EABCFD066BD5}"/>
                </a:ext>
              </a:extLst>
            </p:cNvPr>
            <p:cNvSpPr/>
            <p:nvPr/>
          </p:nvSpPr>
          <p:spPr>
            <a:xfrm>
              <a:off x="7372981" y="6398652"/>
              <a:ext cx="26295" cy="408120"/>
            </a:xfrm>
            <a:custGeom>
              <a:avLst/>
              <a:gdLst/>
              <a:ahLst/>
              <a:cxnLst/>
              <a:rect l="0" t="0" r="0" b="0"/>
              <a:pathLst>
                <a:path w="26295" h="408120">
                  <a:moveTo>
                    <a:pt x="0" y="0"/>
                  </a:moveTo>
                  <a:lnTo>
                    <a:pt x="5701" y="8553"/>
                  </a:lnTo>
                  <a:lnTo>
                    <a:pt x="18083" y="69257"/>
                  </a:lnTo>
                  <a:lnTo>
                    <a:pt x="24033" y="129302"/>
                  </a:lnTo>
                  <a:lnTo>
                    <a:pt x="26294" y="180497"/>
                  </a:lnTo>
                  <a:lnTo>
                    <a:pt x="25149" y="238167"/>
                  </a:lnTo>
                  <a:lnTo>
                    <a:pt x="22568" y="286760"/>
                  </a:lnTo>
                  <a:lnTo>
                    <a:pt x="18845" y="348081"/>
                  </a:lnTo>
                  <a:lnTo>
                    <a:pt x="10740" y="4081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B0702AE0-B4D4-4E08-818E-98E903CB9A0E}"/>
              </a:ext>
            </a:extLst>
          </p:cNvPr>
          <p:cNvSpPr/>
          <p:nvPr/>
        </p:nvSpPr>
        <p:spPr>
          <a:xfrm>
            <a:off x="5659958" y="6828250"/>
            <a:ext cx="90544" cy="182580"/>
          </a:xfrm>
          <a:custGeom>
            <a:avLst/>
            <a:gdLst/>
            <a:ahLst/>
            <a:cxnLst/>
            <a:rect l="0" t="0" r="0" b="0"/>
            <a:pathLst>
              <a:path w="90544" h="182580">
                <a:moveTo>
                  <a:pt x="85919" y="0"/>
                </a:moveTo>
                <a:lnTo>
                  <a:pt x="90543" y="59740"/>
                </a:lnTo>
                <a:lnTo>
                  <a:pt x="88217" y="79158"/>
                </a:lnTo>
                <a:lnTo>
                  <a:pt x="77203" y="106042"/>
                </a:lnTo>
                <a:lnTo>
                  <a:pt x="50408" y="141467"/>
                </a:lnTo>
                <a:lnTo>
                  <a:pt x="0" y="182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95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9B848D-F9EB-4589-BCC4-692D53A6B848}"/>
              </a:ext>
            </a:extLst>
          </p:cNvPr>
          <p:cNvSpPr txBox="1"/>
          <p:nvPr/>
        </p:nvSpPr>
        <p:spPr>
          <a:xfrm>
            <a:off x="165100" y="63500"/>
            <a:ext cx="81661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entury Gothic - 24"/>
              </a:rPr>
              <a:t>One person fits comfortably in an area of 2.75 square feet.  A crowd that spans 15 feet deep and 3.25 miles long.  How many people are there if the crowd is on both sides of the street?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C94355-AE7A-411D-863F-04CFF002107C}"/>
              </a:ext>
            </a:extLst>
          </p:cNvPr>
          <p:cNvGrpSpPr/>
          <p:nvPr/>
        </p:nvGrpSpPr>
        <p:grpSpPr>
          <a:xfrm>
            <a:off x="8350250" y="-50800"/>
            <a:ext cx="1885950" cy="1682750"/>
            <a:chOff x="8350250" y="-50800"/>
            <a:chExt cx="1885950" cy="16827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430B946-97E2-4242-A39E-8E0C5B09B454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250" y="-50800"/>
              <a:ext cx="1687957" cy="16827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8FAB05-5D85-4552-96EF-20EC12AD41F7}"/>
                </a:ext>
              </a:extLst>
            </p:cNvPr>
            <p:cNvSpPr txBox="1"/>
            <p:nvPr/>
          </p:nvSpPr>
          <p:spPr>
            <a:xfrm>
              <a:off x="8648700" y="482600"/>
              <a:ext cx="15875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FF"/>
                  </a:solidFill>
                  <a:latin typeface="Bauhaus 93 - 22"/>
                </a:rPr>
                <a:t>Post it  ​check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46EABB-F1C0-4CD0-AD21-966AEA15C227}"/>
              </a:ext>
            </a:extLst>
          </p:cNvPr>
          <p:cNvGrpSpPr/>
          <p:nvPr/>
        </p:nvGrpSpPr>
        <p:grpSpPr>
          <a:xfrm>
            <a:off x="977336" y="2709551"/>
            <a:ext cx="1454432" cy="1029741"/>
            <a:chOff x="977336" y="2709551"/>
            <a:chExt cx="1454432" cy="102974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4F668F-AE32-4593-8BA9-B1D0E75B4E4A}"/>
                </a:ext>
              </a:extLst>
            </p:cNvPr>
            <p:cNvSpPr/>
            <p:nvPr/>
          </p:nvSpPr>
          <p:spPr>
            <a:xfrm>
              <a:off x="1053262" y="2754799"/>
              <a:ext cx="47585" cy="826978"/>
            </a:xfrm>
            <a:custGeom>
              <a:avLst/>
              <a:gdLst/>
              <a:ahLst/>
              <a:cxnLst/>
              <a:rect l="0" t="0" r="0" b="0"/>
              <a:pathLst>
                <a:path w="47585" h="826978">
                  <a:moveTo>
                    <a:pt x="4624" y="0"/>
                  </a:moveTo>
                  <a:lnTo>
                    <a:pt x="0" y="29897"/>
                  </a:lnTo>
                  <a:lnTo>
                    <a:pt x="3943" y="84886"/>
                  </a:lnTo>
                  <a:lnTo>
                    <a:pt x="6125" y="140552"/>
                  </a:lnTo>
                  <a:lnTo>
                    <a:pt x="9767" y="199473"/>
                  </a:lnTo>
                  <a:lnTo>
                    <a:pt x="9974" y="255449"/>
                  </a:lnTo>
                  <a:lnTo>
                    <a:pt x="17466" y="314247"/>
                  </a:lnTo>
                  <a:lnTo>
                    <a:pt x="20303" y="367117"/>
                  </a:lnTo>
                  <a:lnTo>
                    <a:pt x="24368" y="424376"/>
                  </a:lnTo>
                  <a:lnTo>
                    <a:pt x="25875" y="482493"/>
                  </a:lnTo>
                  <a:lnTo>
                    <a:pt x="31915" y="541142"/>
                  </a:lnTo>
                  <a:lnTo>
                    <a:pt x="39885" y="595907"/>
                  </a:lnTo>
                  <a:lnTo>
                    <a:pt x="42606" y="656206"/>
                  </a:lnTo>
                  <a:lnTo>
                    <a:pt x="47240" y="717944"/>
                  </a:lnTo>
                  <a:lnTo>
                    <a:pt x="47564" y="779926"/>
                  </a:lnTo>
                  <a:lnTo>
                    <a:pt x="47584" y="8269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B1DB562-DC88-4739-96BF-A06863DAE516}"/>
                </a:ext>
              </a:extLst>
            </p:cNvPr>
            <p:cNvSpPr/>
            <p:nvPr/>
          </p:nvSpPr>
          <p:spPr>
            <a:xfrm>
              <a:off x="977336" y="2709551"/>
              <a:ext cx="1454432" cy="1029741"/>
            </a:xfrm>
            <a:custGeom>
              <a:avLst/>
              <a:gdLst/>
              <a:ahLst/>
              <a:cxnLst/>
              <a:rect l="0" t="0" r="0" b="0"/>
              <a:pathLst>
                <a:path w="1454432" h="1029741">
                  <a:moveTo>
                    <a:pt x="0" y="18398"/>
                  </a:moveTo>
                  <a:lnTo>
                    <a:pt x="62412" y="18398"/>
                  </a:lnTo>
                  <a:lnTo>
                    <a:pt x="116061" y="18398"/>
                  </a:lnTo>
                  <a:lnTo>
                    <a:pt x="174879" y="18398"/>
                  </a:lnTo>
                  <a:lnTo>
                    <a:pt x="231349" y="18398"/>
                  </a:lnTo>
                  <a:lnTo>
                    <a:pt x="286239" y="18398"/>
                  </a:lnTo>
                  <a:lnTo>
                    <a:pt x="344942" y="18398"/>
                  </a:lnTo>
                  <a:lnTo>
                    <a:pt x="408230" y="18398"/>
                  </a:lnTo>
                  <a:lnTo>
                    <a:pt x="461833" y="18398"/>
                  </a:lnTo>
                  <a:lnTo>
                    <a:pt x="515520" y="18398"/>
                  </a:lnTo>
                  <a:lnTo>
                    <a:pt x="575060" y="22649"/>
                  </a:lnTo>
                  <a:lnTo>
                    <a:pt x="637897" y="24217"/>
                  </a:lnTo>
                  <a:lnTo>
                    <a:pt x="691620" y="27989"/>
                  </a:lnTo>
                  <a:lnTo>
                    <a:pt x="742629" y="28911"/>
                  </a:lnTo>
                  <a:lnTo>
                    <a:pt x="805468" y="29108"/>
                  </a:lnTo>
                  <a:lnTo>
                    <a:pt x="868143" y="29134"/>
                  </a:lnTo>
                  <a:lnTo>
                    <a:pt x="927945" y="29138"/>
                  </a:lnTo>
                  <a:lnTo>
                    <a:pt x="988408" y="29138"/>
                  </a:lnTo>
                  <a:lnTo>
                    <a:pt x="1043389" y="25448"/>
                  </a:lnTo>
                  <a:lnTo>
                    <a:pt x="1097382" y="23989"/>
                  </a:lnTo>
                  <a:lnTo>
                    <a:pt x="1160414" y="18312"/>
                  </a:lnTo>
                  <a:lnTo>
                    <a:pt x="1218380" y="8646"/>
                  </a:lnTo>
                  <a:lnTo>
                    <a:pt x="1275583" y="0"/>
                  </a:lnTo>
                  <a:lnTo>
                    <a:pt x="1287100" y="2464"/>
                  </a:lnTo>
                  <a:lnTo>
                    <a:pt x="1296196" y="7538"/>
                  </a:lnTo>
                  <a:lnTo>
                    <a:pt x="1299099" y="11755"/>
                  </a:lnTo>
                  <a:lnTo>
                    <a:pt x="1302325" y="22804"/>
                  </a:lnTo>
                  <a:lnTo>
                    <a:pt x="1309054" y="84200"/>
                  </a:lnTo>
                  <a:lnTo>
                    <a:pt x="1317678" y="139171"/>
                  </a:lnTo>
                  <a:lnTo>
                    <a:pt x="1332820" y="198358"/>
                  </a:lnTo>
                  <a:lnTo>
                    <a:pt x="1344851" y="261204"/>
                  </a:lnTo>
                  <a:lnTo>
                    <a:pt x="1361192" y="323612"/>
                  </a:lnTo>
                  <a:lnTo>
                    <a:pt x="1374782" y="384654"/>
                  </a:lnTo>
                  <a:lnTo>
                    <a:pt x="1385788" y="443775"/>
                  </a:lnTo>
                  <a:lnTo>
                    <a:pt x="1394944" y="502846"/>
                  </a:lnTo>
                  <a:lnTo>
                    <a:pt x="1402791" y="563787"/>
                  </a:lnTo>
                  <a:lnTo>
                    <a:pt x="1408418" y="623694"/>
                  </a:lnTo>
                  <a:lnTo>
                    <a:pt x="1412203" y="684376"/>
                  </a:lnTo>
                  <a:lnTo>
                    <a:pt x="1418931" y="743680"/>
                  </a:lnTo>
                  <a:lnTo>
                    <a:pt x="1431447" y="800638"/>
                  </a:lnTo>
                  <a:lnTo>
                    <a:pt x="1439193" y="860193"/>
                  </a:lnTo>
                  <a:lnTo>
                    <a:pt x="1448410" y="918344"/>
                  </a:lnTo>
                  <a:lnTo>
                    <a:pt x="1454431" y="978020"/>
                  </a:lnTo>
                  <a:lnTo>
                    <a:pt x="1453906" y="1008787"/>
                  </a:lnTo>
                  <a:lnTo>
                    <a:pt x="1449490" y="1021226"/>
                  </a:lnTo>
                  <a:lnTo>
                    <a:pt x="1445448" y="1025259"/>
                  </a:lnTo>
                  <a:lnTo>
                    <a:pt x="1434593" y="1029740"/>
                  </a:lnTo>
                  <a:lnTo>
                    <a:pt x="1421813" y="1028549"/>
                  </a:lnTo>
                  <a:lnTo>
                    <a:pt x="1361196" y="1010064"/>
                  </a:lnTo>
                  <a:lnTo>
                    <a:pt x="1299025" y="994144"/>
                  </a:lnTo>
                  <a:lnTo>
                    <a:pt x="1244199" y="978365"/>
                  </a:lnTo>
                  <a:lnTo>
                    <a:pt x="1191323" y="965249"/>
                  </a:lnTo>
                  <a:lnTo>
                    <a:pt x="1133784" y="951802"/>
                  </a:lnTo>
                  <a:lnTo>
                    <a:pt x="1073619" y="940551"/>
                  </a:lnTo>
                  <a:lnTo>
                    <a:pt x="1020951" y="930272"/>
                  </a:lnTo>
                  <a:lnTo>
                    <a:pt x="968273" y="922496"/>
                  </a:lnTo>
                  <a:lnTo>
                    <a:pt x="912521" y="915215"/>
                  </a:lnTo>
                  <a:lnTo>
                    <a:pt x="855543" y="905180"/>
                  </a:lnTo>
                  <a:lnTo>
                    <a:pt x="798322" y="899684"/>
                  </a:lnTo>
                  <a:lnTo>
                    <a:pt x="741054" y="893471"/>
                  </a:lnTo>
                  <a:lnTo>
                    <a:pt x="683777" y="889349"/>
                  </a:lnTo>
                  <a:lnTo>
                    <a:pt x="626498" y="884845"/>
                  </a:lnTo>
                  <a:lnTo>
                    <a:pt x="569218" y="881745"/>
                  </a:lnTo>
                  <a:lnTo>
                    <a:pt x="509087" y="878414"/>
                  </a:lnTo>
                  <a:lnTo>
                    <a:pt x="450383" y="877756"/>
                  </a:lnTo>
                  <a:lnTo>
                    <a:pt x="396357" y="877627"/>
                  </a:lnTo>
                  <a:lnTo>
                    <a:pt x="333622" y="877599"/>
                  </a:lnTo>
                  <a:lnTo>
                    <a:pt x="271933" y="880446"/>
                  </a:lnTo>
                  <a:lnTo>
                    <a:pt x="211001" y="884224"/>
                  </a:lnTo>
                  <a:lnTo>
                    <a:pt x="150969" y="892225"/>
                  </a:lnTo>
                  <a:lnTo>
                    <a:pt x="90596" y="896469"/>
                  </a:lnTo>
                  <a:lnTo>
                    <a:pt x="32220" y="8990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B1F739A-BF01-4742-8D2F-7B2217D34B6B}"/>
                </a:ext>
              </a:extLst>
            </p:cNvPr>
            <p:cNvSpPr/>
            <p:nvPr/>
          </p:nvSpPr>
          <p:spPr>
            <a:xfrm>
              <a:off x="1484135" y="2932008"/>
              <a:ext cx="22018" cy="434970"/>
            </a:xfrm>
            <a:custGeom>
              <a:avLst/>
              <a:gdLst/>
              <a:ahLst/>
              <a:cxnLst/>
              <a:rect l="0" t="0" r="0" b="0"/>
              <a:pathLst>
                <a:path w="22018" h="434970">
                  <a:moveTo>
                    <a:pt x="8719" y="0"/>
                  </a:moveTo>
                  <a:lnTo>
                    <a:pt x="156" y="36053"/>
                  </a:lnTo>
                  <a:lnTo>
                    <a:pt x="0" y="67031"/>
                  </a:lnTo>
                  <a:lnTo>
                    <a:pt x="7777" y="123959"/>
                  </a:lnTo>
                  <a:lnTo>
                    <a:pt x="12933" y="182527"/>
                  </a:lnTo>
                  <a:lnTo>
                    <a:pt x="18309" y="244359"/>
                  </a:lnTo>
                  <a:lnTo>
                    <a:pt x="22017" y="305679"/>
                  </a:lnTo>
                  <a:lnTo>
                    <a:pt x="19684" y="368902"/>
                  </a:lnTo>
                  <a:lnTo>
                    <a:pt x="19479" y="419312"/>
                  </a:lnTo>
                  <a:lnTo>
                    <a:pt x="19459" y="4349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61DE33-E7CA-41CA-982C-78059D79149F}"/>
              </a:ext>
            </a:extLst>
          </p:cNvPr>
          <p:cNvGrpSpPr/>
          <p:nvPr/>
        </p:nvGrpSpPr>
        <p:grpSpPr>
          <a:xfrm>
            <a:off x="2207061" y="2421861"/>
            <a:ext cx="1412306" cy="1682870"/>
            <a:chOff x="2207061" y="2421861"/>
            <a:chExt cx="1412306" cy="168287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86FB90-9EE8-462C-9607-E46158023599}"/>
                </a:ext>
              </a:extLst>
            </p:cNvPr>
            <p:cNvSpPr/>
            <p:nvPr/>
          </p:nvSpPr>
          <p:spPr>
            <a:xfrm>
              <a:off x="2207061" y="3517336"/>
              <a:ext cx="510149" cy="263130"/>
            </a:xfrm>
            <a:custGeom>
              <a:avLst/>
              <a:gdLst/>
              <a:ahLst/>
              <a:cxnLst/>
              <a:rect l="0" t="0" r="0" b="0"/>
              <a:pathLst>
                <a:path w="510149" h="263130">
                  <a:moveTo>
                    <a:pt x="0" y="0"/>
                  </a:moveTo>
                  <a:lnTo>
                    <a:pt x="17800" y="22423"/>
                  </a:lnTo>
                  <a:lnTo>
                    <a:pt x="76221" y="84008"/>
                  </a:lnTo>
                  <a:lnTo>
                    <a:pt x="101650" y="108823"/>
                  </a:lnTo>
                  <a:lnTo>
                    <a:pt x="159309" y="170044"/>
                  </a:lnTo>
                  <a:lnTo>
                    <a:pt x="186491" y="194380"/>
                  </a:lnTo>
                  <a:lnTo>
                    <a:pt x="229289" y="215307"/>
                  </a:lnTo>
                  <a:lnTo>
                    <a:pt x="264978" y="223779"/>
                  </a:lnTo>
                  <a:lnTo>
                    <a:pt x="296444" y="222341"/>
                  </a:lnTo>
                  <a:lnTo>
                    <a:pt x="359430" y="200086"/>
                  </a:lnTo>
                  <a:lnTo>
                    <a:pt x="405264" y="189092"/>
                  </a:lnTo>
                  <a:lnTo>
                    <a:pt x="426233" y="191138"/>
                  </a:lnTo>
                  <a:lnTo>
                    <a:pt x="438843" y="197123"/>
                  </a:lnTo>
                  <a:lnTo>
                    <a:pt x="454414" y="210557"/>
                  </a:lnTo>
                  <a:lnTo>
                    <a:pt x="500081" y="258159"/>
                  </a:lnTo>
                  <a:lnTo>
                    <a:pt x="510148" y="2631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9B2DEE-D6DF-4FDA-8BE8-890F0D207F10}"/>
                </a:ext>
              </a:extLst>
            </p:cNvPr>
            <p:cNvSpPr/>
            <p:nvPr/>
          </p:nvSpPr>
          <p:spPr>
            <a:xfrm>
              <a:off x="2330571" y="3914830"/>
              <a:ext cx="155730" cy="189901"/>
            </a:xfrm>
            <a:custGeom>
              <a:avLst/>
              <a:gdLst/>
              <a:ahLst/>
              <a:cxnLst/>
              <a:rect l="0" t="0" r="0" b="0"/>
              <a:pathLst>
                <a:path w="155730" h="189901">
                  <a:moveTo>
                    <a:pt x="0" y="26734"/>
                  </a:moveTo>
                  <a:lnTo>
                    <a:pt x="14948" y="11786"/>
                  </a:lnTo>
                  <a:lnTo>
                    <a:pt x="30948" y="4339"/>
                  </a:lnTo>
                  <a:lnTo>
                    <a:pt x="93140" y="0"/>
                  </a:lnTo>
                  <a:lnTo>
                    <a:pt x="105835" y="4709"/>
                  </a:lnTo>
                  <a:lnTo>
                    <a:pt x="111726" y="8471"/>
                  </a:lnTo>
                  <a:lnTo>
                    <a:pt x="115057" y="13962"/>
                  </a:lnTo>
                  <a:lnTo>
                    <a:pt x="117168" y="28019"/>
                  </a:lnTo>
                  <a:lnTo>
                    <a:pt x="112150" y="49855"/>
                  </a:lnTo>
                  <a:lnTo>
                    <a:pt x="96342" y="82602"/>
                  </a:lnTo>
                  <a:lnTo>
                    <a:pt x="57276" y="142634"/>
                  </a:lnTo>
                  <a:lnTo>
                    <a:pt x="27446" y="189900"/>
                  </a:lnTo>
                  <a:lnTo>
                    <a:pt x="29303" y="186962"/>
                  </a:lnTo>
                  <a:lnTo>
                    <a:pt x="39908" y="180946"/>
                  </a:lnTo>
                  <a:lnTo>
                    <a:pt x="60124" y="174164"/>
                  </a:lnTo>
                  <a:lnTo>
                    <a:pt x="121793" y="171787"/>
                  </a:lnTo>
                  <a:lnTo>
                    <a:pt x="155729" y="1717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842BC5-BA6C-45FE-AF64-94982C25A35D}"/>
                </a:ext>
              </a:extLst>
            </p:cNvPr>
            <p:cNvSpPr/>
            <p:nvPr/>
          </p:nvSpPr>
          <p:spPr>
            <a:xfrm>
              <a:off x="2572220" y="4022114"/>
              <a:ext cx="1" cy="5371"/>
            </a:xfrm>
            <a:custGeom>
              <a:avLst/>
              <a:gdLst/>
              <a:ahLst/>
              <a:cxnLst/>
              <a:rect l="0" t="0" r="0" b="0"/>
              <a:pathLst>
                <a:path w="1" h="5371">
                  <a:moveTo>
                    <a:pt x="0" y="0"/>
                  </a:moveTo>
                  <a:lnTo>
                    <a:pt x="0" y="53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502527-13D8-4E46-A8A4-7E3DE440F7EF}"/>
                </a:ext>
              </a:extLst>
            </p:cNvPr>
            <p:cNvSpPr/>
            <p:nvPr/>
          </p:nvSpPr>
          <p:spPr>
            <a:xfrm>
              <a:off x="2593700" y="3840502"/>
              <a:ext cx="171840" cy="262163"/>
            </a:xfrm>
            <a:custGeom>
              <a:avLst/>
              <a:gdLst/>
              <a:ahLst/>
              <a:cxnLst/>
              <a:rect l="0" t="0" r="0" b="0"/>
              <a:pathLst>
                <a:path w="171840" h="262163">
                  <a:moveTo>
                    <a:pt x="0" y="41993"/>
                  </a:moveTo>
                  <a:lnTo>
                    <a:pt x="9171" y="34015"/>
                  </a:lnTo>
                  <a:lnTo>
                    <a:pt x="17799" y="29895"/>
                  </a:lnTo>
                  <a:lnTo>
                    <a:pt x="78880" y="23136"/>
                  </a:lnTo>
                  <a:lnTo>
                    <a:pt x="101103" y="16147"/>
                  </a:lnTo>
                  <a:lnTo>
                    <a:pt x="121362" y="484"/>
                  </a:lnTo>
                  <a:lnTo>
                    <a:pt x="124464" y="0"/>
                  </a:lnTo>
                  <a:lnTo>
                    <a:pt x="127129" y="1468"/>
                  </a:lnTo>
                  <a:lnTo>
                    <a:pt x="129503" y="4236"/>
                  </a:lnTo>
                  <a:lnTo>
                    <a:pt x="139906" y="59705"/>
                  </a:lnTo>
                  <a:lnTo>
                    <a:pt x="149078" y="122384"/>
                  </a:lnTo>
                  <a:lnTo>
                    <a:pt x="159538" y="181812"/>
                  </a:lnTo>
                  <a:lnTo>
                    <a:pt x="168482" y="239651"/>
                  </a:lnTo>
                  <a:lnTo>
                    <a:pt x="171839" y="2621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1D6140-B295-455D-B32A-E340105F9224}"/>
                </a:ext>
              </a:extLst>
            </p:cNvPr>
            <p:cNvSpPr/>
            <p:nvPr/>
          </p:nvSpPr>
          <p:spPr>
            <a:xfrm>
              <a:off x="2817146" y="3773407"/>
              <a:ext cx="256703" cy="272283"/>
            </a:xfrm>
            <a:custGeom>
              <a:avLst/>
              <a:gdLst/>
              <a:ahLst/>
              <a:cxnLst/>
              <a:rect l="0" t="0" r="0" b="0"/>
              <a:pathLst>
                <a:path w="256703" h="272283">
                  <a:moveTo>
                    <a:pt x="130972" y="12428"/>
                  </a:moveTo>
                  <a:lnTo>
                    <a:pt x="92492" y="3139"/>
                  </a:lnTo>
                  <a:lnTo>
                    <a:pt x="43211" y="0"/>
                  </a:lnTo>
                  <a:lnTo>
                    <a:pt x="24618" y="4039"/>
                  </a:lnTo>
                  <a:lnTo>
                    <a:pt x="20093" y="7432"/>
                  </a:lnTo>
                  <a:lnTo>
                    <a:pt x="10874" y="23014"/>
                  </a:lnTo>
                  <a:lnTo>
                    <a:pt x="516" y="52848"/>
                  </a:lnTo>
                  <a:lnTo>
                    <a:pt x="0" y="64999"/>
                  </a:lnTo>
                  <a:lnTo>
                    <a:pt x="698" y="70746"/>
                  </a:lnTo>
                  <a:lnTo>
                    <a:pt x="4146" y="74577"/>
                  </a:lnTo>
                  <a:lnTo>
                    <a:pt x="15933" y="78833"/>
                  </a:lnTo>
                  <a:lnTo>
                    <a:pt x="44118" y="80969"/>
                  </a:lnTo>
                  <a:lnTo>
                    <a:pt x="100027" y="72910"/>
                  </a:lnTo>
                  <a:lnTo>
                    <a:pt x="116025" y="73319"/>
                  </a:lnTo>
                  <a:lnTo>
                    <a:pt x="175126" y="92145"/>
                  </a:lnTo>
                  <a:lnTo>
                    <a:pt x="199761" y="109214"/>
                  </a:lnTo>
                  <a:lnTo>
                    <a:pt x="228786" y="138329"/>
                  </a:lnTo>
                  <a:lnTo>
                    <a:pt x="252131" y="185523"/>
                  </a:lnTo>
                  <a:lnTo>
                    <a:pt x="256702" y="208374"/>
                  </a:lnTo>
                  <a:lnTo>
                    <a:pt x="255867" y="223223"/>
                  </a:lnTo>
                  <a:lnTo>
                    <a:pt x="250324" y="236188"/>
                  </a:lnTo>
                  <a:lnTo>
                    <a:pt x="246340" y="242151"/>
                  </a:lnTo>
                  <a:lnTo>
                    <a:pt x="226479" y="256245"/>
                  </a:lnTo>
                  <a:lnTo>
                    <a:pt x="199825" y="267411"/>
                  </a:lnTo>
                  <a:lnTo>
                    <a:pt x="171461" y="272282"/>
                  </a:lnTo>
                  <a:lnTo>
                    <a:pt x="109936" y="269853"/>
                  </a:lnTo>
                  <a:lnTo>
                    <a:pt x="89735" y="265381"/>
                  </a:lnTo>
                  <a:lnTo>
                    <a:pt x="55793" y="2487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8DE7978-4559-45CD-A455-CA78E32EA6FE}"/>
                </a:ext>
              </a:extLst>
            </p:cNvPr>
            <p:cNvSpPr/>
            <p:nvPr/>
          </p:nvSpPr>
          <p:spPr>
            <a:xfrm>
              <a:off x="3587146" y="2421861"/>
              <a:ext cx="32221" cy="1428415"/>
            </a:xfrm>
            <a:custGeom>
              <a:avLst/>
              <a:gdLst/>
              <a:ahLst/>
              <a:cxnLst/>
              <a:rect l="0" t="0" r="0" b="0"/>
              <a:pathLst>
                <a:path w="32221" h="1428415">
                  <a:moveTo>
                    <a:pt x="0" y="0"/>
                  </a:moveTo>
                  <a:lnTo>
                    <a:pt x="4872" y="58050"/>
                  </a:lnTo>
                  <a:lnTo>
                    <a:pt x="5326" y="114909"/>
                  </a:lnTo>
                  <a:lnTo>
                    <a:pt x="5365" y="169601"/>
                  </a:lnTo>
                  <a:lnTo>
                    <a:pt x="5369" y="232677"/>
                  </a:lnTo>
                  <a:lnTo>
                    <a:pt x="8221" y="285687"/>
                  </a:lnTo>
                  <a:lnTo>
                    <a:pt x="10839" y="344952"/>
                  </a:lnTo>
                  <a:lnTo>
                    <a:pt x="16483" y="406778"/>
                  </a:lnTo>
                  <a:lnTo>
                    <a:pt x="21590" y="453863"/>
                  </a:lnTo>
                  <a:lnTo>
                    <a:pt x="25292" y="504011"/>
                  </a:lnTo>
                  <a:lnTo>
                    <a:pt x="27979" y="554471"/>
                  </a:lnTo>
                  <a:lnTo>
                    <a:pt x="30963" y="607212"/>
                  </a:lnTo>
                  <a:lnTo>
                    <a:pt x="31847" y="660627"/>
                  </a:lnTo>
                  <a:lnTo>
                    <a:pt x="32109" y="715834"/>
                  </a:lnTo>
                  <a:lnTo>
                    <a:pt x="32187" y="773759"/>
                  </a:lnTo>
                  <a:lnTo>
                    <a:pt x="30619" y="832489"/>
                  </a:lnTo>
                  <a:lnTo>
                    <a:pt x="27967" y="891458"/>
                  </a:lnTo>
                  <a:lnTo>
                    <a:pt x="25590" y="948907"/>
                  </a:lnTo>
                  <a:lnTo>
                    <a:pt x="22697" y="1003718"/>
                  </a:lnTo>
                  <a:lnTo>
                    <a:pt x="21841" y="1057747"/>
                  </a:lnTo>
                  <a:lnTo>
                    <a:pt x="19996" y="1109953"/>
                  </a:lnTo>
                  <a:lnTo>
                    <a:pt x="17262" y="1159431"/>
                  </a:lnTo>
                  <a:lnTo>
                    <a:pt x="16451" y="1208102"/>
                  </a:lnTo>
                  <a:lnTo>
                    <a:pt x="16177" y="1266955"/>
                  </a:lnTo>
                  <a:lnTo>
                    <a:pt x="20369" y="1329880"/>
                  </a:lnTo>
                  <a:lnTo>
                    <a:pt x="22974" y="1387006"/>
                  </a:lnTo>
                  <a:lnTo>
                    <a:pt x="28101" y="1422186"/>
                  </a:lnTo>
                  <a:lnTo>
                    <a:pt x="32220" y="14284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C92B87-E0BB-47D8-83C5-7FD6F507D7D6}"/>
              </a:ext>
            </a:extLst>
          </p:cNvPr>
          <p:cNvGrpSpPr/>
          <p:nvPr/>
        </p:nvGrpSpPr>
        <p:grpSpPr>
          <a:xfrm>
            <a:off x="3533446" y="2342893"/>
            <a:ext cx="4031296" cy="1448313"/>
            <a:chOff x="3533446" y="2342893"/>
            <a:chExt cx="4031296" cy="144831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38625E0-96FE-4A4B-B02C-E75DD9B9127D}"/>
                </a:ext>
              </a:extLst>
            </p:cNvPr>
            <p:cNvSpPr/>
            <p:nvPr/>
          </p:nvSpPr>
          <p:spPr>
            <a:xfrm>
              <a:off x="3533446" y="2342893"/>
              <a:ext cx="4031296" cy="1448313"/>
            </a:xfrm>
            <a:custGeom>
              <a:avLst/>
              <a:gdLst/>
              <a:ahLst/>
              <a:cxnLst/>
              <a:rect l="0" t="0" r="0" b="0"/>
              <a:pathLst>
                <a:path w="4031296" h="1448313">
                  <a:moveTo>
                    <a:pt x="69810" y="41378"/>
                  </a:moveTo>
                  <a:lnTo>
                    <a:pt x="91584" y="42968"/>
                  </a:lnTo>
                  <a:lnTo>
                    <a:pt x="118178" y="51134"/>
                  </a:lnTo>
                  <a:lnTo>
                    <a:pt x="177681" y="73503"/>
                  </a:lnTo>
                  <a:lnTo>
                    <a:pt x="238795" y="87914"/>
                  </a:lnTo>
                  <a:lnTo>
                    <a:pt x="292429" y="98657"/>
                  </a:lnTo>
                  <a:lnTo>
                    <a:pt x="350943" y="109397"/>
                  </a:lnTo>
                  <a:lnTo>
                    <a:pt x="413058" y="120137"/>
                  </a:lnTo>
                  <a:lnTo>
                    <a:pt x="473070" y="134568"/>
                  </a:lnTo>
                  <a:lnTo>
                    <a:pt x="526325" y="142126"/>
                  </a:lnTo>
                  <a:lnTo>
                    <a:pt x="587853" y="150769"/>
                  </a:lnTo>
                  <a:lnTo>
                    <a:pt x="649989" y="161325"/>
                  </a:lnTo>
                  <a:lnTo>
                    <a:pt x="706753" y="169198"/>
                  </a:lnTo>
                  <a:lnTo>
                    <a:pt x="765345" y="177639"/>
                  </a:lnTo>
                  <a:lnTo>
                    <a:pt x="824373" y="183553"/>
                  </a:lnTo>
                  <a:lnTo>
                    <a:pt x="886290" y="193594"/>
                  </a:lnTo>
                  <a:lnTo>
                    <a:pt x="939779" y="198236"/>
                  </a:lnTo>
                  <a:lnTo>
                    <a:pt x="993451" y="202515"/>
                  </a:lnTo>
                  <a:lnTo>
                    <a:pt x="1047146" y="209878"/>
                  </a:lnTo>
                  <a:lnTo>
                    <a:pt x="1100846" y="212777"/>
                  </a:lnTo>
                  <a:lnTo>
                    <a:pt x="1154545" y="216849"/>
                  </a:lnTo>
                  <a:lnTo>
                    <a:pt x="1208245" y="218358"/>
                  </a:lnTo>
                  <a:lnTo>
                    <a:pt x="1261945" y="218557"/>
                  </a:lnTo>
                  <a:lnTo>
                    <a:pt x="1322134" y="218584"/>
                  </a:lnTo>
                  <a:lnTo>
                    <a:pt x="1385553" y="214336"/>
                  </a:lnTo>
                  <a:lnTo>
                    <a:pt x="1439167" y="212061"/>
                  </a:lnTo>
                  <a:lnTo>
                    <a:pt x="1492855" y="226582"/>
                  </a:lnTo>
                  <a:lnTo>
                    <a:pt x="1546554" y="227374"/>
                  </a:lnTo>
                  <a:lnTo>
                    <a:pt x="1606744" y="220007"/>
                  </a:lnTo>
                  <a:lnTo>
                    <a:pt x="1663161" y="214487"/>
                  </a:lnTo>
                  <a:lnTo>
                    <a:pt x="1718192" y="208839"/>
                  </a:lnTo>
                  <a:lnTo>
                    <a:pt x="1773658" y="202136"/>
                  </a:lnTo>
                  <a:lnTo>
                    <a:pt x="1831259" y="197173"/>
                  </a:lnTo>
                  <a:lnTo>
                    <a:pt x="1892271" y="189720"/>
                  </a:lnTo>
                  <a:lnTo>
                    <a:pt x="1954705" y="182558"/>
                  </a:lnTo>
                  <a:lnTo>
                    <a:pt x="2017326" y="177512"/>
                  </a:lnTo>
                  <a:lnTo>
                    <a:pt x="2079972" y="175876"/>
                  </a:lnTo>
                  <a:lnTo>
                    <a:pt x="2142622" y="171409"/>
                  </a:lnTo>
                  <a:lnTo>
                    <a:pt x="2205868" y="169812"/>
                  </a:lnTo>
                  <a:lnTo>
                    <a:pt x="2259641" y="166037"/>
                  </a:lnTo>
                  <a:lnTo>
                    <a:pt x="2313510" y="162263"/>
                  </a:lnTo>
                  <a:lnTo>
                    <a:pt x="2369520" y="160059"/>
                  </a:lnTo>
                  <a:lnTo>
                    <a:pt x="2423013" y="159624"/>
                  </a:lnTo>
                  <a:lnTo>
                    <a:pt x="2476517" y="159538"/>
                  </a:lnTo>
                  <a:lnTo>
                    <a:pt x="2530996" y="158924"/>
                  </a:lnTo>
                  <a:lnTo>
                    <a:pt x="2584186" y="155268"/>
                  </a:lnTo>
                  <a:lnTo>
                    <a:pt x="2640482" y="154369"/>
                  </a:lnTo>
                  <a:lnTo>
                    <a:pt x="2696971" y="150501"/>
                  </a:lnTo>
                  <a:lnTo>
                    <a:pt x="2750559" y="149117"/>
                  </a:lnTo>
                  <a:lnTo>
                    <a:pt x="2804082" y="145994"/>
                  </a:lnTo>
                  <a:lnTo>
                    <a:pt x="2867459" y="139498"/>
                  </a:lnTo>
                  <a:lnTo>
                    <a:pt x="2930204" y="133942"/>
                  </a:lnTo>
                  <a:lnTo>
                    <a:pt x="2992866" y="125440"/>
                  </a:lnTo>
                  <a:lnTo>
                    <a:pt x="3053926" y="118140"/>
                  </a:lnTo>
                  <a:lnTo>
                    <a:pt x="3113296" y="112478"/>
                  </a:lnTo>
                  <a:lnTo>
                    <a:pt x="3172662" y="103962"/>
                  </a:lnTo>
                  <a:lnTo>
                    <a:pt x="3231478" y="95069"/>
                  </a:lnTo>
                  <a:lnTo>
                    <a:pt x="3289953" y="86126"/>
                  </a:lnTo>
                  <a:lnTo>
                    <a:pt x="3345254" y="77177"/>
                  </a:lnTo>
                  <a:lnTo>
                    <a:pt x="3399165" y="69819"/>
                  </a:lnTo>
                  <a:lnTo>
                    <a:pt x="3452892" y="64150"/>
                  </a:lnTo>
                  <a:lnTo>
                    <a:pt x="3506596" y="55632"/>
                  </a:lnTo>
                  <a:lnTo>
                    <a:pt x="3563562" y="44952"/>
                  </a:lnTo>
                  <a:lnTo>
                    <a:pt x="3625910" y="36118"/>
                  </a:lnTo>
                  <a:lnTo>
                    <a:pt x="3687274" y="23412"/>
                  </a:lnTo>
                  <a:lnTo>
                    <a:pt x="3748065" y="10799"/>
                  </a:lnTo>
                  <a:lnTo>
                    <a:pt x="3791667" y="0"/>
                  </a:lnTo>
                  <a:lnTo>
                    <a:pt x="3811230" y="478"/>
                  </a:lnTo>
                  <a:lnTo>
                    <a:pt x="3817085" y="1581"/>
                  </a:lnTo>
                  <a:lnTo>
                    <a:pt x="3821585" y="4703"/>
                  </a:lnTo>
                  <a:lnTo>
                    <a:pt x="3828176" y="14537"/>
                  </a:lnTo>
                  <a:lnTo>
                    <a:pt x="3849849" y="76065"/>
                  </a:lnTo>
                  <a:lnTo>
                    <a:pt x="3866374" y="138101"/>
                  </a:lnTo>
                  <a:lnTo>
                    <a:pt x="3880705" y="199607"/>
                  </a:lnTo>
                  <a:lnTo>
                    <a:pt x="3891445" y="253256"/>
                  </a:lnTo>
                  <a:lnTo>
                    <a:pt x="3902781" y="311771"/>
                  </a:lnTo>
                  <a:lnTo>
                    <a:pt x="3917797" y="370792"/>
                  </a:lnTo>
                  <a:lnTo>
                    <a:pt x="3928991" y="433548"/>
                  </a:lnTo>
                  <a:lnTo>
                    <a:pt x="3939771" y="494150"/>
                  </a:lnTo>
                  <a:lnTo>
                    <a:pt x="3947530" y="525177"/>
                  </a:lnTo>
                  <a:lnTo>
                    <a:pt x="3972588" y="575591"/>
                  </a:lnTo>
                  <a:lnTo>
                    <a:pt x="3979881" y="631296"/>
                  </a:lnTo>
                  <a:lnTo>
                    <a:pt x="3983914" y="686269"/>
                  </a:lnTo>
                  <a:lnTo>
                    <a:pt x="3987295" y="744085"/>
                  </a:lnTo>
                  <a:lnTo>
                    <a:pt x="3991144" y="798445"/>
                  </a:lnTo>
                  <a:lnTo>
                    <a:pt x="3994722" y="855922"/>
                  </a:lnTo>
                  <a:lnTo>
                    <a:pt x="3995193" y="911092"/>
                  </a:lnTo>
                  <a:lnTo>
                    <a:pt x="3995258" y="972884"/>
                  </a:lnTo>
                  <a:lnTo>
                    <a:pt x="3998114" y="1032192"/>
                  </a:lnTo>
                  <a:lnTo>
                    <a:pt x="4001084" y="1095634"/>
                  </a:lnTo>
                  <a:lnTo>
                    <a:pt x="4005664" y="1156740"/>
                  </a:lnTo>
                  <a:lnTo>
                    <a:pt x="4011459" y="1219827"/>
                  </a:lnTo>
                  <a:lnTo>
                    <a:pt x="4020870" y="1277689"/>
                  </a:lnTo>
                  <a:lnTo>
                    <a:pt x="4031295" y="1339236"/>
                  </a:lnTo>
                  <a:lnTo>
                    <a:pt x="4030968" y="1353294"/>
                  </a:lnTo>
                  <a:lnTo>
                    <a:pt x="4026844" y="1363520"/>
                  </a:lnTo>
                  <a:lnTo>
                    <a:pt x="4022881" y="1366724"/>
                  </a:lnTo>
                  <a:lnTo>
                    <a:pt x="4012113" y="1370284"/>
                  </a:lnTo>
                  <a:lnTo>
                    <a:pt x="3985157" y="1368283"/>
                  </a:lnTo>
                  <a:lnTo>
                    <a:pt x="3922786" y="1355183"/>
                  </a:lnTo>
                  <a:lnTo>
                    <a:pt x="3861190" y="1342502"/>
                  </a:lnTo>
                  <a:lnTo>
                    <a:pt x="3803430" y="1333531"/>
                  </a:lnTo>
                  <a:lnTo>
                    <a:pt x="3740471" y="1321209"/>
                  </a:lnTo>
                  <a:lnTo>
                    <a:pt x="3681915" y="1310481"/>
                  </a:lnTo>
                  <a:lnTo>
                    <a:pt x="3627005" y="1301533"/>
                  </a:lnTo>
                  <a:lnTo>
                    <a:pt x="3569744" y="1292583"/>
                  </a:lnTo>
                  <a:lnTo>
                    <a:pt x="3508216" y="1283036"/>
                  </a:lnTo>
                  <a:lnTo>
                    <a:pt x="3445715" y="1272910"/>
                  </a:lnTo>
                  <a:lnTo>
                    <a:pt x="3391922" y="1263482"/>
                  </a:lnTo>
                  <a:lnTo>
                    <a:pt x="3338867" y="1256847"/>
                  </a:lnTo>
                  <a:lnTo>
                    <a:pt x="3285449" y="1249657"/>
                  </a:lnTo>
                  <a:lnTo>
                    <a:pt x="3230391" y="1244724"/>
                  </a:lnTo>
                  <a:lnTo>
                    <a:pt x="3173549" y="1238622"/>
                  </a:lnTo>
                  <a:lnTo>
                    <a:pt x="3116357" y="1234522"/>
                  </a:lnTo>
                  <a:lnTo>
                    <a:pt x="3058497" y="1230022"/>
                  </a:lnTo>
                  <a:lnTo>
                    <a:pt x="2997568" y="1226922"/>
                  </a:lnTo>
                  <a:lnTo>
                    <a:pt x="2936539" y="1223593"/>
                  </a:lnTo>
                  <a:lnTo>
                    <a:pt x="2876463" y="1222935"/>
                  </a:lnTo>
                  <a:lnTo>
                    <a:pt x="2815095" y="1222805"/>
                  </a:lnTo>
                  <a:lnTo>
                    <a:pt x="2753981" y="1219929"/>
                  </a:lnTo>
                  <a:lnTo>
                    <a:pt x="2697578" y="1218498"/>
                  </a:lnTo>
                  <a:lnTo>
                    <a:pt x="2637555" y="1221752"/>
                  </a:lnTo>
                  <a:lnTo>
                    <a:pt x="2579557" y="1225422"/>
                  </a:lnTo>
                  <a:lnTo>
                    <a:pt x="2522135" y="1227606"/>
                  </a:lnTo>
                  <a:lnTo>
                    <a:pt x="2464827" y="1229628"/>
                  </a:lnTo>
                  <a:lnTo>
                    <a:pt x="2407542" y="1235596"/>
                  </a:lnTo>
                  <a:lnTo>
                    <a:pt x="2350857" y="1238830"/>
                  </a:lnTo>
                  <a:lnTo>
                    <a:pt x="2297231" y="1244596"/>
                  </a:lnTo>
                  <a:lnTo>
                    <a:pt x="2240850" y="1248630"/>
                  </a:lnTo>
                  <a:lnTo>
                    <a:pt x="2183748" y="1253714"/>
                  </a:lnTo>
                  <a:lnTo>
                    <a:pt x="2128094" y="1258873"/>
                  </a:lnTo>
                  <a:lnTo>
                    <a:pt x="2076705" y="1262919"/>
                  </a:lnTo>
                  <a:lnTo>
                    <a:pt x="2022047" y="1269464"/>
                  </a:lnTo>
                  <a:lnTo>
                    <a:pt x="1966876" y="1276503"/>
                  </a:lnTo>
                  <a:lnTo>
                    <a:pt x="1912731" y="1280788"/>
                  </a:lnTo>
                  <a:lnTo>
                    <a:pt x="1860358" y="1285921"/>
                  </a:lnTo>
                  <a:lnTo>
                    <a:pt x="1797226" y="1294438"/>
                  </a:lnTo>
                  <a:lnTo>
                    <a:pt x="1734513" y="1303331"/>
                  </a:lnTo>
                  <a:lnTo>
                    <a:pt x="1671854" y="1311677"/>
                  </a:lnTo>
                  <a:lnTo>
                    <a:pt x="1612054" y="1316599"/>
                  </a:lnTo>
                  <a:lnTo>
                    <a:pt x="1551592" y="1323310"/>
                  </a:lnTo>
                  <a:lnTo>
                    <a:pt x="1493517" y="1330087"/>
                  </a:lnTo>
                  <a:lnTo>
                    <a:pt x="1439242" y="1343796"/>
                  </a:lnTo>
                  <a:lnTo>
                    <a:pt x="1381216" y="1351797"/>
                  </a:lnTo>
                  <a:lnTo>
                    <a:pt x="1325937" y="1360025"/>
                  </a:lnTo>
                  <a:lnTo>
                    <a:pt x="1268081" y="1364931"/>
                  </a:lnTo>
                  <a:lnTo>
                    <a:pt x="1213717" y="1368980"/>
                  </a:lnTo>
                  <a:lnTo>
                    <a:pt x="1159929" y="1373182"/>
                  </a:lnTo>
                  <a:lnTo>
                    <a:pt x="1099764" y="1381647"/>
                  </a:lnTo>
                  <a:lnTo>
                    <a:pt x="1041131" y="1387368"/>
                  </a:lnTo>
                  <a:lnTo>
                    <a:pt x="977876" y="1392768"/>
                  </a:lnTo>
                  <a:lnTo>
                    <a:pt x="918360" y="1398141"/>
                  </a:lnTo>
                  <a:lnTo>
                    <a:pt x="862942" y="1404108"/>
                  </a:lnTo>
                  <a:lnTo>
                    <a:pt x="805998" y="1410063"/>
                  </a:lnTo>
                  <a:lnTo>
                    <a:pt x="746194" y="1414934"/>
                  </a:lnTo>
                  <a:lnTo>
                    <a:pt x="683763" y="1420648"/>
                  </a:lnTo>
                  <a:lnTo>
                    <a:pt x="621724" y="1425105"/>
                  </a:lnTo>
                  <a:lnTo>
                    <a:pt x="565107" y="1430982"/>
                  </a:lnTo>
                  <a:lnTo>
                    <a:pt x="509178" y="1432131"/>
                  </a:lnTo>
                  <a:lnTo>
                    <a:pt x="452818" y="1432198"/>
                  </a:lnTo>
                  <a:lnTo>
                    <a:pt x="391901" y="1432202"/>
                  </a:lnTo>
                  <a:lnTo>
                    <a:pt x="333976" y="1432202"/>
                  </a:lnTo>
                  <a:lnTo>
                    <a:pt x="272035" y="1435893"/>
                  </a:lnTo>
                  <a:lnTo>
                    <a:pt x="209427" y="1439065"/>
                  </a:lnTo>
                  <a:lnTo>
                    <a:pt x="153070" y="1444193"/>
                  </a:lnTo>
                  <a:lnTo>
                    <a:pt x="92924" y="1448071"/>
                  </a:lnTo>
                  <a:lnTo>
                    <a:pt x="35294" y="1448298"/>
                  </a:lnTo>
                  <a:lnTo>
                    <a:pt x="0" y="14483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DA0101-BB44-4D93-8E98-68BB2367D8D4}"/>
                </a:ext>
              </a:extLst>
            </p:cNvPr>
            <p:cNvSpPr/>
            <p:nvPr/>
          </p:nvSpPr>
          <p:spPr>
            <a:xfrm>
              <a:off x="4693362" y="2846089"/>
              <a:ext cx="563848" cy="381269"/>
            </a:xfrm>
            <a:custGeom>
              <a:avLst/>
              <a:gdLst/>
              <a:ahLst/>
              <a:cxnLst/>
              <a:rect l="0" t="0" r="0" b="0"/>
              <a:pathLst>
                <a:path w="563848" h="381269">
                  <a:moveTo>
                    <a:pt x="0" y="0"/>
                  </a:moveTo>
                  <a:lnTo>
                    <a:pt x="59739" y="24720"/>
                  </a:lnTo>
                  <a:lnTo>
                    <a:pt x="118095" y="66157"/>
                  </a:lnTo>
                  <a:lnTo>
                    <a:pt x="178581" y="117511"/>
                  </a:lnTo>
                  <a:lnTo>
                    <a:pt x="232681" y="161252"/>
                  </a:lnTo>
                  <a:lnTo>
                    <a:pt x="289505" y="205272"/>
                  </a:lnTo>
                  <a:lnTo>
                    <a:pt x="343616" y="245978"/>
                  </a:lnTo>
                  <a:lnTo>
                    <a:pt x="398961" y="285827"/>
                  </a:lnTo>
                  <a:lnTo>
                    <a:pt x="455352" y="321541"/>
                  </a:lnTo>
                  <a:lnTo>
                    <a:pt x="514877" y="361571"/>
                  </a:lnTo>
                  <a:lnTo>
                    <a:pt x="563847" y="3812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7FB97EC-9A7F-4BFF-A042-8285D5810752}"/>
                </a:ext>
              </a:extLst>
            </p:cNvPr>
            <p:cNvSpPr/>
            <p:nvPr/>
          </p:nvSpPr>
          <p:spPr>
            <a:xfrm>
              <a:off x="4634292" y="2819239"/>
              <a:ext cx="531629" cy="456449"/>
            </a:xfrm>
            <a:custGeom>
              <a:avLst/>
              <a:gdLst/>
              <a:ahLst/>
              <a:cxnLst/>
              <a:rect l="0" t="0" r="0" b="0"/>
              <a:pathLst>
                <a:path w="531629" h="456449">
                  <a:moveTo>
                    <a:pt x="531628" y="0"/>
                  </a:moveTo>
                  <a:lnTo>
                    <a:pt x="484195" y="19266"/>
                  </a:lnTo>
                  <a:lnTo>
                    <a:pt x="429075" y="53884"/>
                  </a:lnTo>
                  <a:lnTo>
                    <a:pt x="368420" y="93368"/>
                  </a:lnTo>
                  <a:lnTo>
                    <a:pt x="311292" y="140600"/>
                  </a:lnTo>
                  <a:lnTo>
                    <a:pt x="250341" y="196299"/>
                  </a:lnTo>
                  <a:lnTo>
                    <a:pt x="196738" y="249155"/>
                  </a:lnTo>
                  <a:lnTo>
                    <a:pt x="143719" y="303616"/>
                  </a:lnTo>
                  <a:lnTo>
                    <a:pt x="87459" y="362880"/>
                  </a:lnTo>
                  <a:lnTo>
                    <a:pt x="26691" y="425880"/>
                  </a:lnTo>
                  <a:lnTo>
                    <a:pt x="0" y="4564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6697AE-A85C-496F-AA13-23323E410DDD}"/>
              </a:ext>
            </a:extLst>
          </p:cNvPr>
          <p:cNvGrpSpPr/>
          <p:nvPr/>
        </p:nvGrpSpPr>
        <p:grpSpPr>
          <a:xfrm>
            <a:off x="7587779" y="2706469"/>
            <a:ext cx="671250" cy="408120"/>
            <a:chOff x="7587779" y="2706469"/>
            <a:chExt cx="671250" cy="40812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83A1348-9545-4BEC-B3EE-69B7850ACD3A}"/>
                </a:ext>
              </a:extLst>
            </p:cNvPr>
            <p:cNvSpPr/>
            <p:nvPr/>
          </p:nvSpPr>
          <p:spPr>
            <a:xfrm>
              <a:off x="7587779" y="2722579"/>
              <a:ext cx="69812" cy="370530"/>
            </a:xfrm>
            <a:custGeom>
              <a:avLst/>
              <a:gdLst/>
              <a:ahLst/>
              <a:cxnLst/>
              <a:rect l="0" t="0" r="0" b="0"/>
              <a:pathLst>
                <a:path w="69812" h="370530">
                  <a:moveTo>
                    <a:pt x="1" y="0"/>
                  </a:moveTo>
                  <a:lnTo>
                    <a:pt x="0" y="55989"/>
                  </a:lnTo>
                  <a:lnTo>
                    <a:pt x="4623" y="117994"/>
                  </a:lnTo>
                  <a:lnTo>
                    <a:pt x="8001" y="141764"/>
                  </a:lnTo>
                  <a:lnTo>
                    <a:pt x="17478" y="155887"/>
                  </a:lnTo>
                  <a:lnTo>
                    <a:pt x="24183" y="162995"/>
                  </a:lnTo>
                  <a:lnTo>
                    <a:pt x="31631" y="182030"/>
                  </a:lnTo>
                  <a:lnTo>
                    <a:pt x="44716" y="238155"/>
                  </a:lnTo>
                  <a:lnTo>
                    <a:pt x="57278" y="298524"/>
                  </a:lnTo>
                  <a:lnTo>
                    <a:pt x="69105" y="360637"/>
                  </a:lnTo>
                  <a:lnTo>
                    <a:pt x="69811" y="370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F08E600-71F9-48A4-8447-C2D4FF7632B3}"/>
                </a:ext>
              </a:extLst>
            </p:cNvPr>
            <p:cNvSpPr/>
            <p:nvPr/>
          </p:nvSpPr>
          <p:spPr>
            <a:xfrm>
              <a:off x="7705920" y="2706469"/>
              <a:ext cx="240632" cy="347591"/>
            </a:xfrm>
            <a:custGeom>
              <a:avLst/>
              <a:gdLst/>
              <a:ahLst/>
              <a:cxnLst/>
              <a:rect l="0" t="0" r="0" b="0"/>
              <a:pathLst>
                <a:path w="240632" h="347591">
                  <a:moveTo>
                    <a:pt x="204059" y="0"/>
                  </a:moveTo>
                  <a:lnTo>
                    <a:pt x="142840" y="3691"/>
                  </a:lnTo>
                  <a:lnTo>
                    <a:pt x="79561" y="5305"/>
                  </a:lnTo>
                  <a:lnTo>
                    <a:pt x="67978" y="8523"/>
                  </a:lnTo>
                  <a:lnTo>
                    <a:pt x="50818" y="20313"/>
                  </a:lnTo>
                  <a:lnTo>
                    <a:pt x="44860" y="30309"/>
                  </a:lnTo>
                  <a:lnTo>
                    <a:pt x="20198" y="91864"/>
                  </a:lnTo>
                  <a:lnTo>
                    <a:pt x="17926" y="104871"/>
                  </a:lnTo>
                  <a:lnTo>
                    <a:pt x="20304" y="109294"/>
                  </a:lnTo>
                  <a:lnTo>
                    <a:pt x="24873" y="112243"/>
                  </a:lnTo>
                  <a:lnTo>
                    <a:pt x="37308" y="114922"/>
                  </a:lnTo>
                  <a:lnTo>
                    <a:pt x="95988" y="112889"/>
                  </a:lnTo>
                  <a:lnTo>
                    <a:pt x="153894" y="117064"/>
                  </a:lnTo>
                  <a:lnTo>
                    <a:pt x="178322" y="123125"/>
                  </a:lnTo>
                  <a:lnTo>
                    <a:pt x="191427" y="131095"/>
                  </a:lnTo>
                  <a:lnTo>
                    <a:pt x="206018" y="148497"/>
                  </a:lnTo>
                  <a:lnTo>
                    <a:pt x="224257" y="181215"/>
                  </a:lnTo>
                  <a:lnTo>
                    <a:pt x="230054" y="187040"/>
                  </a:lnTo>
                  <a:lnTo>
                    <a:pt x="236495" y="201467"/>
                  </a:lnTo>
                  <a:lnTo>
                    <a:pt x="240631" y="235038"/>
                  </a:lnTo>
                  <a:lnTo>
                    <a:pt x="238496" y="255801"/>
                  </a:lnTo>
                  <a:lnTo>
                    <a:pt x="223856" y="286233"/>
                  </a:lnTo>
                  <a:lnTo>
                    <a:pt x="201318" y="313485"/>
                  </a:lnTo>
                  <a:lnTo>
                    <a:pt x="187136" y="322468"/>
                  </a:lnTo>
                  <a:lnTo>
                    <a:pt x="131046" y="344683"/>
                  </a:lnTo>
                  <a:lnTo>
                    <a:pt x="92447" y="347590"/>
                  </a:lnTo>
                  <a:lnTo>
                    <a:pt x="35740" y="336392"/>
                  </a:lnTo>
                  <a:lnTo>
                    <a:pt x="20003" y="328261"/>
                  </a:lnTo>
                  <a:lnTo>
                    <a:pt x="0" y="3114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0BBE00-CA89-48C9-BD50-26CEB443688B}"/>
                </a:ext>
              </a:extLst>
            </p:cNvPr>
            <p:cNvSpPr/>
            <p:nvPr/>
          </p:nvSpPr>
          <p:spPr>
            <a:xfrm>
              <a:off x="7999572" y="2740965"/>
              <a:ext cx="125207" cy="373624"/>
            </a:xfrm>
            <a:custGeom>
              <a:avLst/>
              <a:gdLst/>
              <a:ahLst/>
              <a:cxnLst/>
              <a:rect l="0" t="0" r="0" b="0"/>
              <a:pathLst>
                <a:path w="125207" h="373624">
                  <a:moveTo>
                    <a:pt x="125206" y="3094"/>
                  </a:moveTo>
                  <a:lnTo>
                    <a:pt x="106864" y="0"/>
                  </a:lnTo>
                  <a:lnTo>
                    <a:pt x="68318" y="5420"/>
                  </a:lnTo>
                  <a:lnTo>
                    <a:pt x="53523" y="13263"/>
                  </a:lnTo>
                  <a:lnTo>
                    <a:pt x="37834" y="27202"/>
                  </a:lnTo>
                  <a:lnTo>
                    <a:pt x="16643" y="57025"/>
                  </a:lnTo>
                  <a:lnTo>
                    <a:pt x="3698" y="91421"/>
                  </a:lnTo>
                  <a:lnTo>
                    <a:pt x="0" y="111166"/>
                  </a:lnTo>
                  <a:lnTo>
                    <a:pt x="1760" y="121085"/>
                  </a:lnTo>
                  <a:lnTo>
                    <a:pt x="23252" y="179718"/>
                  </a:lnTo>
                  <a:lnTo>
                    <a:pt x="41190" y="237560"/>
                  </a:lnTo>
                  <a:lnTo>
                    <a:pt x="61744" y="294862"/>
                  </a:lnTo>
                  <a:lnTo>
                    <a:pt x="76872" y="357005"/>
                  </a:lnTo>
                  <a:lnTo>
                    <a:pt x="82246" y="3736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D1C783D-A34D-47DD-B006-1AA068462D42}"/>
                </a:ext>
              </a:extLst>
            </p:cNvPr>
            <p:cNvSpPr/>
            <p:nvPr/>
          </p:nvSpPr>
          <p:spPr>
            <a:xfrm>
              <a:off x="7942199" y="2921268"/>
              <a:ext cx="128880" cy="26851"/>
            </a:xfrm>
            <a:custGeom>
              <a:avLst/>
              <a:gdLst/>
              <a:ahLst/>
              <a:cxnLst/>
              <a:rect l="0" t="0" r="0" b="0"/>
              <a:pathLst>
                <a:path w="128880" h="26851">
                  <a:moveTo>
                    <a:pt x="0" y="0"/>
                  </a:moveTo>
                  <a:lnTo>
                    <a:pt x="14055" y="7978"/>
                  </a:lnTo>
                  <a:lnTo>
                    <a:pt x="69442" y="19605"/>
                  </a:lnTo>
                  <a:lnTo>
                    <a:pt x="128879" y="268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AF399BB-3556-45C7-8AAE-0F19317BB4B6}"/>
                </a:ext>
              </a:extLst>
            </p:cNvPr>
            <p:cNvSpPr/>
            <p:nvPr/>
          </p:nvSpPr>
          <p:spPr>
            <a:xfrm>
              <a:off x="8123992" y="2808499"/>
              <a:ext cx="135037" cy="177210"/>
            </a:xfrm>
            <a:custGeom>
              <a:avLst/>
              <a:gdLst/>
              <a:ahLst/>
              <a:cxnLst/>
              <a:rect l="0" t="0" r="0" b="0"/>
              <a:pathLst>
                <a:path w="135037" h="177210">
                  <a:moveTo>
                    <a:pt x="33006" y="0"/>
                  </a:moveTo>
                  <a:lnTo>
                    <a:pt x="11246" y="24941"/>
                  </a:lnTo>
                  <a:lnTo>
                    <a:pt x="0" y="50803"/>
                  </a:lnTo>
                  <a:lnTo>
                    <a:pt x="262" y="57735"/>
                  </a:lnTo>
                  <a:lnTo>
                    <a:pt x="21307" y="114577"/>
                  </a:lnTo>
                  <a:lnTo>
                    <a:pt x="37163" y="133194"/>
                  </a:lnTo>
                  <a:lnTo>
                    <a:pt x="82077" y="164697"/>
                  </a:lnTo>
                  <a:lnTo>
                    <a:pt x="105813" y="173279"/>
                  </a:lnTo>
                  <a:lnTo>
                    <a:pt x="135036" y="1772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98AF3D9-CDA3-4BCA-A6BA-D19FB841F79F}"/>
                </a:ext>
              </a:extLst>
            </p:cNvPr>
            <p:cNvSpPr/>
            <p:nvPr/>
          </p:nvSpPr>
          <p:spPr>
            <a:xfrm>
              <a:off x="8033489" y="2841901"/>
              <a:ext cx="112770" cy="14929"/>
            </a:xfrm>
            <a:custGeom>
              <a:avLst/>
              <a:gdLst/>
              <a:ahLst/>
              <a:cxnLst/>
              <a:rect l="0" t="0" r="0" b="0"/>
              <a:pathLst>
                <a:path w="112770" h="14929">
                  <a:moveTo>
                    <a:pt x="0" y="14928"/>
                  </a:moveTo>
                  <a:lnTo>
                    <a:pt x="5701" y="9226"/>
                  </a:lnTo>
                  <a:lnTo>
                    <a:pt x="14865" y="6427"/>
                  </a:lnTo>
                  <a:lnTo>
                    <a:pt x="71285" y="0"/>
                  </a:lnTo>
                  <a:lnTo>
                    <a:pt x="112769" y="41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F805599-167E-4CB3-BB3D-3CC2FD1AF83E}"/>
              </a:ext>
            </a:extLst>
          </p:cNvPr>
          <p:cNvGrpSpPr/>
          <p:nvPr/>
        </p:nvGrpSpPr>
        <p:grpSpPr>
          <a:xfrm>
            <a:off x="4892051" y="3571036"/>
            <a:ext cx="1315646" cy="518259"/>
            <a:chOff x="4892051" y="3571036"/>
            <a:chExt cx="1315646" cy="51825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A780ED6-7A67-45AC-A695-E637DE65A914}"/>
                </a:ext>
              </a:extLst>
            </p:cNvPr>
            <p:cNvSpPr/>
            <p:nvPr/>
          </p:nvSpPr>
          <p:spPr>
            <a:xfrm>
              <a:off x="4892051" y="3713649"/>
              <a:ext cx="267053" cy="375646"/>
            </a:xfrm>
            <a:custGeom>
              <a:avLst/>
              <a:gdLst/>
              <a:ahLst/>
              <a:cxnLst/>
              <a:rect l="0" t="0" r="0" b="0"/>
              <a:pathLst>
                <a:path w="267053" h="375646">
                  <a:moveTo>
                    <a:pt x="21480" y="45336"/>
                  </a:moveTo>
                  <a:lnTo>
                    <a:pt x="21480" y="33933"/>
                  </a:lnTo>
                  <a:lnTo>
                    <a:pt x="23270" y="29978"/>
                  </a:lnTo>
                  <a:lnTo>
                    <a:pt x="30032" y="23991"/>
                  </a:lnTo>
                  <a:lnTo>
                    <a:pt x="59349" y="11495"/>
                  </a:lnTo>
                  <a:lnTo>
                    <a:pt x="116773" y="0"/>
                  </a:lnTo>
                  <a:lnTo>
                    <a:pt x="144385" y="2600"/>
                  </a:lnTo>
                  <a:lnTo>
                    <a:pt x="164103" y="10663"/>
                  </a:lnTo>
                  <a:lnTo>
                    <a:pt x="177767" y="21207"/>
                  </a:lnTo>
                  <a:lnTo>
                    <a:pt x="185612" y="30435"/>
                  </a:lnTo>
                  <a:lnTo>
                    <a:pt x="193886" y="51396"/>
                  </a:lnTo>
                  <a:lnTo>
                    <a:pt x="194963" y="64736"/>
                  </a:lnTo>
                  <a:lnTo>
                    <a:pt x="192857" y="76631"/>
                  </a:lnTo>
                  <a:lnTo>
                    <a:pt x="178466" y="104284"/>
                  </a:lnTo>
                  <a:lnTo>
                    <a:pt x="118107" y="166391"/>
                  </a:lnTo>
                  <a:lnTo>
                    <a:pt x="96653" y="184957"/>
                  </a:lnTo>
                  <a:lnTo>
                    <a:pt x="85917" y="190525"/>
                  </a:lnTo>
                  <a:lnTo>
                    <a:pt x="85321" y="191652"/>
                  </a:lnTo>
                  <a:lnTo>
                    <a:pt x="92615" y="191313"/>
                  </a:lnTo>
                  <a:lnTo>
                    <a:pt x="102619" y="185991"/>
                  </a:lnTo>
                  <a:lnTo>
                    <a:pt x="107792" y="182066"/>
                  </a:lnTo>
                  <a:lnTo>
                    <a:pt x="123087" y="177705"/>
                  </a:lnTo>
                  <a:lnTo>
                    <a:pt x="147051" y="176841"/>
                  </a:lnTo>
                  <a:lnTo>
                    <a:pt x="195040" y="186777"/>
                  </a:lnTo>
                  <a:lnTo>
                    <a:pt x="231842" y="207383"/>
                  </a:lnTo>
                  <a:lnTo>
                    <a:pt x="258405" y="235048"/>
                  </a:lnTo>
                  <a:lnTo>
                    <a:pt x="263615" y="244809"/>
                  </a:lnTo>
                  <a:lnTo>
                    <a:pt x="267052" y="266069"/>
                  </a:lnTo>
                  <a:lnTo>
                    <a:pt x="265219" y="291263"/>
                  </a:lnTo>
                  <a:lnTo>
                    <a:pt x="260876" y="304002"/>
                  </a:lnTo>
                  <a:lnTo>
                    <a:pt x="248364" y="321904"/>
                  </a:lnTo>
                  <a:lnTo>
                    <a:pt x="225827" y="340025"/>
                  </a:lnTo>
                  <a:lnTo>
                    <a:pt x="171764" y="358419"/>
                  </a:lnTo>
                  <a:lnTo>
                    <a:pt x="141748" y="363215"/>
                  </a:lnTo>
                  <a:lnTo>
                    <a:pt x="111245" y="374770"/>
                  </a:lnTo>
                  <a:lnTo>
                    <a:pt x="88650" y="375645"/>
                  </a:lnTo>
                  <a:lnTo>
                    <a:pt x="37597" y="368128"/>
                  </a:lnTo>
                  <a:lnTo>
                    <a:pt x="13570" y="356205"/>
                  </a:lnTo>
                  <a:lnTo>
                    <a:pt x="6031" y="349373"/>
                  </a:lnTo>
                  <a:lnTo>
                    <a:pt x="0" y="3353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21DAEDA-F692-490B-B51D-50A9459772A9}"/>
                </a:ext>
              </a:extLst>
            </p:cNvPr>
            <p:cNvSpPr/>
            <p:nvPr/>
          </p:nvSpPr>
          <p:spPr>
            <a:xfrm>
              <a:off x="5208879" y="4011374"/>
              <a:ext cx="26851" cy="32221"/>
            </a:xfrm>
            <a:custGeom>
              <a:avLst/>
              <a:gdLst/>
              <a:ahLst/>
              <a:cxnLst/>
              <a:rect l="0" t="0" r="0" b="0"/>
              <a:pathLst>
                <a:path w="26851" h="32221">
                  <a:moveTo>
                    <a:pt x="26850" y="0"/>
                  </a:moveTo>
                  <a:lnTo>
                    <a:pt x="0" y="32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AB1CBA2-AB30-447D-94D0-EEE15DFB3B3D}"/>
                </a:ext>
              </a:extLst>
            </p:cNvPr>
            <p:cNvSpPr/>
            <p:nvPr/>
          </p:nvSpPr>
          <p:spPr>
            <a:xfrm>
              <a:off x="5391887" y="3682033"/>
              <a:ext cx="230482" cy="232683"/>
            </a:xfrm>
            <a:custGeom>
              <a:avLst/>
              <a:gdLst/>
              <a:ahLst/>
              <a:cxnLst/>
              <a:rect l="0" t="0" r="0" b="0"/>
              <a:pathLst>
                <a:path w="230482" h="232683">
                  <a:moveTo>
                    <a:pt x="15682" y="1772"/>
                  </a:moveTo>
                  <a:lnTo>
                    <a:pt x="66699" y="0"/>
                  </a:lnTo>
                  <a:lnTo>
                    <a:pt x="84697" y="6948"/>
                  </a:lnTo>
                  <a:lnTo>
                    <a:pt x="98515" y="16566"/>
                  </a:lnTo>
                  <a:lnTo>
                    <a:pt x="110167" y="29823"/>
                  </a:lnTo>
                  <a:lnTo>
                    <a:pt x="114358" y="43078"/>
                  </a:lnTo>
                  <a:lnTo>
                    <a:pt x="115127" y="67313"/>
                  </a:lnTo>
                  <a:lnTo>
                    <a:pt x="107190" y="102229"/>
                  </a:lnTo>
                  <a:lnTo>
                    <a:pt x="97556" y="120374"/>
                  </a:lnTo>
                  <a:lnTo>
                    <a:pt x="83012" y="137196"/>
                  </a:lnTo>
                  <a:lnTo>
                    <a:pt x="20757" y="187930"/>
                  </a:lnTo>
                  <a:lnTo>
                    <a:pt x="2004" y="198670"/>
                  </a:lnTo>
                  <a:lnTo>
                    <a:pt x="0" y="201057"/>
                  </a:lnTo>
                  <a:lnTo>
                    <a:pt x="1050" y="202649"/>
                  </a:lnTo>
                  <a:lnTo>
                    <a:pt x="8582" y="204417"/>
                  </a:lnTo>
                  <a:lnTo>
                    <a:pt x="65267" y="210400"/>
                  </a:lnTo>
                  <a:lnTo>
                    <a:pt x="125049" y="220314"/>
                  </a:lnTo>
                  <a:lnTo>
                    <a:pt x="187531" y="228441"/>
                  </a:lnTo>
                  <a:lnTo>
                    <a:pt x="230481" y="2326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01E824-1C63-4ACF-BC64-2024D690C175}"/>
                </a:ext>
              </a:extLst>
            </p:cNvPr>
            <p:cNvSpPr/>
            <p:nvPr/>
          </p:nvSpPr>
          <p:spPr>
            <a:xfrm>
              <a:off x="5663967" y="3673262"/>
              <a:ext cx="181709" cy="230369"/>
            </a:xfrm>
            <a:custGeom>
              <a:avLst/>
              <a:gdLst/>
              <a:ahLst/>
              <a:cxnLst/>
              <a:rect l="0" t="0" r="0" b="0"/>
              <a:pathLst>
                <a:path w="181709" h="230369">
                  <a:moveTo>
                    <a:pt x="151720" y="10543"/>
                  </a:moveTo>
                  <a:lnTo>
                    <a:pt x="133975" y="3162"/>
                  </a:lnTo>
                  <a:lnTo>
                    <a:pt x="74644" y="0"/>
                  </a:lnTo>
                  <a:lnTo>
                    <a:pt x="19049" y="2666"/>
                  </a:lnTo>
                  <a:lnTo>
                    <a:pt x="16136" y="5292"/>
                  </a:lnTo>
                  <a:lnTo>
                    <a:pt x="15388" y="8832"/>
                  </a:lnTo>
                  <a:lnTo>
                    <a:pt x="17059" y="30227"/>
                  </a:lnTo>
                  <a:lnTo>
                    <a:pt x="14498" y="47601"/>
                  </a:lnTo>
                  <a:lnTo>
                    <a:pt x="214" y="80307"/>
                  </a:lnTo>
                  <a:lnTo>
                    <a:pt x="0" y="85692"/>
                  </a:lnTo>
                  <a:lnTo>
                    <a:pt x="2943" y="96449"/>
                  </a:lnTo>
                  <a:lnTo>
                    <a:pt x="9821" y="104015"/>
                  </a:lnTo>
                  <a:lnTo>
                    <a:pt x="25347" y="111628"/>
                  </a:lnTo>
                  <a:lnTo>
                    <a:pt x="83433" y="129671"/>
                  </a:lnTo>
                  <a:lnTo>
                    <a:pt x="145326" y="149800"/>
                  </a:lnTo>
                  <a:lnTo>
                    <a:pt x="156038" y="154178"/>
                  </a:lnTo>
                  <a:lnTo>
                    <a:pt x="176406" y="170146"/>
                  </a:lnTo>
                  <a:lnTo>
                    <a:pt x="180591" y="180325"/>
                  </a:lnTo>
                  <a:lnTo>
                    <a:pt x="181708" y="186381"/>
                  </a:lnTo>
                  <a:lnTo>
                    <a:pt x="179766" y="196292"/>
                  </a:lnTo>
                  <a:lnTo>
                    <a:pt x="171964" y="208581"/>
                  </a:lnTo>
                  <a:lnTo>
                    <a:pt x="164893" y="215506"/>
                  </a:lnTo>
                  <a:lnTo>
                    <a:pt x="140593" y="226780"/>
                  </a:lnTo>
                  <a:lnTo>
                    <a:pt x="93778" y="230368"/>
                  </a:lnTo>
                  <a:lnTo>
                    <a:pt x="73096" y="227760"/>
                  </a:lnTo>
                  <a:lnTo>
                    <a:pt x="44321" y="2146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FA79814-0DE4-4AA7-812C-E84BEFCF8CCC}"/>
                </a:ext>
              </a:extLst>
            </p:cNvPr>
            <p:cNvSpPr/>
            <p:nvPr/>
          </p:nvSpPr>
          <p:spPr>
            <a:xfrm>
              <a:off x="5896237" y="3726412"/>
              <a:ext cx="62862" cy="89020"/>
            </a:xfrm>
            <a:custGeom>
              <a:avLst/>
              <a:gdLst/>
              <a:ahLst/>
              <a:cxnLst/>
              <a:rect l="0" t="0" r="0" b="0"/>
              <a:pathLst>
                <a:path w="62862" h="89020">
                  <a:moveTo>
                    <a:pt x="0" y="32573"/>
                  </a:moveTo>
                  <a:lnTo>
                    <a:pt x="0" y="89019"/>
                  </a:lnTo>
                  <a:lnTo>
                    <a:pt x="597" y="82578"/>
                  </a:lnTo>
                  <a:lnTo>
                    <a:pt x="17743" y="28259"/>
                  </a:lnTo>
                  <a:lnTo>
                    <a:pt x="30752" y="8782"/>
                  </a:lnTo>
                  <a:lnTo>
                    <a:pt x="44116" y="0"/>
                  </a:lnTo>
                  <a:lnTo>
                    <a:pt x="47907" y="118"/>
                  </a:lnTo>
                  <a:lnTo>
                    <a:pt x="51031" y="1986"/>
                  </a:lnTo>
                  <a:lnTo>
                    <a:pt x="56093" y="8836"/>
                  </a:lnTo>
                  <a:lnTo>
                    <a:pt x="61701" y="23352"/>
                  </a:lnTo>
                  <a:lnTo>
                    <a:pt x="62861" y="306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2D1C8A-9B04-4789-90F8-A27B0C9C4B8E}"/>
                </a:ext>
              </a:extLst>
            </p:cNvPr>
            <p:cNvSpPr/>
            <p:nvPr/>
          </p:nvSpPr>
          <p:spPr>
            <a:xfrm>
              <a:off x="6029850" y="3667759"/>
              <a:ext cx="10248" cy="23593"/>
            </a:xfrm>
            <a:custGeom>
              <a:avLst/>
              <a:gdLst/>
              <a:ahLst/>
              <a:cxnLst/>
              <a:rect l="0" t="0" r="0" b="0"/>
              <a:pathLst>
                <a:path w="10248" h="23593">
                  <a:moveTo>
                    <a:pt x="0" y="23592"/>
                  </a:moveTo>
                  <a:lnTo>
                    <a:pt x="7565" y="927"/>
                  </a:lnTo>
                  <a:lnTo>
                    <a:pt x="8835" y="0"/>
                  </a:lnTo>
                  <a:lnTo>
                    <a:pt x="10247" y="6926"/>
                  </a:lnTo>
                  <a:lnTo>
                    <a:pt x="8524" y="174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3127FAA-B35C-470E-8AB6-8D782DDDFFA9}"/>
                </a:ext>
              </a:extLst>
            </p:cNvPr>
            <p:cNvSpPr/>
            <p:nvPr/>
          </p:nvSpPr>
          <p:spPr>
            <a:xfrm>
              <a:off x="6202326" y="3571036"/>
              <a:ext cx="5371" cy="1"/>
            </a:xfrm>
            <a:custGeom>
              <a:avLst/>
              <a:gdLst/>
              <a:ahLst/>
              <a:cxnLst/>
              <a:rect l="0" t="0" r="0" b="0"/>
              <a:pathLst>
                <a:path w="5371" h="1">
                  <a:moveTo>
                    <a:pt x="537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A211E25-7646-4965-BD24-B478BBDDDD52}"/>
              </a:ext>
            </a:extLst>
          </p:cNvPr>
          <p:cNvSpPr/>
          <p:nvPr/>
        </p:nvSpPr>
        <p:spPr>
          <a:xfrm>
            <a:off x="-26850" y="4258393"/>
            <a:ext cx="26851" cy="639029"/>
          </a:xfrm>
          <a:custGeom>
            <a:avLst/>
            <a:gdLst/>
            <a:ahLst/>
            <a:cxnLst/>
            <a:rect l="0" t="0" r="0" b="0"/>
            <a:pathLst>
              <a:path w="26851" h="639029">
                <a:moveTo>
                  <a:pt x="26850" y="0"/>
                </a:moveTo>
                <a:lnTo>
                  <a:pt x="14585" y="4884"/>
                </a:lnTo>
                <a:lnTo>
                  <a:pt x="7278" y="10325"/>
                </a:lnTo>
                <a:lnTo>
                  <a:pt x="3235" y="19904"/>
                </a:lnTo>
                <a:lnTo>
                  <a:pt x="126" y="77825"/>
                </a:lnTo>
                <a:lnTo>
                  <a:pt x="7" y="139670"/>
                </a:lnTo>
                <a:lnTo>
                  <a:pt x="1" y="194915"/>
                </a:lnTo>
                <a:lnTo>
                  <a:pt x="0" y="257899"/>
                </a:lnTo>
                <a:lnTo>
                  <a:pt x="0" y="320620"/>
                </a:lnTo>
                <a:lnTo>
                  <a:pt x="1591" y="381602"/>
                </a:lnTo>
                <a:lnTo>
                  <a:pt x="5038" y="441487"/>
                </a:lnTo>
                <a:lnTo>
                  <a:pt x="5341" y="504879"/>
                </a:lnTo>
                <a:lnTo>
                  <a:pt x="497" y="568107"/>
                </a:lnTo>
                <a:lnTo>
                  <a:pt x="4643" y="629859"/>
                </a:lnTo>
                <a:lnTo>
                  <a:pt x="5370" y="6390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EA725F1-3A30-47F2-82D3-17EF8FEE41CA}"/>
              </a:ext>
            </a:extLst>
          </p:cNvPr>
          <p:cNvGrpSpPr/>
          <p:nvPr/>
        </p:nvGrpSpPr>
        <p:grpSpPr>
          <a:xfrm>
            <a:off x="1176237" y="4269133"/>
            <a:ext cx="2040381" cy="864568"/>
            <a:chOff x="1176237" y="4269133"/>
            <a:chExt cx="2040381" cy="86456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678C8D2-F45B-4070-B692-72DF52D067EE}"/>
                </a:ext>
              </a:extLst>
            </p:cNvPr>
            <p:cNvSpPr/>
            <p:nvPr/>
          </p:nvSpPr>
          <p:spPr>
            <a:xfrm>
              <a:off x="1444524" y="4322833"/>
              <a:ext cx="32221" cy="241650"/>
            </a:xfrm>
            <a:custGeom>
              <a:avLst/>
              <a:gdLst/>
              <a:ahLst/>
              <a:cxnLst/>
              <a:rect l="0" t="0" r="0" b="0"/>
              <a:pathLst>
                <a:path w="32221" h="241650">
                  <a:moveTo>
                    <a:pt x="0" y="0"/>
                  </a:moveTo>
                  <a:lnTo>
                    <a:pt x="5842" y="55990"/>
                  </a:lnTo>
                  <a:lnTo>
                    <a:pt x="13304" y="114065"/>
                  </a:lnTo>
                  <a:lnTo>
                    <a:pt x="24975" y="177237"/>
                  </a:lnTo>
                  <a:lnTo>
                    <a:pt x="31856" y="235648"/>
                  </a:lnTo>
                  <a:lnTo>
                    <a:pt x="32220" y="2416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4B839E3-112C-457D-9B27-AC73273278F0}"/>
                </a:ext>
              </a:extLst>
            </p:cNvPr>
            <p:cNvSpPr/>
            <p:nvPr/>
          </p:nvSpPr>
          <p:spPr>
            <a:xfrm>
              <a:off x="1240465" y="4575222"/>
              <a:ext cx="456449" cy="64441"/>
            </a:xfrm>
            <a:custGeom>
              <a:avLst/>
              <a:gdLst/>
              <a:ahLst/>
              <a:cxnLst/>
              <a:rect l="0" t="0" r="0" b="0"/>
              <a:pathLst>
                <a:path w="456449" h="64441">
                  <a:moveTo>
                    <a:pt x="0" y="0"/>
                  </a:moveTo>
                  <a:lnTo>
                    <a:pt x="55186" y="0"/>
                  </a:lnTo>
                  <a:lnTo>
                    <a:pt x="114963" y="1591"/>
                  </a:lnTo>
                  <a:lnTo>
                    <a:pt x="166173" y="7474"/>
                  </a:lnTo>
                  <a:lnTo>
                    <a:pt x="222254" y="14382"/>
                  </a:lnTo>
                  <a:lnTo>
                    <a:pt x="279297" y="23084"/>
                  </a:lnTo>
                  <a:lnTo>
                    <a:pt x="333680" y="36116"/>
                  </a:lnTo>
                  <a:lnTo>
                    <a:pt x="391399" y="49491"/>
                  </a:lnTo>
                  <a:lnTo>
                    <a:pt x="446848" y="62479"/>
                  </a:lnTo>
                  <a:lnTo>
                    <a:pt x="456448" y="64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8A50A5B-791B-412C-BE4C-C13788524ED8}"/>
                </a:ext>
              </a:extLst>
            </p:cNvPr>
            <p:cNvSpPr/>
            <p:nvPr/>
          </p:nvSpPr>
          <p:spPr>
            <a:xfrm>
              <a:off x="1176237" y="4753799"/>
              <a:ext cx="256031" cy="353052"/>
            </a:xfrm>
            <a:custGeom>
              <a:avLst/>
              <a:gdLst/>
              <a:ahLst/>
              <a:cxnLst/>
              <a:rect l="0" t="0" r="0" b="0"/>
              <a:pathLst>
                <a:path w="256031" h="353052">
                  <a:moveTo>
                    <a:pt x="32008" y="36222"/>
                  </a:moveTo>
                  <a:lnTo>
                    <a:pt x="37710" y="27670"/>
                  </a:lnTo>
                  <a:lnTo>
                    <a:pt x="52658" y="16650"/>
                  </a:lnTo>
                  <a:lnTo>
                    <a:pt x="103434" y="2537"/>
                  </a:lnTo>
                  <a:lnTo>
                    <a:pt x="139617" y="0"/>
                  </a:lnTo>
                  <a:lnTo>
                    <a:pt x="159359" y="3744"/>
                  </a:lnTo>
                  <a:lnTo>
                    <a:pt x="185248" y="18581"/>
                  </a:lnTo>
                  <a:lnTo>
                    <a:pt x="214635" y="43070"/>
                  </a:lnTo>
                  <a:lnTo>
                    <a:pt x="244949" y="84610"/>
                  </a:lnTo>
                  <a:lnTo>
                    <a:pt x="252887" y="103530"/>
                  </a:lnTo>
                  <a:lnTo>
                    <a:pt x="256030" y="141779"/>
                  </a:lnTo>
                  <a:lnTo>
                    <a:pt x="247710" y="184865"/>
                  </a:lnTo>
                  <a:lnTo>
                    <a:pt x="238258" y="205697"/>
                  </a:lnTo>
                  <a:lnTo>
                    <a:pt x="214169" y="234600"/>
                  </a:lnTo>
                  <a:lnTo>
                    <a:pt x="177707" y="259630"/>
                  </a:lnTo>
                  <a:lnTo>
                    <a:pt x="118148" y="277719"/>
                  </a:lnTo>
                  <a:lnTo>
                    <a:pt x="103706" y="280190"/>
                  </a:lnTo>
                  <a:lnTo>
                    <a:pt x="40631" y="275146"/>
                  </a:lnTo>
                  <a:lnTo>
                    <a:pt x="18453" y="270434"/>
                  </a:lnTo>
                  <a:lnTo>
                    <a:pt x="7885" y="262235"/>
                  </a:lnTo>
                  <a:lnTo>
                    <a:pt x="3396" y="256707"/>
                  </a:lnTo>
                  <a:lnTo>
                    <a:pt x="0" y="242610"/>
                  </a:lnTo>
                  <a:lnTo>
                    <a:pt x="1076" y="228190"/>
                  </a:lnTo>
                  <a:lnTo>
                    <a:pt x="5532" y="217803"/>
                  </a:lnTo>
                  <a:lnTo>
                    <a:pt x="17854" y="210800"/>
                  </a:lnTo>
                  <a:lnTo>
                    <a:pt x="33474" y="206892"/>
                  </a:lnTo>
                  <a:lnTo>
                    <a:pt x="52331" y="208047"/>
                  </a:lnTo>
                  <a:lnTo>
                    <a:pt x="114897" y="225284"/>
                  </a:lnTo>
                  <a:lnTo>
                    <a:pt x="138212" y="240965"/>
                  </a:lnTo>
                  <a:lnTo>
                    <a:pt x="187722" y="295234"/>
                  </a:lnTo>
                  <a:lnTo>
                    <a:pt x="225327" y="3530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9D639C3-E982-46FB-82D3-316790DE0841}"/>
                </a:ext>
              </a:extLst>
            </p:cNvPr>
            <p:cNvSpPr/>
            <p:nvPr/>
          </p:nvSpPr>
          <p:spPr>
            <a:xfrm>
              <a:off x="1508964" y="5053150"/>
              <a:ext cx="32221" cy="1"/>
            </a:xfrm>
            <a:custGeom>
              <a:avLst/>
              <a:gdLst/>
              <a:ahLst/>
              <a:cxnLst/>
              <a:rect l="0" t="0" r="0" b="0"/>
              <a:pathLst>
                <a:path w="32221" h="1">
                  <a:moveTo>
                    <a:pt x="0" y="0"/>
                  </a:moveTo>
                  <a:lnTo>
                    <a:pt x="322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304202A-8FE9-4B6E-8E13-6C9398464814}"/>
                </a:ext>
              </a:extLst>
            </p:cNvPr>
            <p:cNvSpPr/>
            <p:nvPr/>
          </p:nvSpPr>
          <p:spPr>
            <a:xfrm>
              <a:off x="1551924" y="4783293"/>
              <a:ext cx="225540" cy="350408"/>
            </a:xfrm>
            <a:custGeom>
              <a:avLst/>
              <a:gdLst/>
              <a:ahLst/>
              <a:cxnLst/>
              <a:rect l="0" t="0" r="0" b="0"/>
              <a:pathLst>
                <a:path w="225540" h="350408">
                  <a:moveTo>
                    <a:pt x="0" y="12098"/>
                  </a:moveTo>
                  <a:lnTo>
                    <a:pt x="22423" y="0"/>
                  </a:lnTo>
                  <a:lnTo>
                    <a:pt x="55411" y="1068"/>
                  </a:lnTo>
                  <a:lnTo>
                    <a:pt x="113470" y="10440"/>
                  </a:lnTo>
                  <a:lnTo>
                    <a:pt x="151094" y="19085"/>
                  </a:lnTo>
                  <a:lnTo>
                    <a:pt x="193048" y="35149"/>
                  </a:lnTo>
                  <a:lnTo>
                    <a:pt x="196122" y="38205"/>
                  </a:lnTo>
                  <a:lnTo>
                    <a:pt x="197574" y="42033"/>
                  </a:lnTo>
                  <a:lnTo>
                    <a:pt x="197946" y="46375"/>
                  </a:lnTo>
                  <a:lnTo>
                    <a:pt x="195176" y="55972"/>
                  </a:lnTo>
                  <a:lnTo>
                    <a:pt x="191161" y="67397"/>
                  </a:lnTo>
                  <a:lnTo>
                    <a:pt x="188231" y="124947"/>
                  </a:lnTo>
                  <a:lnTo>
                    <a:pt x="190837" y="180272"/>
                  </a:lnTo>
                  <a:lnTo>
                    <a:pt x="199852" y="242794"/>
                  </a:lnTo>
                  <a:lnTo>
                    <a:pt x="214829" y="301600"/>
                  </a:lnTo>
                  <a:lnTo>
                    <a:pt x="218587" y="319637"/>
                  </a:lnTo>
                  <a:lnTo>
                    <a:pt x="221291" y="336914"/>
                  </a:lnTo>
                  <a:lnTo>
                    <a:pt x="225539" y="3504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F417C1D-340E-49C4-8987-70B44746FB3A}"/>
                </a:ext>
              </a:extLst>
            </p:cNvPr>
            <p:cNvSpPr/>
            <p:nvPr/>
          </p:nvSpPr>
          <p:spPr>
            <a:xfrm>
              <a:off x="1821386" y="4829208"/>
              <a:ext cx="210072" cy="298688"/>
            </a:xfrm>
            <a:custGeom>
              <a:avLst/>
              <a:gdLst/>
              <a:ahLst/>
              <a:cxnLst/>
              <a:rect l="0" t="0" r="0" b="0"/>
              <a:pathLst>
                <a:path w="210072" h="298688">
                  <a:moveTo>
                    <a:pt x="176246" y="57473"/>
                  </a:moveTo>
                  <a:lnTo>
                    <a:pt x="173396" y="48921"/>
                  </a:lnTo>
                  <a:lnTo>
                    <a:pt x="163070" y="35050"/>
                  </a:lnTo>
                  <a:lnTo>
                    <a:pt x="148674" y="25305"/>
                  </a:lnTo>
                  <a:lnTo>
                    <a:pt x="90318" y="3795"/>
                  </a:lnTo>
                  <a:lnTo>
                    <a:pt x="71032" y="0"/>
                  </a:lnTo>
                  <a:lnTo>
                    <a:pt x="49605" y="468"/>
                  </a:lnTo>
                  <a:lnTo>
                    <a:pt x="37622" y="3497"/>
                  </a:lnTo>
                  <a:lnTo>
                    <a:pt x="26329" y="8821"/>
                  </a:lnTo>
                  <a:lnTo>
                    <a:pt x="16934" y="18348"/>
                  </a:lnTo>
                  <a:lnTo>
                    <a:pt x="9975" y="30537"/>
                  </a:lnTo>
                  <a:lnTo>
                    <a:pt x="0" y="81555"/>
                  </a:lnTo>
                  <a:lnTo>
                    <a:pt x="420" y="108946"/>
                  </a:lnTo>
                  <a:lnTo>
                    <a:pt x="4823" y="120923"/>
                  </a:lnTo>
                  <a:lnTo>
                    <a:pt x="12348" y="129030"/>
                  </a:lnTo>
                  <a:lnTo>
                    <a:pt x="28240" y="136949"/>
                  </a:lnTo>
                  <a:lnTo>
                    <a:pt x="82167" y="155695"/>
                  </a:lnTo>
                  <a:lnTo>
                    <a:pt x="98052" y="163745"/>
                  </a:lnTo>
                  <a:lnTo>
                    <a:pt x="143103" y="184811"/>
                  </a:lnTo>
                  <a:lnTo>
                    <a:pt x="200459" y="227524"/>
                  </a:lnTo>
                  <a:lnTo>
                    <a:pt x="208944" y="241114"/>
                  </a:lnTo>
                  <a:lnTo>
                    <a:pt x="210071" y="251264"/>
                  </a:lnTo>
                  <a:lnTo>
                    <a:pt x="207986" y="261742"/>
                  </a:lnTo>
                  <a:lnTo>
                    <a:pt x="203081" y="272365"/>
                  </a:lnTo>
                  <a:lnTo>
                    <a:pt x="190761" y="285559"/>
                  </a:lnTo>
                  <a:lnTo>
                    <a:pt x="170072" y="294175"/>
                  </a:lnTo>
                  <a:lnTo>
                    <a:pt x="106641" y="298687"/>
                  </a:lnTo>
                  <a:lnTo>
                    <a:pt x="59814" y="291610"/>
                  </a:lnTo>
                  <a:lnTo>
                    <a:pt x="4407" y="2669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C20F1F5-309A-4A5D-9D0A-0C867F7749C3}"/>
                </a:ext>
              </a:extLst>
            </p:cNvPr>
            <p:cNvSpPr/>
            <p:nvPr/>
          </p:nvSpPr>
          <p:spPr>
            <a:xfrm>
              <a:off x="2228541" y="4655772"/>
              <a:ext cx="161101" cy="16111"/>
            </a:xfrm>
            <a:custGeom>
              <a:avLst/>
              <a:gdLst/>
              <a:ahLst/>
              <a:cxnLst/>
              <a:rect l="0" t="0" r="0" b="0"/>
              <a:pathLst>
                <a:path w="161101" h="16111">
                  <a:moveTo>
                    <a:pt x="0" y="0"/>
                  </a:moveTo>
                  <a:lnTo>
                    <a:pt x="57861" y="0"/>
                  </a:lnTo>
                  <a:lnTo>
                    <a:pt x="117025" y="7474"/>
                  </a:lnTo>
                  <a:lnTo>
                    <a:pt x="161100" y="161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1A5245C-77AB-42BB-987C-EB868DC710EB}"/>
                </a:ext>
              </a:extLst>
            </p:cNvPr>
            <p:cNvSpPr/>
            <p:nvPr/>
          </p:nvSpPr>
          <p:spPr>
            <a:xfrm>
              <a:off x="2228541" y="4666512"/>
              <a:ext cx="134251" cy="59070"/>
            </a:xfrm>
            <a:custGeom>
              <a:avLst/>
              <a:gdLst/>
              <a:ahLst/>
              <a:cxnLst/>
              <a:rect l="0" t="0" r="0" b="0"/>
              <a:pathLst>
                <a:path w="134251" h="59070">
                  <a:moveTo>
                    <a:pt x="0" y="0"/>
                  </a:moveTo>
                  <a:lnTo>
                    <a:pt x="9171" y="7977"/>
                  </a:lnTo>
                  <a:lnTo>
                    <a:pt x="70819" y="35053"/>
                  </a:lnTo>
                  <a:lnTo>
                    <a:pt x="134250" y="590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784B9EC-112D-4E4D-ACDB-60DE9A644DAE}"/>
                </a:ext>
              </a:extLst>
            </p:cNvPr>
            <p:cNvSpPr/>
            <p:nvPr/>
          </p:nvSpPr>
          <p:spPr>
            <a:xfrm>
              <a:off x="2615180" y="4276779"/>
              <a:ext cx="413489" cy="174934"/>
            </a:xfrm>
            <a:custGeom>
              <a:avLst/>
              <a:gdLst/>
              <a:ahLst/>
              <a:cxnLst/>
              <a:rect l="0" t="0" r="0" b="0"/>
              <a:pathLst>
                <a:path w="413489" h="174934">
                  <a:moveTo>
                    <a:pt x="0" y="3094"/>
                  </a:moveTo>
                  <a:lnTo>
                    <a:pt x="17148" y="0"/>
                  </a:lnTo>
                  <a:lnTo>
                    <a:pt x="66196" y="6043"/>
                  </a:lnTo>
                  <a:lnTo>
                    <a:pt x="119884" y="24833"/>
                  </a:lnTo>
                  <a:lnTo>
                    <a:pt x="172666" y="47392"/>
                  </a:lnTo>
                  <a:lnTo>
                    <a:pt x="233043" y="80476"/>
                  </a:lnTo>
                  <a:lnTo>
                    <a:pt x="295394" y="115918"/>
                  </a:lnTo>
                  <a:lnTo>
                    <a:pt x="356214" y="146787"/>
                  </a:lnTo>
                  <a:lnTo>
                    <a:pt x="413488" y="1749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0511F75-875E-46FF-A149-4077682B0B9E}"/>
                </a:ext>
              </a:extLst>
            </p:cNvPr>
            <p:cNvSpPr/>
            <p:nvPr/>
          </p:nvSpPr>
          <p:spPr>
            <a:xfrm>
              <a:off x="2851459" y="4269133"/>
              <a:ext cx="144990" cy="204060"/>
            </a:xfrm>
            <a:custGeom>
              <a:avLst/>
              <a:gdLst/>
              <a:ahLst/>
              <a:cxnLst/>
              <a:rect l="0" t="0" r="0" b="0"/>
              <a:pathLst>
                <a:path w="144990" h="204060">
                  <a:moveTo>
                    <a:pt x="144989" y="0"/>
                  </a:moveTo>
                  <a:lnTo>
                    <a:pt x="99206" y="58562"/>
                  </a:lnTo>
                  <a:lnTo>
                    <a:pt x="54709" y="117140"/>
                  </a:lnTo>
                  <a:lnTo>
                    <a:pt x="19019" y="177448"/>
                  </a:lnTo>
                  <a:lnTo>
                    <a:pt x="0" y="2040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B2627F2-BB43-4D4C-A080-4E6C3381F221}"/>
                </a:ext>
              </a:extLst>
            </p:cNvPr>
            <p:cNvSpPr/>
            <p:nvPr/>
          </p:nvSpPr>
          <p:spPr>
            <a:xfrm>
              <a:off x="2582960" y="4650402"/>
              <a:ext cx="633658" cy="53701"/>
            </a:xfrm>
            <a:custGeom>
              <a:avLst/>
              <a:gdLst/>
              <a:ahLst/>
              <a:cxnLst/>
              <a:rect l="0" t="0" r="0" b="0"/>
              <a:pathLst>
                <a:path w="633658" h="53701">
                  <a:moveTo>
                    <a:pt x="0" y="53700"/>
                  </a:moveTo>
                  <a:lnTo>
                    <a:pt x="5701" y="47998"/>
                  </a:lnTo>
                  <a:lnTo>
                    <a:pt x="14865" y="45199"/>
                  </a:lnTo>
                  <a:lnTo>
                    <a:pt x="73064" y="43047"/>
                  </a:lnTo>
                  <a:lnTo>
                    <a:pt x="126789" y="42971"/>
                  </a:lnTo>
                  <a:lnTo>
                    <a:pt x="185021" y="42364"/>
                  </a:lnTo>
                  <a:lnTo>
                    <a:pt x="247152" y="37737"/>
                  </a:lnTo>
                  <a:lnTo>
                    <a:pt x="310471" y="37598"/>
                  </a:lnTo>
                  <a:lnTo>
                    <a:pt x="370835" y="30961"/>
                  </a:lnTo>
                  <a:lnTo>
                    <a:pt x="433385" y="25366"/>
                  </a:lnTo>
                  <a:lnTo>
                    <a:pt x="488815" y="17941"/>
                  </a:lnTo>
                  <a:lnTo>
                    <a:pt x="542269" y="13500"/>
                  </a:lnTo>
                  <a:lnTo>
                    <a:pt x="599325" y="6358"/>
                  </a:lnTo>
                  <a:lnTo>
                    <a:pt x="63365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AC6DA76-52C1-43C9-908F-CD5FF1899543}"/>
              </a:ext>
            </a:extLst>
          </p:cNvPr>
          <p:cNvGrpSpPr/>
          <p:nvPr/>
        </p:nvGrpSpPr>
        <p:grpSpPr>
          <a:xfrm>
            <a:off x="5794207" y="4070444"/>
            <a:ext cx="74460" cy="193320"/>
            <a:chOff x="5794207" y="4070444"/>
            <a:chExt cx="74460" cy="19332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D4C3BDF-3764-45D5-9299-355E4601C8BF}"/>
                </a:ext>
              </a:extLst>
            </p:cNvPr>
            <p:cNvSpPr/>
            <p:nvPr/>
          </p:nvSpPr>
          <p:spPr>
            <a:xfrm>
              <a:off x="5794207" y="4070444"/>
              <a:ext cx="64069" cy="49002"/>
            </a:xfrm>
            <a:custGeom>
              <a:avLst/>
              <a:gdLst/>
              <a:ahLst/>
              <a:cxnLst/>
              <a:rect l="0" t="0" r="0" b="0"/>
              <a:pathLst>
                <a:path w="64069" h="49002">
                  <a:moveTo>
                    <a:pt x="0" y="0"/>
                  </a:moveTo>
                  <a:lnTo>
                    <a:pt x="23366" y="14865"/>
                  </a:lnTo>
                  <a:lnTo>
                    <a:pt x="64068" y="490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EAE9753-55B8-4193-86F6-D8E06EE2B891}"/>
                </a:ext>
              </a:extLst>
            </p:cNvPr>
            <p:cNvSpPr/>
            <p:nvPr/>
          </p:nvSpPr>
          <p:spPr>
            <a:xfrm>
              <a:off x="5815687" y="4172931"/>
              <a:ext cx="52980" cy="90833"/>
            </a:xfrm>
            <a:custGeom>
              <a:avLst/>
              <a:gdLst/>
              <a:ahLst/>
              <a:cxnLst/>
              <a:rect l="0" t="0" r="0" b="0"/>
              <a:pathLst>
                <a:path w="52980" h="90833">
                  <a:moveTo>
                    <a:pt x="52979" y="0"/>
                  </a:moveTo>
                  <a:lnTo>
                    <a:pt x="41679" y="19223"/>
                  </a:lnTo>
                  <a:lnTo>
                    <a:pt x="11890" y="66170"/>
                  </a:lnTo>
                  <a:lnTo>
                    <a:pt x="5284" y="75098"/>
                  </a:lnTo>
                  <a:lnTo>
                    <a:pt x="0" y="908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7AF170C-A997-4235-9843-AEAB56EE03F4}"/>
              </a:ext>
            </a:extLst>
          </p:cNvPr>
          <p:cNvGrpSpPr/>
          <p:nvPr/>
        </p:nvGrpSpPr>
        <p:grpSpPr>
          <a:xfrm>
            <a:off x="5729767" y="3807315"/>
            <a:ext cx="1265913" cy="429599"/>
            <a:chOff x="5729767" y="3807315"/>
            <a:chExt cx="1265913" cy="429599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6F9625E-7DE6-462B-9DE6-F29F5FBEDDA6}"/>
                </a:ext>
              </a:extLst>
            </p:cNvPr>
            <p:cNvSpPr/>
            <p:nvPr/>
          </p:nvSpPr>
          <p:spPr>
            <a:xfrm>
              <a:off x="5783467" y="4016744"/>
              <a:ext cx="268500" cy="220170"/>
            </a:xfrm>
            <a:custGeom>
              <a:avLst/>
              <a:gdLst/>
              <a:ahLst/>
              <a:cxnLst/>
              <a:rect l="0" t="0" r="0" b="0"/>
              <a:pathLst>
                <a:path w="268500" h="220170">
                  <a:moveTo>
                    <a:pt x="0" y="0"/>
                  </a:moveTo>
                  <a:lnTo>
                    <a:pt x="59475" y="48926"/>
                  </a:lnTo>
                  <a:lnTo>
                    <a:pt x="118619" y="102040"/>
                  </a:lnTo>
                  <a:lnTo>
                    <a:pt x="179128" y="144990"/>
                  </a:lnTo>
                  <a:lnTo>
                    <a:pt x="240899" y="192723"/>
                  </a:lnTo>
                  <a:lnTo>
                    <a:pt x="259799" y="208958"/>
                  </a:lnTo>
                  <a:lnTo>
                    <a:pt x="268499" y="2201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1BF332E-C566-4719-819F-DBFC786D4552}"/>
                </a:ext>
              </a:extLst>
            </p:cNvPr>
            <p:cNvSpPr/>
            <p:nvPr/>
          </p:nvSpPr>
          <p:spPr>
            <a:xfrm>
              <a:off x="5729767" y="4000634"/>
              <a:ext cx="209431" cy="193320"/>
            </a:xfrm>
            <a:custGeom>
              <a:avLst/>
              <a:gdLst/>
              <a:ahLst/>
              <a:cxnLst/>
              <a:rect l="0" t="0" r="0" b="0"/>
              <a:pathLst>
                <a:path w="209431" h="193320">
                  <a:moveTo>
                    <a:pt x="209430" y="0"/>
                  </a:moveTo>
                  <a:lnTo>
                    <a:pt x="149862" y="48455"/>
                  </a:lnTo>
                  <a:lnTo>
                    <a:pt x="86695" y="102505"/>
                  </a:lnTo>
                  <a:lnTo>
                    <a:pt x="28671" y="156831"/>
                  </a:lnTo>
                  <a:lnTo>
                    <a:pt x="0" y="1933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08ABC9A-1D27-46CC-8190-EFFF71CB4182}"/>
                </a:ext>
              </a:extLst>
            </p:cNvPr>
            <p:cNvSpPr/>
            <p:nvPr/>
          </p:nvSpPr>
          <p:spPr>
            <a:xfrm>
              <a:off x="6141863" y="3941564"/>
              <a:ext cx="214040" cy="252032"/>
            </a:xfrm>
            <a:custGeom>
              <a:avLst/>
              <a:gdLst/>
              <a:ahLst/>
              <a:cxnLst/>
              <a:rect l="0" t="0" r="0" b="0"/>
              <a:pathLst>
                <a:path w="214040" h="252032">
                  <a:moveTo>
                    <a:pt x="103422" y="0"/>
                  </a:moveTo>
                  <a:lnTo>
                    <a:pt x="40307" y="0"/>
                  </a:lnTo>
                  <a:lnTo>
                    <a:pt x="19486" y="2851"/>
                  </a:lnTo>
                  <a:lnTo>
                    <a:pt x="15245" y="6078"/>
                  </a:lnTo>
                  <a:lnTo>
                    <a:pt x="10533" y="16027"/>
                  </a:lnTo>
                  <a:lnTo>
                    <a:pt x="4077" y="51450"/>
                  </a:lnTo>
                  <a:lnTo>
                    <a:pt x="1392" y="57570"/>
                  </a:lnTo>
                  <a:lnTo>
                    <a:pt x="0" y="70735"/>
                  </a:lnTo>
                  <a:lnTo>
                    <a:pt x="464" y="77586"/>
                  </a:lnTo>
                  <a:lnTo>
                    <a:pt x="3757" y="82751"/>
                  </a:lnTo>
                  <a:lnTo>
                    <a:pt x="15372" y="90081"/>
                  </a:lnTo>
                  <a:lnTo>
                    <a:pt x="78169" y="102245"/>
                  </a:lnTo>
                  <a:lnTo>
                    <a:pt x="136032" y="119196"/>
                  </a:lnTo>
                  <a:lnTo>
                    <a:pt x="172795" y="133456"/>
                  </a:lnTo>
                  <a:lnTo>
                    <a:pt x="197940" y="154027"/>
                  </a:lnTo>
                  <a:lnTo>
                    <a:pt x="208928" y="173258"/>
                  </a:lnTo>
                  <a:lnTo>
                    <a:pt x="214039" y="195000"/>
                  </a:lnTo>
                  <a:lnTo>
                    <a:pt x="210462" y="209381"/>
                  </a:lnTo>
                  <a:lnTo>
                    <a:pt x="207002" y="216557"/>
                  </a:lnTo>
                  <a:lnTo>
                    <a:pt x="195202" y="227713"/>
                  </a:lnTo>
                  <a:lnTo>
                    <a:pt x="152095" y="248308"/>
                  </a:lnTo>
                  <a:lnTo>
                    <a:pt x="103536" y="252031"/>
                  </a:lnTo>
                  <a:lnTo>
                    <a:pt x="76938" y="246582"/>
                  </a:lnTo>
                  <a:lnTo>
                    <a:pt x="44353" y="2309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7A39900-979A-4A38-8163-58E566B32478}"/>
                </a:ext>
              </a:extLst>
            </p:cNvPr>
            <p:cNvSpPr/>
            <p:nvPr/>
          </p:nvSpPr>
          <p:spPr>
            <a:xfrm>
              <a:off x="6363425" y="3938434"/>
              <a:ext cx="166470" cy="228670"/>
            </a:xfrm>
            <a:custGeom>
              <a:avLst/>
              <a:gdLst/>
              <a:ahLst/>
              <a:cxnLst/>
              <a:rect l="0" t="0" r="0" b="0"/>
              <a:pathLst>
                <a:path w="166470" h="228670">
                  <a:moveTo>
                    <a:pt x="0" y="8500"/>
                  </a:moveTo>
                  <a:lnTo>
                    <a:pt x="5701" y="2799"/>
                  </a:lnTo>
                  <a:lnTo>
                    <a:pt x="16457" y="0"/>
                  </a:lnTo>
                  <a:lnTo>
                    <a:pt x="39283" y="15"/>
                  </a:lnTo>
                  <a:lnTo>
                    <a:pt x="55050" y="2939"/>
                  </a:lnTo>
                  <a:lnTo>
                    <a:pt x="90341" y="17637"/>
                  </a:lnTo>
                  <a:lnTo>
                    <a:pt x="130100" y="43656"/>
                  </a:lnTo>
                  <a:lnTo>
                    <a:pt x="140644" y="58296"/>
                  </a:lnTo>
                  <a:lnTo>
                    <a:pt x="145644" y="70808"/>
                  </a:lnTo>
                  <a:lnTo>
                    <a:pt x="146673" y="82732"/>
                  </a:lnTo>
                  <a:lnTo>
                    <a:pt x="144544" y="93999"/>
                  </a:lnTo>
                  <a:lnTo>
                    <a:pt x="136637" y="109808"/>
                  </a:lnTo>
                  <a:lnTo>
                    <a:pt x="126139" y="122316"/>
                  </a:lnTo>
                  <a:lnTo>
                    <a:pt x="64327" y="169596"/>
                  </a:lnTo>
                  <a:lnTo>
                    <a:pt x="20447" y="199283"/>
                  </a:lnTo>
                  <a:lnTo>
                    <a:pt x="19598" y="203709"/>
                  </a:lnTo>
                  <a:lnTo>
                    <a:pt x="21418" y="208449"/>
                  </a:lnTo>
                  <a:lnTo>
                    <a:pt x="25019" y="213399"/>
                  </a:lnTo>
                  <a:lnTo>
                    <a:pt x="36975" y="220490"/>
                  </a:lnTo>
                  <a:lnTo>
                    <a:pt x="58887" y="226246"/>
                  </a:lnTo>
                  <a:lnTo>
                    <a:pt x="117946" y="228457"/>
                  </a:lnTo>
                  <a:lnTo>
                    <a:pt x="166469" y="2286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486F1CF-FC2F-489F-B47E-A08EFBB4C2C1}"/>
                </a:ext>
              </a:extLst>
            </p:cNvPr>
            <p:cNvSpPr/>
            <p:nvPr/>
          </p:nvSpPr>
          <p:spPr>
            <a:xfrm>
              <a:off x="6599710" y="3920084"/>
              <a:ext cx="135821" cy="273423"/>
            </a:xfrm>
            <a:custGeom>
              <a:avLst/>
              <a:gdLst/>
              <a:ahLst/>
              <a:cxnLst/>
              <a:rect l="0" t="0" r="0" b="0"/>
              <a:pathLst>
                <a:path w="135821" h="273423">
                  <a:moveTo>
                    <a:pt x="123504" y="102030"/>
                  </a:moveTo>
                  <a:lnTo>
                    <a:pt x="113747" y="70276"/>
                  </a:lnTo>
                  <a:lnTo>
                    <a:pt x="104237" y="57948"/>
                  </a:lnTo>
                  <a:lnTo>
                    <a:pt x="77277" y="39468"/>
                  </a:lnTo>
                  <a:lnTo>
                    <a:pt x="49823" y="29961"/>
                  </a:lnTo>
                  <a:lnTo>
                    <a:pt x="29144" y="28369"/>
                  </a:lnTo>
                  <a:lnTo>
                    <a:pt x="17127" y="30111"/>
                  </a:lnTo>
                  <a:lnTo>
                    <a:pt x="7409" y="34465"/>
                  </a:lnTo>
                  <a:lnTo>
                    <a:pt x="3147" y="37297"/>
                  </a:lnTo>
                  <a:lnTo>
                    <a:pt x="903" y="42168"/>
                  </a:lnTo>
                  <a:lnTo>
                    <a:pt x="0" y="55536"/>
                  </a:lnTo>
                  <a:lnTo>
                    <a:pt x="8548" y="79835"/>
                  </a:lnTo>
                  <a:lnTo>
                    <a:pt x="28383" y="111969"/>
                  </a:lnTo>
                  <a:lnTo>
                    <a:pt x="80571" y="171079"/>
                  </a:lnTo>
                  <a:lnTo>
                    <a:pt x="129360" y="231346"/>
                  </a:lnTo>
                  <a:lnTo>
                    <a:pt x="134658" y="244429"/>
                  </a:lnTo>
                  <a:lnTo>
                    <a:pt x="135820" y="256608"/>
                  </a:lnTo>
                  <a:lnTo>
                    <a:pt x="135294" y="262362"/>
                  </a:lnTo>
                  <a:lnTo>
                    <a:pt x="132557" y="266794"/>
                  </a:lnTo>
                  <a:lnTo>
                    <a:pt x="123151" y="273310"/>
                  </a:lnTo>
                  <a:lnTo>
                    <a:pt x="109425" y="273422"/>
                  </a:lnTo>
                  <a:lnTo>
                    <a:pt x="76745" y="264264"/>
                  </a:lnTo>
                  <a:lnTo>
                    <a:pt x="35628" y="233351"/>
                  </a:lnTo>
                  <a:lnTo>
                    <a:pt x="26596" y="219302"/>
                  </a:lnTo>
                  <a:lnTo>
                    <a:pt x="22992" y="198101"/>
                  </a:lnTo>
                  <a:lnTo>
                    <a:pt x="24774" y="178627"/>
                  </a:lnTo>
                  <a:lnTo>
                    <a:pt x="31932" y="161520"/>
                  </a:lnTo>
                  <a:lnTo>
                    <a:pt x="80661" y="101491"/>
                  </a:lnTo>
                  <a:lnTo>
                    <a:pt x="124684" y="42212"/>
                  </a:lnTo>
                  <a:lnTo>
                    <a:pt x="129597" y="29302"/>
                  </a:lnTo>
                  <a:lnTo>
                    <a:pt x="128996" y="17200"/>
                  </a:lnTo>
                  <a:lnTo>
                    <a:pt x="127165" y="11467"/>
                  </a:lnTo>
                  <a:lnTo>
                    <a:pt x="124752" y="7644"/>
                  </a:lnTo>
                  <a:lnTo>
                    <a:pt x="121949" y="5096"/>
                  </a:lnTo>
                  <a:lnTo>
                    <a:pt x="11276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460AA86-555D-4677-95E0-397D9D71D848}"/>
                </a:ext>
              </a:extLst>
            </p:cNvPr>
            <p:cNvSpPr/>
            <p:nvPr/>
          </p:nvSpPr>
          <p:spPr>
            <a:xfrm>
              <a:off x="6782283" y="3807315"/>
              <a:ext cx="213397" cy="326404"/>
            </a:xfrm>
            <a:custGeom>
              <a:avLst/>
              <a:gdLst/>
              <a:ahLst/>
              <a:cxnLst/>
              <a:rect l="0" t="0" r="0" b="0"/>
              <a:pathLst>
                <a:path w="213397" h="326404">
                  <a:moveTo>
                    <a:pt x="80550" y="161099"/>
                  </a:moveTo>
                  <a:lnTo>
                    <a:pt x="27945" y="214898"/>
                  </a:lnTo>
                  <a:lnTo>
                    <a:pt x="14936" y="241662"/>
                  </a:lnTo>
                  <a:lnTo>
                    <a:pt x="14835" y="263464"/>
                  </a:lnTo>
                  <a:lnTo>
                    <a:pt x="21434" y="283117"/>
                  </a:lnTo>
                  <a:lnTo>
                    <a:pt x="30948" y="297426"/>
                  </a:lnTo>
                  <a:lnTo>
                    <a:pt x="44174" y="309224"/>
                  </a:lnTo>
                  <a:lnTo>
                    <a:pt x="75811" y="321669"/>
                  </a:lnTo>
                  <a:lnTo>
                    <a:pt x="103945" y="326403"/>
                  </a:lnTo>
                  <a:lnTo>
                    <a:pt x="138045" y="321574"/>
                  </a:lnTo>
                  <a:lnTo>
                    <a:pt x="155263" y="315052"/>
                  </a:lnTo>
                  <a:lnTo>
                    <a:pt x="177118" y="299307"/>
                  </a:lnTo>
                  <a:lnTo>
                    <a:pt x="194384" y="282054"/>
                  </a:lnTo>
                  <a:lnTo>
                    <a:pt x="210063" y="252877"/>
                  </a:lnTo>
                  <a:lnTo>
                    <a:pt x="213396" y="230723"/>
                  </a:lnTo>
                  <a:lnTo>
                    <a:pt x="209638" y="197105"/>
                  </a:lnTo>
                  <a:lnTo>
                    <a:pt x="186162" y="139265"/>
                  </a:lnTo>
                  <a:lnTo>
                    <a:pt x="163266" y="103749"/>
                  </a:lnTo>
                  <a:lnTo>
                    <a:pt x="106647" y="57588"/>
                  </a:lnTo>
                  <a:lnTo>
                    <a:pt x="50942" y="2736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901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173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F9EBD6-81AB-45D1-B42C-B5C9004AAC6B}"/>
              </a:ext>
            </a:extLst>
          </p:cNvPr>
          <p:cNvSpPr txBox="1"/>
          <p:nvPr/>
        </p:nvSpPr>
        <p:spPr>
          <a:xfrm>
            <a:off x="2705100" y="457200"/>
            <a:ext cx="3825918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0">
                <a:solidFill>
                  <a:srgbClr val="FF671F"/>
                </a:solidFill>
                <a:latin typeface="Broadway - 42"/>
              </a:rPr>
              <a:t>Sum it up....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ECF49-DDD6-48E5-81C8-CDE28B791378}"/>
              </a:ext>
            </a:extLst>
          </p:cNvPr>
          <p:cNvSpPr txBox="1"/>
          <p:nvPr/>
        </p:nvSpPr>
        <p:spPr>
          <a:xfrm>
            <a:off x="292100" y="1333500"/>
            <a:ext cx="8890000" cy="12926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 - 26"/>
              </a:rPr>
              <a:t>Yesterday's activity included predicting how many people would fit comfortably in a 5 feet by 5 feet square.  If we could fit 20 people in that space, answer the following:</a:t>
            </a:r>
          </a:p>
          <a:p>
            <a:endParaRPr lang="en-US" sz="1300">
              <a:solidFill>
                <a:srgbClr val="000000"/>
              </a:solidFill>
              <a:latin typeface="Arial - 26"/>
            </a:endParaRPr>
          </a:p>
          <a:p>
            <a:r>
              <a:rPr lang="en-US" sz="1300">
                <a:solidFill>
                  <a:srgbClr val="000000"/>
                </a:solidFill>
                <a:latin typeface="Arial - 26"/>
              </a:rPr>
              <a:t>A.  How many people could we fit in the hallway (1st floor) if it measured 18 feet wide and 57 yards long?</a:t>
            </a:r>
          </a:p>
          <a:p>
            <a:endParaRPr lang="en-US" sz="1300">
              <a:solidFill>
                <a:srgbClr val="000000"/>
              </a:solidFill>
              <a:latin typeface="Arial - 26"/>
            </a:endParaRPr>
          </a:p>
          <a:p>
            <a:r>
              <a:rPr lang="en-US" sz="1300">
                <a:solidFill>
                  <a:srgbClr val="000000"/>
                </a:solidFill>
                <a:latin typeface="Arial - 26"/>
              </a:rPr>
              <a:t>B.  How many people would fit if it were the 1st and 2nd floors of this building (given equal measurements)?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647FDD8-1574-4390-B4A8-7E7DCA4FDDF7}"/>
              </a:ext>
            </a:extLst>
          </p:cNvPr>
          <p:cNvSpPr/>
          <p:nvPr/>
        </p:nvSpPr>
        <p:spPr>
          <a:xfrm>
            <a:off x="5735138" y="3814794"/>
            <a:ext cx="441620" cy="271417"/>
          </a:xfrm>
          <a:custGeom>
            <a:avLst/>
            <a:gdLst/>
            <a:ahLst/>
            <a:cxnLst/>
            <a:rect l="0" t="0" r="0" b="0"/>
            <a:pathLst>
              <a:path w="441620" h="271417">
                <a:moveTo>
                  <a:pt x="187949" y="24741"/>
                </a:moveTo>
                <a:lnTo>
                  <a:pt x="193650" y="16189"/>
                </a:lnTo>
                <a:lnTo>
                  <a:pt x="202814" y="10399"/>
                </a:lnTo>
                <a:lnTo>
                  <a:pt x="235032" y="511"/>
                </a:lnTo>
                <a:lnTo>
                  <a:pt x="264827" y="0"/>
                </a:lnTo>
                <a:lnTo>
                  <a:pt x="323027" y="5921"/>
                </a:lnTo>
                <a:lnTo>
                  <a:pt x="348748" y="13576"/>
                </a:lnTo>
                <a:lnTo>
                  <a:pt x="362240" y="21569"/>
                </a:lnTo>
                <a:lnTo>
                  <a:pt x="366197" y="26803"/>
                </a:lnTo>
                <a:lnTo>
                  <a:pt x="369001" y="38983"/>
                </a:lnTo>
                <a:lnTo>
                  <a:pt x="366526" y="44976"/>
                </a:lnTo>
                <a:lnTo>
                  <a:pt x="355822" y="56407"/>
                </a:lnTo>
                <a:lnTo>
                  <a:pt x="338724" y="67205"/>
                </a:lnTo>
                <a:lnTo>
                  <a:pt x="280217" y="90165"/>
                </a:lnTo>
                <a:lnTo>
                  <a:pt x="260567" y="96102"/>
                </a:lnTo>
                <a:lnTo>
                  <a:pt x="259631" y="98568"/>
                </a:lnTo>
                <a:lnTo>
                  <a:pt x="262587" y="101405"/>
                </a:lnTo>
                <a:lnTo>
                  <a:pt x="287352" y="111683"/>
                </a:lnTo>
                <a:lnTo>
                  <a:pt x="345733" y="125532"/>
                </a:lnTo>
                <a:lnTo>
                  <a:pt x="402292" y="148387"/>
                </a:lnTo>
                <a:lnTo>
                  <a:pt x="425596" y="162597"/>
                </a:lnTo>
                <a:lnTo>
                  <a:pt x="432393" y="171333"/>
                </a:lnTo>
                <a:lnTo>
                  <a:pt x="441619" y="191527"/>
                </a:lnTo>
                <a:lnTo>
                  <a:pt x="440708" y="205273"/>
                </a:lnTo>
                <a:lnTo>
                  <a:pt x="436326" y="219537"/>
                </a:lnTo>
                <a:lnTo>
                  <a:pt x="430400" y="229854"/>
                </a:lnTo>
                <a:lnTo>
                  <a:pt x="414653" y="242372"/>
                </a:lnTo>
                <a:lnTo>
                  <a:pt x="375109" y="259331"/>
                </a:lnTo>
                <a:lnTo>
                  <a:pt x="322470" y="269151"/>
                </a:lnTo>
                <a:lnTo>
                  <a:pt x="261138" y="271416"/>
                </a:lnTo>
                <a:lnTo>
                  <a:pt x="210582" y="266808"/>
                </a:lnTo>
                <a:lnTo>
                  <a:pt x="156841" y="256616"/>
                </a:lnTo>
                <a:lnTo>
                  <a:pt x="94419" y="242540"/>
                </a:lnTo>
                <a:lnTo>
                  <a:pt x="32979" y="218026"/>
                </a:lnTo>
                <a:lnTo>
                  <a:pt x="0" y="2019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FCAD38-8207-4CE4-8809-C549D95A7F7C}"/>
              </a:ext>
            </a:extLst>
          </p:cNvPr>
          <p:cNvGrpSpPr/>
          <p:nvPr/>
        </p:nvGrpSpPr>
        <p:grpSpPr>
          <a:xfrm>
            <a:off x="5847907" y="3734495"/>
            <a:ext cx="1970783" cy="411130"/>
            <a:chOff x="5847907" y="3734495"/>
            <a:chExt cx="1970783" cy="41113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A0E6525-E4FB-49E9-8554-BAE47A1F1847}"/>
                </a:ext>
              </a:extLst>
            </p:cNvPr>
            <p:cNvSpPr/>
            <p:nvPr/>
          </p:nvSpPr>
          <p:spPr>
            <a:xfrm>
              <a:off x="5885497" y="3742875"/>
              <a:ext cx="349049" cy="402750"/>
            </a:xfrm>
            <a:custGeom>
              <a:avLst/>
              <a:gdLst/>
              <a:ahLst/>
              <a:cxnLst/>
              <a:rect l="0" t="0" r="0" b="0"/>
              <a:pathLst>
                <a:path w="349049" h="402750">
                  <a:moveTo>
                    <a:pt x="0" y="0"/>
                  </a:moveTo>
                  <a:lnTo>
                    <a:pt x="17137" y="34860"/>
                  </a:lnTo>
                  <a:lnTo>
                    <a:pt x="56835" y="90768"/>
                  </a:lnTo>
                  <a:lnTo>
                    <a:pt x="109975" y="152821"/>
                  </a:lnTo>
                  <a:lnTo>
                    <a:pt x="162958" y="211325"/>
                  </a:lnTo>
                  <a:lnTo>
                    <a:pt x="216595" y="269152"/>
                  </a:lnTo>
                  <a:lnTo>
                    <a:pt x="273397" y="326278"/>
                  </a:lnTo>
                  <a:lnTo>
                    <a:pt x="335136" y="388822"/>
                  </a:lnTo>
                  <a:lnTo>
                    <a:pt x="349048" y="4027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047FF18-A607-4417-A224-9441E5B43E86}"/>
                </a:ext>
              </a:extLst>
            </p:cNvPr>
            <p:cNvSpPr/>
            <p:nvPr/>
          </p:nvSpPr>
          <p:spPr>
            <a:xfrm>
              <a:off x="5847907" y="3775095"/>
              <a:ext cx="263130" cy="284610"/>
            </a:xfrm>
            <a:custGeom>
              <a:avLst/>
              <a:gdLst/>
              <a:ahLst/>
              <a:cxnLst/>
              <a:rect l="0" t="0" r="0" b="0"/>
              <a:pathLst>
                <a:path w="263130" h="284610">
                  <a:moveTo>
                    <a:pt x="263129" y="0"/>
                  </a:moveTo>
                  <a:lnTo>
                    <a:pt x="204851" y="53654"/>
                  </a:lnTo>
                  <a:lnTo>
                    <a:pt x="149211" y="113237"/>
                  </a:lnTo>
                  <a:lnTo>
                    <a:pt x="92258" y="172372"/>
                  </a:lnTo>
                  <a:lnTo>
                    <a:pt x="42601" y="229676"/>
                  </a:lnTo>
                  <a:lnTo>
                    <a:pt x="0" y="2846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7E49260-562E-4DA8-9201-51A2B5B35FA8}"/>
                </a:ext>
              </a:extLst>
            </p:cNvPr>
            <p:cNvSpPr/>
            <p:nvPr/>
          </p:nvSpPr>
          <p:spPr>
            <a:xfrm>
              <a:off x="6320465" y="3898605"/>
              <a:ext cx="139620" cy="10741"/>
            </a:xfrm>
            <a:custGeom>
              <a:avLst/>
              <a:gdLst/>
              <a:ahLst/>
              <a:cxnLst/>
              <a:rect l="0" t="0" r="0" b="0"/>
              <a:pathLst>
                <a:path w="139620" h="10741">
                  <a:moveTo>
                    <a:pt x="0" y="0"/>
                  </a:moveTo>
                  <a:lnTo>
                    <a:pt x="56193" y="0"/>
                  </a:lnTo>
                  <a:lnTo>
                    <a:pt x="118075" y="4287"/>
                  </a:lnTo>
                  <a:lnTo>
                    <a:pt x="139619" y="10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65D8A0-FF93-493B-BE67-69FADE01FD0B}"/>
                </a:ext>
              </a:extLst>
            </p:cNvPr>
            <p:cNvSpPr/>
            <p:nvPr/>
          </p:nvSpPr>
          <p:spPr>
            <a:xfrm>
              <a:off x="6417125" y="3995264"/>
              <a:ext cx="85920" cy="21481"/>
            </a:xfrm>
            <a:custGeom>
              <a:avLst/>
              <a:gdLst/>
              <a:ahLst/>
              <a:cxnLst/>
              <a:rect l="0" t="0" r="0" b="0"/>
              <a:pathLst>
                <a:path w="85920" h="21481">
                  <a:moveTo>
                    <a:pt x="0" y="0"/>
                  </a:moveTo>
                  <a:lnTo>
                    <a:pt x="54295" y="14560"/>
                  </a:lnTo>
                  <a:lnTo>
                    <a:pt x="72173" y="17242"/>
                  </a:lnTo>
                  <a:lnTo>
                    <a:pt x="85919" y="21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70649F-BBC9-476F-88E9-E46060830CA6}"/>
                </a:ext>
              </a:extLst>
            </p:cNvPr>
            <p:cNvSpPr/>
            <p:nvPr/>
          </p:nvSpPr>
          <p:spPr>
            <a:xfrm>
              <a:off x="6787069" y="3797902"/>
              <a:ext cx="263714" cy="261803"/>
            </a:xfrm>
            <a:custGeom>
              <a:avLst/>
              <a:gdLst/>
              <a:ahLst/>
              <a:cxnLst/>
              <a:rect l="0" t="0" r="0" b="0"/>
              <a:pathLst>
                <a:path w="263714" h="261803">
                  <a:moveTo>
                    <a:pt x="16694" y="57743"/>
                  </a:moveTo>
                  <a:lnTo>
                    <a:pt x="1745" y="42794"/>
                  </a:lnTo>
                  <a:lnTo>
                    <a:pt x="165" y="38827"/>
                  </a:lnTo>
                  <a:lnTo>
                    <a:pt x="0" y="29646"/>
                  </a:lnTo>
                  <a:lnTo>
                    <a:pt x="1985" y="25885"/>
                  </a:lnTo>
                  <a:lnTo>
                    <a:pt x="8963" y="20115"/>
                  </a:lnTo>
                  <a:lnTo>
                    <a:pt x="33508" y="7859"/>
                  </a:lnTo>
                  <a:lnTo>
                    <a:pt x="84784" y="0"/>
                  </a:lnTo>
                  <a:lnTo>
                    <a:pt x="143318" y="6264"/>
                  </a:lnTo>
                  <a:lnTo>
                    <a:pt x="161943" y="14182"/>
                  </a:lnTo>
                  <a:lnTo>
                    <a:pt x="175020" y="26936"/>
                  </a:lnTo>
                  <a:lnTo>
                    <a:pt x="179545" y="40073"/>
                  </a:lnTo>
                  <a:lnTo>
                    <a:pt x="180362" y="55260"/>
                  </a:lnTo>
                  <a:lnTo>
                    <a:pt x="170854" y="88811"/>
                  </a:lnTo>
                  <a:lnTo>
                    <a:pt x="162478" y="102880"/>
                  </a:lnTo>
                  <a:lnTo>
                    <a:pt x="115202" y="162308"/>
                  </a:lnTo>
                  <a:lnTo>
                    <a:pt x="83058" y="198581"/>
                  </a:lnTo>
                  <a:lnTo>
                    <a:pt x="79006" y="209241"/>
                  </a:lnTo>
                  <a:lnTo>
                    <a:pt x="77205" y="221934"/>
                  </a:lnTo>
                  <a:lnTo>
                    <a:pt x="79111" y="227466"/>
                  </a:lnTo>
                  <a:lnTo>
                    <a:pt x="87594" y="236796"/>
                  </a:lnTo>
                  <a:lnTo>
                    <a:pt x="108639" y="245907"/>
                  </a:lnTo>
                  <a:lnTo>
                    <a:pt x="167009" y="250861"/>
                  </a:lnTo>
                  <a:lnTo>
                    <a:pt x="222760" y="252636"/>
                  </a:lnTo>
                  <a:lnTo>
                    <a:pt x="263713" y="2618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CD5A672-4E7C-4358-8C6C-F6426989E77F}"/>
                </a:ext>
              </a:extLst>
            </p:cNvPr>
            <p:cNvSpPr/>
            <p:nvPr/>
          </p:nvSpPr>
          <p:spPr>
            <a:xfrm>
              <a:off x="7135722" y="3812685"/>
              <a:ext cx="81531" cy="102991"/>
            </a:xfrm>
            <a:custGeom>
              <a:avLst/>
              <a:gdLst/>
              <a:ahLst/>
              <a:cxnLst/>
              <a:rect l="0" t="0" r="0" b="0"/>
              <a:pathLst>
                <a:path w="81531" h="102991">
                  <a:moveTo>
                    <a:pt x="38570" y="0"/>
                  </a:moveTo>
                  <a:lnTo>
                    <a:pt x="16018" y="58406"/>
                  </a:lnTo>
                  <a:lnTo>
                    <a:pt x="0" y="91231"/>
                  </a:lnTo>
                  <a:lnTo>
                    <a:pt x="327" y="95427"/>
                  </a:lnTo>
                  <a:lnTo>
                    <a:pt x="2335" y="98821"/>
                  </a:lnTo>
                  <a:lnTo>
                    <a:pt x="5463" y="101680"/>
                  </a:lnTo>
                  <a:lnTo>
                    <a:pt x="9936" y="102990"/>
                  </a:lnTo>
                  <a:lnTo>
                    <a:pt x="59244" y="100547"/>
                  </a:lnTo>
                  <a:lnTo>
                    <a:pt x="81530" y="96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B604F35-9F38-4008-8990-74D4A98D89B5}"/>
                </a:ext>
              </a:extLst>
            </p:cNvPr>
            <p:cNvSpPr/>
            <p:nvPr/>
          </p:nvSpPr>
          <p:spPr>
            <a:xfrm>
              <a:off x="7233362" y="3780465"/>
              <a:ext cx="10740" cy="236280"/>
            </a:xfrm>
            <a:custGeom>
              <a:avLst/>
              <a:gdLst/>
              <a:ahLst/>
              <a:cxnLst/>
              <a:rect l="0" t="0" r="0" b="0"/>
              <a:pathLst>
                <a:path w="10740" h="236280">
                  <a:moveTo>
                    <a:pt x="0" y="0"/>
                  </a:moveTo>
                  <a:lnTo>
                    <a:pt x="9772" y="60265"/>
                  </a:lnTo>
                  <a:lnTo>
                    <a:pt x="10701" y="118117"/>
                  </a:lnTo>
                  <a:lnTo>
                    <a:pt x="10736" y="175440"/>
                  </a:lnTo>
                  <a:lnTo>
                    <a:pt x="10739" y="2362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AC70F-4D52-4AFE-A3B4-4BE83FCDCA26}"/>
                </a:ext>
              </a:extLst>
            </p:cNvPr>
            <p:cNvSpPr/>
            <p:nvPr/>
          </p:nvSpPr>
          <p:spPr>
            <a:xfrm>
              <a:off x="7353998" y="3791205"/>
              <a:ext cx="218280" cy="230910"/>
            </a:xfrm>
            <a:custGeom>
              <a:avLst/>
              <a:gdLst/>
              <a:ahLst/>
              <a:cxnLst/>
              <a:rect l="0" t="0" r="0" b="0"/>
              <a:pathLst>
                <a:path w="218280" h="230910">
                  <a:moveTo>
                    <a:pt x="29723" y="0"/>
                  </a:moveTo>
                  <a:lnTo>
                    <a:pt x="6647" y="58931"/>
                  </a:lnTo>
                  <a:lnTo>
                    <a:pt x="0" y="102717"/>
                  </a:lnTo>
                  <a:lnTo>
                    <a:pt x="5578" y="159891"/>
                  </a:lnTo>
                  <a:lnTo>
                    <a:pt x="13155" y="176851"/>
                  </a:lnTo>
                  <a:lnTo>
                    <a:pt x="25808" y="190362"/>
                  </a:lnTo>
                  <a:lnTo>
                    <a:pt x="46716" y="205022"/>
                  </a:lnTo>
                  <a:lnTo>
                    <a:pt x="83547" y="217553"/>
                  </a:lnTo>
                  <a:lnTo>
                    <a:pt x="128451" y="219343"/>
                  </a:lnTo>
                  <a:lnTo>
                    <a:pt x="158304" y="212691"/>
                  </a:lnTo>
                  <a:lnTo>
                    <a:pt x="194103" y="197384"/>
                  </a:lnTo>
                  <a:lnTo>
                    <a:pt x="210099" y="184112"/>
                  </a:lnTo>
                  <a:lnTo>
                    <a:pt x="218279" y="167852"/>
                  </a:lnTo>
                  <a:lnTo>
                    <a:pt x="218077" y="162021"/>
                  </a:lnTo>
                  <a:lnTo>
                    <a:pt x="213078" y="150769"/>
                  </a:lnTo>
                  <a:lnTo>
                    <a:pt x="208643" y="147052"/>
                  </a:lnTo>
                  <a:lnTo>
                    <a:pt x="197350" y="142923"/>
                  </a:lnTo>
                  <a:lnTo>
                    <a:pt x="185967" y="142679"/>
                  </a:lnTo>
                  <a:lnTo>
                    <a:pt x="174345" y="145752"/>
                  </a:lnTo>
                  <a:lnTo>
                    <a:pt x="146119" y="164426"/>
                  </a:lnTo>
                  <a:lnTo>
                    <a:pt x="134087" y="178195"/>
                  </a:lnTo>
                  <a:lnTo>
                    <a:pt x="131398" y="189979"/>
                  </a:lnTo>
                  <a:lnTo>
                    <a:pt x="134533" y="214139"/>
                  </a:lnTo>
                  <a:lnTo>
                    <a:pt x="142492" y="2309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3495CAE-B402-4E29-8EF9-BCC14A795235}"/>
                </a:ext>
              </a:extLst>
            </p:cNvPr>
            <p:cNvSpPr/>
            <p:nvPr/>
          </p:nvSpPr>
          <p:spPr>
            <a:xfrm>
              <a:off x="7575683" y="3734495"/>
              <a:ext cx="243007" cy="287620"/>
            </a:xfrm>
            <a:custGeom>
              <a:avLst/>
              <a:gdLst/>
              <a:ahLst/>
              <a:cxnLst/>
              <a:rect l="0" t="0" r="0" b="0"/>
              <a:pathLst>
                <a:path w="243007" h="287620">
                  <a:moveTo>
                    <a:pt x="12097" y="56710"/>
                  </a:moveTo>
                  <a:lnTo>
                    <a:pt x="4119" y="43252"/>
                  </a:lnTo>
                  <a:lnTo>
                    <a:pt x="0" y="31436"/>
                  </a:lnTo>
                  <a:lnTo>
                    <a:pt x="452" y="25541"/>
                  </a:lnTo>
                  <a:lnTo>
                    <a:pt x="5728" y="14217"/>
                  </a:lnTo>
                  <a:lnTo>
                    <a:pt x="17222" y="6400"/>
                  </a:lnTo>
                  <a:lnTo>
                    <a:pt x="32871" y="1534"/>
                  </a:lnTo>
                  <a:lnTo>
                    <a:pt x="67314" y="0"/>
                  </a:lnTo>
                  <a:lnTo>
                    <a:pt x="81388" y="3462"/>
                  </a:lnTo>
                  <a:lnTo>
                    <a:pt x="97588" y="10968"/>
                  </a:lnTo>
                  <a:lnTo>
                    <a:pt x="109959" y="21861"/>
                  </a:lnTo>
                  <a:lnTo>
                    <a:pt x="118837" y="35255"/>
                  </a:lnTo>
                  <a:lnTo>
                    <a:pt x="125997" y="58375"/>
                  </a:lnTo>
                  <a:lnTo>
                    <a:pt x="125767" y="71173"/>
                  </a:lnTo>
                  <a:lnTo>
                    <a:pt x="116471" y="97665"/>
                  </a:lnTo>
                  <a:lnTo>
                    <a:pt x="76045" y="159176"/>
                  </a:lnTo>
                  <a:lnTo>
                    <a:pt x="35452" y="220575"/>
                  </a:lnTo>
                  <a:lnTo>
                    <a:pt x="33018" y="232762"/>
                  </a:lnTo>
                  <a:lnTo>
                    <a:pt x="33205" y="238518"/>
                  </a:lnTo>
                  <a:lnTo>
                    <a:pt x="36313" y="242355"/>
                  </a:lnTo>
                  <a:lnTo>
                    <a:pt x="47721" y="246619"/>
                  </a:lnTo>
                  <a:lnTo>
                    <a:pt x="107420" y="249108"/>
                  </a:lnTo>
                  <a:lnTo>
                    <a:pt x="167658" y="255790"/>
                  </a:lnTo>
                  <a:lnTo>
                    <a:pt x="199317" y="264997"/>
                  </a:lnTo>
                  <a:lnTo>
                    <a:pt x="243006" y="2876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F88A0B-C084-44D7-B1DE-7BE109073C79}"/>
              </a:ext>
            </a:extLst>
          </p:cNvPr>
          <p:cNvGrpSpPr/>
          <p:nvPr/>
        </p:nvGrpSpPr>
        <p:grpSpPr>
          <a:xfrm>
            <a:off x="2137751" y="4909876"/>
            <a:ext cx="3806817" cy="460104"/>
            <a:chOff x="2137751" y="4909876"/>
            <a:chExt cx="3806817" cy="46010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667677-E947-4EF7-B8E2-325026881780}"/>
                </a:ext>
              </a:extLst>
            </p:cNvPr>
            <p:cNvSpPr/>
            <p:nvPr/>
          </p:nvSpPr>
          <p:spPr>
            <a:xfrm>
              <a:off x="2137751" y="5086759"/>
              <a:ext cx="257261" cy="272481"/>
            </a:xfrm>
            <a:custGeom>
              <a:avLst/>
              <a:gdLst/>
              <a:ahLst/>
              <a:cxnLst/>
              <a:rect l="0" t="0" r="0" b="0"/>
              <a:pathLst>
                <a:path w="257261" h="272481">
                  <a:moveTo>
                    <a:pt x="31720" y="14721"/>
                  </a:moveTo>
                  <a:lnTo>
                    <a:pt x="64468" y="2623"/>
                  </a:lnTo>
                  <a:lnTo>
                    <a:pt x="98408" y="0"/>
                  </a:lnTo>
                  <a:lnTo>
                    <a:pt x="137059" y="6190"/>
                  </a:lnTo>
                  <a:lnTo>
                    <a:pt x="163287" y="20991"/>
                  </a:lnTo>
                  <a:lnTo>
                    <a:pt x="177175" y="33551"/>
                  </a:lnTo>
                  <a:lnTo>
                    <a:pt x="188250" y="51857"/>
                  </a:lnTo>
                  <a:lnTo>
                    <a:pt x="193375" y="65435"/>
                  </a:lnTo>
                  <a:lnTo>
                    <a:pt x="194459" y="77833"/>
                  </a:lnTo>
                  <a:lnTo>
                    <a:pt x="190123" y="98059"/>
                  </a:lnTo>
                  <a:lnTo>
                    <a:pt x="181281" y="118173"/>
                  </a:lnTo>
                  <a:lnTo>
                    <a:pt x="157685" y="155479"/>
                  </a:lnTo>
                  <a:lnTo>
                    <a:pt x="117067" y="187737"/>
                  </a:lnTo>
                  <a:lnTo>
                    <a:pt x="53940" y="217802"/>
                  </a:lnTo>
                  <a:lnTo>
                    <a:pt x="0" y="237228"/>
                  </a:lnTo>
                  <a:lnTo>
                    <a:pt x="44741" y="230699"/>
                  </a:lnTo>
                  <a:lnTo>
                    <a:pt x="102742" y="239045"/>
                  </a:lnTo>
                  <a:lnTo>
                    <a:pt x="159914" y="252812"/>
                  </a:lnTo>
                  <a:lnTo>
                    <a:pt x="220148" y="265321"/>
                  </a:lnTo>
                  <a:lnTo>
                    <a:pt x="257260" y="272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0F7492E-4C91-4A84-8848-7659E57EBA00}"/>
                </a:ext>
              </a:extLst>
            </p:cNvPr>
            <p:cNvSpPr/>
            <p:nvPr/>
          </p:nvSpPr>
          <p:spPr>
            <a:xfrm>
              <a:off x="2472710" y="5069260"/>
              <a:ext cx="174691" cy="93439"/>
            </a:xfrm>
            <a:custGeom>
              <a:avLst/>
              <a:gdLst/>
              <a:ahLst/>
              <a:cxnLst/>
              <a:rect l="0" t="0" r="0" b="0"/>
              <a:pathLst>
                <a:path w="174691" h="93439">
                  <a:moveTo>
                    <a:pt x="2850" y="0"/>
                  </a:moveTo>
                  <a:lnTo>
                    <a:pt x="1259" y="21775"/>
                  </a:lnTo>
                  <a:lnTo>
                    <a:pt x="0" y="27047"/>
                  </a:lnTo>
                  <a:lnTo>
                    <a:pt x="353" y="29368"/>
                  </a:lnTo>
                  <a:lnTo>
                    <a:pt x="1782" y="29722"/>
                  </a:lnTo>
                  <a:lnTo>
                    <a:pt x="3928" y="28765"/>
                  </a:lnTo>
                  <a:lnTo>
                    <a:pt x="18352" y="30268"/>
                  </a:lnTo>
                  <a:lnTo>
                    <a:pt x="40916" y="37315"/>
                  </a:lnTo>
                  <a:lnTo>
                    <a:pt x="93568" y="70090"/>
                  </a:lnTo>
                  <a:lnTo>
                    <a:pt x="101642" y="76498"/>
                  </a:lnTo>
                  <a:lnTo>
                    <a:pt x="147176" y="92992"/>
                  </a:lnTo>
                  <a:lnTo>
                    <a:pt x="158285" y="93438"/>
                  </a:lnTo>
                  <a:lnTo>
                    <a:pt x="174690" y="912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FC7F043-7EF7-4350-9207-5348414A775F}"/>
                </a:ext>
              </a:extLst>
            </p:cNvPr>
            <p:cNvSpPr/>
            <p:nvPr/>
          </p:nvSpPr>
          <p:spPr>
            <a:xfrm>
              <a:off x="2593700" y="5010190"/>
              <a:ext cx="5371" cy="306090"/>
            </a:xfrm>
            <a:custGeom>
              <a:avLst/>
              <a:gdLst/>
              <a:ahLst/>
              <a:cxnLst/>
              <a:rect l="0" t="0" r="0" b="0"/>
              <a:pathLst>
                <a:path w="5371" h="306090">
                  <a:moveTo>
                    <a:pt x="5370" y="0"/>
                  </a:moveTo>
                  <a:lnTo>
                    <a:pt x="3779" y="62634"/>
                  </a:lnTo>
                  <a:lnTo>
                    <a:pt x="331" y="123528"/>
                  </a:lnTo>
                  <a:lnTo>
                    <a:pt x="19" y="183309"/>
                  </a:lnTo>
                  <a:lnTo>
                    <a:pt x="1" y="241608"/>
                  </a:lnTo>
                  <a:lnTo>
                    <a:pt x="0" y="287265"/>
                  </a:lnTo>
                  <a:lnTo>
                    <a:pt x="0" y="3060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06D2DB-DD2C-43E4-A66E-1CE14EBCEC38}"/>
                </a:ext>
              </a:extLst>
            </p:cNvPr>
            <p:cNvSpPr/>
            <p:nvPr/>
          </p:nvSpPr>
          <p:spPr>
            <a:xfrm>
              <a:off x="2742294" y="5015560"/>
              <a:ext cx="182062" cy="349050"/>
            </a:xfrm>
            <a:custGeom>
              <a:avLst/>
              <a:gdLst/>
              <a:ahLst/>
              <a:cxnLst/>
              <a:rect l="0" t="0" r="0" b="0"/>
              <a:pathLst>
                <a:path w="182062" h="349050">
                  <a:moveTo>
                    <a:pt x="12505" y="0"/>
                  </a:moveTo>
                  <a:lnTo>
                    <a:pt x="3217" y="55202"/>
                  </a:lnTo>
                  <a:lnTo>
                    <a:pt x="1850" y="114019"/>
                  </a:lnTo>
                  <a:lnTo>
                    <a:pt x="0" y="157472"/>
                  </a:lnTo>
                  <a:lnTo>
                    <a:pt x="14342" y="219107"/>
                  </a:lnTo>
                  <a:lnTo>
                    <a:pt x="26348" y="241440"/>
                  </a:lnTo>
                  <a:lnTo>
                    <a:pt x="58851" y="277127"/>
                  </a:lnTo>
                  <a:lnTo>
                    <a:pt x="72578" y="285243"/>
                  </a:lnTo>
                  <a:lnTo>
                    <a:pt x="93683" y="291427"/>
                  </a:lnTo>
                  <a:lnTo>
                    <a:pt x="113130" y="291336"/>
                  </a:lnTo>
                  <a:lnTo>
                    <a:pt x="130229" y="287531"/>
                  </a:lnTo>
                  <a:lnTo>
                    <a:pt x="149482" y="276922"/>
                  </a:lnTo>
                  <a:lnTo>
                    <a:pt x="164601" y="262443"/>
                  </a:lnTo>
                  <a:lnTo>
                    <a:pt x="176638" y="243965"/>
                  </a:lnTo>
                  <a:lnTo>
                    <a:pt x="182061" y="220524"/>
                  </a:lnTo>
                  <a:lnTo>
                    <a:pt x="180817" y="194684"/>
                  </a:lnTo>
                  <a:lnTo>
                    <a:pt x="173819" y="173835"/>
                  </a:lnTo>
                  <a:lnTo>
                    <a:pt x="161337" y="159171"/>
                  </a:lnTo>
                  <a:lnTo>
                    <a:pt x="156476" y="156831"/>
                  </a:lnTo>
                  <a:lnTo>
                    <a:pt x="146302" y="155821"/>
                  </a:lnTo>
                  <a:lnTo>
                    <a:pt x="137404" y="158953"/>
                  </a:lnTo>
                  <a:lnTo>
                    <a:pt x="133361" y="161458"/>
                  </a:lnTo>
                  <a:lnTo>
                    <a:pt x="127278" y="170606"/>
                  </a:lnTo>
                  <a:lnTo>
                    <a:pt x="118510" y="193076"/>
                  </a:lnTo>
                  <a:lnTo>
                    <a:pt x="118563" y="217909"/>
                  </a:lnTo>
                  <a:lnTo>
                    <a:pt x="129642" y="276522"/>
                  </a:lnTo>
                  <a:lnTo>
                    <a:pt x="133198" y="294544"/>
                  </a:lnTo>
                  <a:lnTo>
                    <a:pt x="153414" y="331648"/>
                  </a:lnTo>
                  <a:lnTo>
                    <a:pt x="163246" y="341705"/>
                  </a:lnTo>
                  <a:lnTo>
                    <a:pt x="173605" y="3490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5ECF4E0-D6C4-4BEC-B7CE-F85C8E8AF2CD}"/>
                </a:ext>
              </a:extLst>
            </p:cNvPr>
            <p:cNvSpPr/>
            <p:nvPr/>
          </p:nvSpPr>
          <p:spPr>
            <a:xfrm>
              <a:off x="3000758" y="5002737"/>
              <a:ext cx="291040" cy="312888"/>
            </a:xfrm>
            <a:custGeom>
              <a:avLst/>
              <a:gdLst/>
              <a:ahLst/>
              <a:cxnLst/>
              <a:rect l="0" t="0" r="0" b="0"/>
              <a:pathLst>
                <a:path w="291040" h="312888">
                  <a:moveTo>
                    <a:pt x="33280" y="45043"/>
                  </a:moveTo>
                  <a:lnTo>
                    <a:pt x="36131" y="30789"/>
                  </a:lnTo>
                  <a:lnTo>
                    <a:pt x="42304" y="20609"/>
                  </a:lnTo>
                  <a:lnTo>
                    <a:pt x="51014" y="12704"/>
                  </a:lnTo>
                  <a:lnTo>
                    <a:pt x="67174" y="4898"/>
                  </a:lnTo>
                  <a:lnTo>
                    <a:pt x="90923" y="0"/>
                  </a:lnTo>
                  <a:lnTo>
                    <a:pt x="142595" y="6109"/>
                  </a:lnTo>
                  <a:lnTo>
                    <a:pt x="177369" y="17039"/>
                  </a:lnTo>
                  <a:lnTo>
                    <a:pt x="203307" y="35683"/>
                  </a:lnTo>
                  <a:lnTo>
                    <a:pt x="211871" y="48838"/>
                  </a:lnTo>
                  <a:lnTo>
                    <a:pt x="214991" y="56524"/>
                  </a:lnTo>
                  <a:lnTo>
                    <a:pt x="215274" y="71427"/>
                  </a:lnTo>
                  <a:lnTo>
                    <a:pt x="211423" y="84812"/>
                  </a:lnTo>
                  <a:lnTo>
                    <a:pt x="195821" y="109888"/>
                  </a:lnTo>
                  <a:lnTo>
                    <a:pt x="172382" y="130545"/>
                  </a:lnTo>
                  <a:lnTo>
                    <a:pt x="115887" y="164458"/>
                  </a:lnTo>
                  <a:lnTo>
                    <a:pt x="56656" y="200273"/>
                  </a:lnTo>
                  <a:lnTo>
                    <a:pt x="26993" y="219021"/>
                  </a:lnTo>
                  <a:lnTo>
                    <a:pt x="5314" y="240780"/>
                  </a:lnTo>
                  <a:lnTo>
                    <a:pt x="365" y="250176"/>
                  </a:lnTo>
                  <a:lnTo>
                    <a:pt x="0" y="254591"/>
                  </a:lnTo>
                  <a:lnTo>
                    <a:pt x="2777" y="262680"/>
                  </a:lnTo>
                  <a:lnTo>
                    <a:pt x="13900" y="273942"/>
                  </a:lnTo>
                  <a:lnTo>
                    <a:pt x="28532" y="281986"/>
                  </a:lnTo>
                  <a:lnTo>
                    <a:pt x="85458" y="293753"/>
                  </a:lnTo>
                  <a:lnTo>
                    <a:pt x="148624" y="302686"/>
                  </a:lnTo>
                  <a:lnTo>
                    <a:pt x="206870" y="312546"/>
                  </a:lnTo>
                  <a:lnTo>
                    <a:pt x="263811" y="312887"/>
                  </a:lnTo>
                  <a:lnTo>
                    <a:pt x="291039" y="3081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4FA1CB6-32C8-41D5-A0CA-4A69B5AE30A5}"/>
                </a:ext>
              </a:extLst>
            </p:cNvPr>
            <p:cNvSpPr/>
            <p:nvPr/>
          </p:nvSpPr>
          <p:spPr>
            <a:xfrm>
              <a:off x="3350867" y="5053150"/>
              <a:ext cx="306089" cy="177210"/>
            </a:xfrm>
            <a:custGeom>
              <a:avLst/>
              <a:gdLst/>
              <a:ahLst/>
              <a:cxnLst/>
              <a:rect l="0" t="0" r="0" b="0"/>
              <a:pathLst>
                <a:path w="306089" h="177210">
                  <a:moveTo>
                    <a:pt x="0" y="0"/>
                  </a:moveTo>
                  <a:lnTo>
                    <a:pt x="9171" y="7978"/>
                  </a:lnTo>
                  <a:lnTo>
                    <a:pt x="72483" y="44103"/>
                  </a:lnTo>
                  <a:lnTo>
                    <a:pt x="130930" y="81213"/>
                  </a:lnTo>
                  <a:lnTo>
                    <a:pt x="188082" y="121339"/>
                  </a:lnTo>
                  <a:lnTo>
                    <a:pt x="243293" y="151849"/>
                  </a:lnTo>
                  <a:lnTo>
                    <a:pt x="306088" y="1772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3BF4B6-BA04-40D7-92DE-6EF82EF5FDDF}"/>
                </a:ext>
              </a:extLst>
            </p:cNvPr>
            <p:cNvSpPr/>
            <p:nvPr/>
          </p:nvSpPr>
          <p:spPr>
            <a:xfrm>
              <a:off x="3404567" y="5042410"/>
              <a:ext cx="128880" cy="300720"/>
            </a:xfrm>
            <a:custGeom>
              <a:avLst/>
              <a:gdLst/>
              <a:ahLst/>
              <a:cxnLst/>
              <a:rect l="0" t="0" r="0" b="0"/>
              <a:pathLst>
                <a:path w="128880" h="300720">
                  <a:moveTo>
                    <a:pt x="128879" y="0"/>
                  </a:moveTo>
                  <a:lnTo>
                    <a:pt x="94646" y="58957"/>
                  </a:lnTo>
                  <a:lnTo>
                    <a:pt x="69043" y="114092"/>
                  </a:lnTo>
                  <a:lnTo>
                    <a:pt x="42932" y="172646"/>
                  </a:lnTo>
                  <a:lnTo>
                    <a:pt x="20180" y="229160"/>
                  </a:lnTo>
                  <a:lnTo>
                    <a:pt x="1630" y="291919"/>
                  </a:lnTo>
                  <a:lnTo>
                    <a:pt x="0" y="3007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F45C9EF-F732-4D82-92E7-0B67A5C886E7}"/>
                </a:ext>
              </a:extLst>
            </p:cNvPr>
            <p:cNvSpPr/>
            <p:nvPr/>
          </p:nvSpPr>
          <p:spPr>
            <a:xfrm>
              <a:off x="3651586" y="4976678"/>
              <a:ext cx="402749" cy="318122"/>
            </a:xfrm>
            <a:custGeom>
              <a:avLst/>
              <a:gdLst/>
              <a:ahLst/>
              <a:cxnLst/>
              <a:rect l="0" t="0" r="0" b="0"/>
              <a:pathLst>
                <a:path w="402749" h="318122">
                  <a:moveTo>
                    <a:pt x="0" y="54992"/>
                  </a:moveTo>
                  <a:lnTo>
                    <a:pt x="14948" y="30797"/>
                  </a:lnTo>
                  <a:lnTo>
                    <a:pt x="30947" y="16597"/>
                  </a:lnTo>
                  <a:lnTo>
                    <a:pt x="73575" y="60"/>
                  </a:lnTo>
                  <a:lnTo>
                    <a:pt x="96515" y="0"/>
                  </a:lnTo>
                  <a:lnTo>
                    <a:pt x="148456" y="10973"/>
                  </a:lnTo>
                  <a:lnTo>
                    <a:pt x="207537" y="40737"/>
                  </a:lnTo>
                  <a:lnTo>
                    <a:pt x="233179" y="58581"/>
                  </a:lnTo>
                  <a:lnTo>
                    <a:pt x="251230" y="84676"/>
                  </a:lnTo>
                  <a:lnTo>
                    <a:pt x="253266" y="98615"/>
                  </a:lnTo>
                  <a:lnTo>
                    <a:pt x="251585" y="115550"/>
                  </a:lnTo>
                  <a:lnTo>
                    <a:pt x="237794" y="155534"/>
                  </a:lnTo>
                  <a:lnTo>
                    <a:pt x="218836" y="179131"/>
                  </a:lnTo>
                  <a:lnTo>
                    <a:pt x="155718" y="225019"/>
                  </a:lnTo>
                  <a:lnTo>
                    <a:pt x="112022" y="257261"/>
                  </a:lnTo>
                  <a:lnTo>
                    <a:pt x="104880" y="266012"/>
                  </a:lnTo>
                  <a:lnTo>
                    <a:pt x="102140" y="270852"/>
                  </a:lnTo>
                  <a:lnTo>
                    <a:pt x="102102" y="274675"/>
                  </a:lnTo>
                  <a:lnTo>
                    <a:pt x="103868" y="277821"/>
                  </a:lnTo>
                  <a:lnTo>
                    <a:pt x="106835" y="280514"/>
                  </a:lnTo>
                  <a:lnTo>
                    <a:pt x="137917" y="289124"/>
                  </a:lnTo>
                  <a:lnTo>
                    <a:pt x="198947" y="296500"/>
                  </a:lnTo>
                  <a:lnTo>
                    <a:pt x="258036" y="305887"/>
                  </a:lnTo>
                  <a:lnTo>
                    <a:pt x="317574" y="311917"/>
                  </a:lnTo>
                  <a:lnTo>
                    <a:pt x="380896" y="317757"/>
                  </a:lnTo>
                  <a:lnTo>
                    <a:pt x="402748" y="3181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DD89AE1-17F4-4CD1-8A3F-13AAD49240BC}"/>
                </a:ext>
              </a:extLst>
            </p:cNvPr>
            <p:cNvSpPr/>
            <p:nvPr/>
          </p:nvSpPr>
          <p:spPr>
            <a:xfrm>
              <a:off x="4161734" y="5043156"/>
              <a:ext cx="177210" cy="36845"/>
            </a:xfrm>
            <a:custGeom>
              <a:avLst/>
              <a:gdLst/>
              <a:ahLst/>
              <a:cxnLst/>
              <a:rect l="0" t="0" r="0" b="0"/>
              <a:pathLst>
                <a:path w="177210" h="36845">
                  <a:moveTo>
                    <a:pt x="0" y="4624"/>
                  </a:moveTo>
                  <a:lnTo>
                    <a:pt x="29897" y="0"/>
                  </a:lnTo>
                  <a:lnTo>
                    <a:pt x="87559" y="10163"/>
                  </a:lnTo>
                  <a:lnTo>
                    <a:pt x="147587" y="27157"/>
                  </a:lnTo>
                  <a:lnTo>
                    <a:pt x="177209" y="368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3F4D2FA-85E0-4CA6-867F-F944DF033B51}"/>
                </a:ext>
              </a:extLst>
            </p:cNvPr>
            <p:cNvSpPr/>
            <p:nvPr/>
          </p:nvSpPr>
          <p:spPr>
            <a:xfrm>
              <a:off x="4156364" y="5053150"/>
              <a:ext cx="193320" cy="85921"/>
            </a:xfrm>
            <a:custGeom>
              <a:avLst/>
              <a:gdLst/>
              <a:ahLst/>
              <a:cxnLst/>
              <a:rect l="0" t="0" r="0" b="0"/>
              <a:pathLst>
                <a:path w="193320" h="85921">
                  <a:moveTo>
                    <a:pt x="0" y="0"/>
                  </a:moveTo>
                  <a:lnTo>
                    <a:pt x="5701" y="8552"/>
                  </a:lnTo>
                  <a:lnTo>
                    <a:pt x="13273" y="14342"/>
                  </a:lnTo>
                  <a:lnTo>
                    <a:pt x="68159" y="43054"/>
                  </a:lnTo>
                  <a:lnTo>
                    <a:pt x="123364" y="64448"/>
                  </a:lnTo>
                  <a:lnTo>
                    <a:pt x="184739" y="83324"/>
                  </a:lnTo>
                  <a:lnTo>
                    <a:pt x="193319" y="859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1890E9-04E7-43A2-A3A5-74496147DADC}"/>
                </a:ext>
              </a:extLst>
            </p:cNvPr>
            <p:cNvSpPr/>
            <p:nvPr/>
          </p:nvSpPr>
          <p:spPr>
            <a:xfrm>
              <a:off x="4523336" y="5063890"/>
              <a:ext cx="261316" cy="75181"/>
            </a:xfrm>
            <a:custGeom>
              <a:avLst/>
              <a:gdLst/>
              <a:ahLst/>
              <a:cxnLst/>
              <a:rect l="0" t="0" r="0" b="0"/>
              <a:pathLst>
                <a:path w="261316" h="75181">
                  <a:moveTo>
                    <a:pt x="30406" y="0"/>
                  </a:moveTo>
                  <a:lnTo>
                    <a:pt x="18141" y="9171"/>
                  </a:lnTo>
                  <a:lnTo>
                    <a:pt x="12" y="29870"/>
                  </a:lnTo>
                  <a:lnTo>
                    <a:pt x="0" y="32443"/>
                  </a:lnTo>
                  <a:lnTo>
                    <a:pt x="2378" y="34159"/>
                  </a:lnTo>
                  <a:lnTo>
                    <a:pt x="6351" y="35302"/>
                  </a:lnTo>
                  <a:lnTo>
                    <a:pt x="64057" y="32382"/>
                  </a:lnTo>
                  <a:lnTo>
                    <a:pt x="107344" y="39709"/>
                  </a:lnTo>
                  <a:lnTo>
                    <a:pt x="170042" y="60647"/>
                  </a:lnTo>
                  <a:lnTo>
                    <a:pt x="231060" y="74113"/>
                  </a:lnTo>
                  <a:lnTo>
                    <a:pt x="261315" y="751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E95C24C-E007-4866-BAA6-19152D0DE267}"/>
                </a:ext>
              </a:extLst>
            </p:cNvPr>
            <p:cNvSpPr/>
            <p:nvPr/>
          </p:nvSpPr>
          <p:spPr>
            <a:xfrm>
              <a:off x="4682622" y="4913531"/>
              <a:ext cx="96660" cy="451079"/>
            </a:xfrm>
            <a:custGeom>
              <a:avLst/>
              <a:gdLst/>
              <a:ahLst/>
              <a:cxnLst/>
              <a:rect l="0" t="0" r="0" b="0"/>
              <a:pathLst>
                <a:path w="96660" h="451079">
                  <a:moveTo>
                    <a:pt x="96659" y="0"/>
                  </a:moveTo>
                  <a:lnTo>
                    <a:pt x="79183" y="60036"/>
                  </a:lnTo>
                  <a:lnTo>
                    <a:pt x="67862" y="122678"/>
                  </a:lnTo>
                  <a:lnTo>
                    <a:pt x="55480" y="184425"/>
                  </a:lnTo>
                  <a:lnTo>
                    <a:pt x="45345" y="238670"/>
                  </a:lnTo>
                  <a:lnTo>
                    <a:pt x="35191" y="300332"/>
                  </a:lnTo>
                  <a:lnTo>
                    <a:pt x="23373" y="356017"/>
                  </a:lnTo>
                  <a:lnTo>
                    <a:pt x="8848" y="410488"/>
                  </a:lnTo>
                  <a:lnTo>
                    <a:pt x="0" y="4510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DBCE234-90CD-45BC-86A7-F160CFC662C5}"/>
                </a:ext>
              </a:extLst>
            </p:cNvPr>
            <p:cNvSpPr/>
            <p:nvPr/>
          </p:nvSpPr>
          <p:spPr>
            <a:xfrm>
              <a:off x="4964507" y="4909876"/>
              <a:ext cx="210109" cy="460104"/>
            </a:xfrm>
            <a:custGeom>
              <a:avLst/>
              <a:gdLst/>
              <a:ahLst/>
              <a:cxnLst/>
              <a:rect l="0" t="0" r="0" b="0"/>
              <a:pathLst>
                <a:path w="210109" h="460104">
                  <a:moveTo>
                    <a:pt x="163823" y="159384"/>
                  </a:moveTo>
                  <a:lnTo>
                    <a:pt x="168706" y="147119"/>
                  </a:lnTo>
                  <a:lnTo>
                    <a:pt x="194373" y="106126"/>
                  </a:lnTo>
                  <a:lnTo>
                    <a:pt x="199327" y="84004"/>
                  </a:lnTo>
                  <a:lnTo>
                    <a:pt x="197303" y="68801"/>
                  </a:lnTo>
                  <a:lnTo>
                    <a:pt x="189455" y="50006"/>
                  </a:lnTo>
                  <a:lnTo>
                    <a:pt x="167729" y="24874"/>
                  </a:lnTo>
                  <a:lnTo>
                    <a:pt x="143291" y="6786"/>
                  </a:lnTo>
                  <a:lnTo>
                    <a:pt x="130831" y="2063"/>
                  </a:lnTo>
                  <a:lnTo>
                    <a:pt x="108237" y="0"/>
                  </a:lnTo>
                  <a:lnTo>
                    <a:pt x="89079" y="3500"/>
                  </a:lnTo>
                  <a:lnTo>
                    <a:pt x="47667" y="21085"/>
                  </a:lnTo>
                  <a:lnTo>
                    <a:pt x="16116" y="49526"/>
                  </a:lnTo>
                  <a:lnTo>
                    <a:pt x="7620" y="63587"/>
                  </a:lnTo>
                  <a:lnTo>
                    <a:pt x="0" y="89855"/>
                  </a:lnTo>
                  <a:lnTo>
                    <a:pt x="553" y="138648"/>
                  </a:lnTo>
                  <a:lnTo>
                    <a:pt x="10633" y="167494"/>
                  </a:lnTo>
                  <a:lnTo>
                    <a:pt x="26384" y="191703"/>
                  </a:lnTo>
                  <a:lnTo>
                    <a:pt x="40960" y="206550"/>
                  </a:lnTo>
                  <a:lnTo>
                    <a:pt x="51341" y="212765"/>
                  </a:lnTo>
                  <a:lnTo>
                    <a:pt x="63512" y="214334"/>
                  </a:lnTo>
                  <a:lnTo>
                    <a:pt x="93623" y="210480"/>
                  </a:lnTo>
                  <a:lnTo>
                    <a:pt x="107563" y="204170"/>
                  </a:lnTo>
                  <a:lnTo>
                    <a:pt x="146368" y="173592"/>
                  </a:lnTo>
                  <a:lnTo>
                    <a:pt x="180600" y="130964"/>
                  </a:lnTo>
                  <a:lnTo>
                    <a:pt x="196240" y="121660"/>
                  </a:lnTo>
                  <a:lnTo>
                    <a:pt x="199755" y="122302"/>
                  </a:lnTo>
                  <a:lnTo>
                    <a:pt x="202097" y="125116"/>
                  </a:lnTo>
                  <a:lnTo>
                    <a:pt x="209856" y="150871"/>
                  </a:lnTo>
                  <a:lnTo>
                    <a:pt x="210108" y="182961"/>
                  </a:lnTo>
                  <a:lnTo>
                    <a:pt x="206315" y="242513"/>
                  </a:lnTo>
                  <a:lnTo>
                    <a:pt x="195911" y="304420"/>
                  </a:lnTo>
                  <a:lnTo>
                    <a:pt x="183505" y="367026"/>
                  </a:lnTo>
                  <a:lnTo>
                    <a:pt x="171579" y="430259"/>
                  </a:lnTo>
                  <a:lnTo>
                    <a:pt x="169193" y="4601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0A08118-0A2E-42A1-B6B3-FC4593288F91}"/>
                </a:ext>
              </a:extLst>
            </p:cNvPr>
            <p:cNvSpPr/>
            <p:nvPr/>
          </p:nvSpPr>
          <p:spPr>
            <a:xfrm>
              <a:off x="5265120" y="4942578"/>
              <a:ext cx="319659" cy="352222"/>
            </a:xfrm>
            <a:custGeom>
              <a:avLst/>
              <a:gdLst/>
              <a:ahLst/>
              <a:cxnLst/>
              <a:rect l="0" t="0" r="0" b="0"/>
              <a:pathLst>
                <a:path w="319659" h="352222">
                  <a:moveTo>
                    <a:pt x="110229" y="40762"/>
                  </a:moveTo>
                  <a:lnTo>
                    <a:pt x="115113" y="24807"/>
                  </a:lnTo>
                  <a:lnTo>
                    <a:pt x="120554" y="16567"/>
                  </a:lnTo>
                  <a:lnTo>
                    <a:pt x="136027" y="5218"/>
                  </a:lnTo>
                  <a:lnTo>
                    <a:pt x="158578" y="0"/>
                  </a:lnTo>
                  <a:lnTo>
                    <a:pt x="184155" y="4155"/>
                  </a:lnTo>
                  <a:lnTo>
                    <a:pt x="207777" y="15795"/>
                  </a:lnTo>
                  <a:lnTo>
                    <a:pt x="228566" y="35764"/>
                  </a:lnTo>
                  <a:lnTo>
                    <a:pt x="261740" y="84329"/>
                  </a:lnTo>
                  <a:lnTo>
                    <a:pt x="283017" y="143929"/>
                  </a:lnTo>
                  <a:lnTo>
                    <a:pt x="287050" y="192108"/>
                  </a:lnTo>
                  <a:lnTo>
                    <a:pt x="279930" y="235801"/>
                  </a:lnTo>
                  <a:lnTo>
                    <a:pt x="271954" y="254480"/>
                  </a:lnTo>
                  <a:lnTo>
                    <a:pt x="244062" y="287686"/>
                  </a:lnTo>
                  <a:lnTo>
                    <a:pt x="215982" y="308777"/>
                  </a:lnTo>
                  <a:lnTo>
                    <a:pt x="188664" y="320635"/>
                  </a:lnTo>
                  <a:lnTo>
                    <a:pt x="126658" y="325186"/>
                  </a:lnTo>
                  <a:lnTo>
                    <a:pt x="87487" y="321060"/>
                  </a:lnTo>
                  <a:lnTo>
                    <a:pt x="48425" y="310390"/>
                  </a:lnTo>
                  <a:lnTo>
                    <a:pt x="26682" y="294619"/>
                  </a:lnTo>
                  <a:lnTo>
                    <a:pt x="4670" y="268810"/>
                  </a:lnTo>
                  <a:lnTo>
                    <a:pt x="664" y="256477"/>
                  </a:lnTo>
                  <a:lnTo>
                    <a:pt x="0" y="232762"/>
                  </a:lnTo>
                  <a:lnTo>
                    <a:pt x="2765" y="217385"/>
                  </a:lnTo>
                  <a:lnTo>
                    <a:pt x="7972" y="206573"/>
                  </a:lnTo>
                  <a:lnTo>
                    <a:pt x="23314" y="193777"/>
                  </a:lnTo>
                  <a:lnTo>
                    <a:pt x="40124" y="185279"/>
                  </a:lnTo>
                  <a:lnTo>
                    <a:pt x="64994" y="181832"/>
                  </a:lnTo>
                  <a:lnTo>
                    <a:pt x="118058" y="187983"/>
                  </a:lnTo>
                  <a:lnTo>
                    <a:pt x="152933" y="205795"/>
                  </a:lnTo>
                  <a:lnTo>
                    <a:pt x="174021" y="220428"/>
                  </a:lnTo>
                  <a:lnTo>
                    <a:pt x="233782" y="282430"/>
                  </a:lnTo>
                  <a:lnTo>
                    <a:pt x="282069" y="329548"/>
                  </a:lnTo>
                  <a:lnTo>
                    <a:pt x="319658" y="3522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583106F-10CF-4C26-9188-5EDF21836057}"/>
                </a:ext>
              </a:extLst>
            </p:cNvPr>
            <p:cNvSpPr/>
            <p:nvPr/>
          </p:nvSpPr>
          <p:spPr>
            <a:xfrm>
              <a:off x="5652457" y="5004820"/>
              <a:ext cx="281371" cy="127504"/>
            </a:xfrm>
            <a:custGeom>
              <a:avLst/>
              <a:gdLst/>
              <a:ahLst/>
              <a:cxnLst/>
              <a:rect l="0" t="0" r="0" b="0"/>
              <a:pathLst>
                <a:path w="281371" h="127504">
                  <a:moveTo>
                    <a:pt x="141750" y="0"/>
                  </a:moveTo>
                  <a:lnTo>
                    <a:pt x="136049" y="8553"/>
                  </a:lnTo>
                  <a:lnTo>
                    <a:pt x="126885" y="14342"/>
                  </a:lnTo>
                  <a:lnTo>
                    <a:pt x="113663" y="18308"/>
                  </a:lnTo>
                  <a:lnTo>
                    <a:pt x="57455" y="25544"/>
                  </a:lnTo>
                  <a:lnTo>
                    <a:pt x="23202" y="23742"/>
                  </a:lnTo>
                  <a:lnTo>
                    <a:pt x="3600" y="19300"/>
                  </a:lnTo>
                  <a:lnTo>
                    <a:pt x="724" y="17043"/>
                  </a:lnTo>
                  <a:lnTo>
                    <a:pt x="0" y="14345"/>
                  </a:lnTo>
                  <a:lnTo>
                    <a:pt x="710" y="11354"/>
                  </a:lnTo>
                  <a:lnTo>
                    <a:pt x="4167" y="9956"/>
                  </a:lnTo>
                  <a:lnTo>
                    <a:pt x="15963" y="9994"/>
                  </a:lnTo>
                  <a:lnTo>
                    <a:pt x="33676" y="16220"/>
                  </a:lnTo>
                  <a:lnTo>
                    <a:pt x="93959" y="61466"/>
                  </a:lnTo>
                  <a:lnTo>
                    <a:pt x="157120" y="105544"/>
                  </a:lnTo>
                  <a:lnTo>
                    <a:pt x="194638" y="124233"/>
                  </a:lnTo>
                  <a:lnTo>
                    <a:pt x="214171" y="127503"/>
                  </a:lnTo>
                  <a:lnTo>
                    <a:pt x="237923" y="125621"/>
                  </a:lnTo>
                  <a:lnTo>
                    <a:pt x="250326" y="121266"/>
                  </a:lnTo>
                  <a:lnTo>
                    <a:pt x="281370" y="1020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3BC58A3-7B2F-4896-88D8-C297943D3C04}"/>
                </a:ext>
              </a:extLst>
            </p:cNvPr>
            <p:cNvSpPr/>
            <p:nvPr/>
          </p:nvSpPr>
          <p:spPr>
            <a:xfrm>
              <a:off x="5864017" y="4951121"/>
              <a:ext cx="80551" cy="295349"/>
            </a:xfrm>
            <a:custGeom>
              <a:avLst/>
              <a:gdLst/>
              <a:ahLst/>
              <a:cxnLst/>
              <a:rect l="0" t="0" r="0" b="0"/>
              <a:pathLst>
                <a:path w="80551" h="295349">
                  <a:moveTo>
                    <a:pt x="80550" y="0"/>
                  </a:moveTo>
                  <a:lnTo>
                    <a:pt x="61449" y="60762"/>
                  </a:lnTo>
                  <a:lnTo>
                    <a:pt x="45220" y="122385"/>
                  </a:lnTo>
                  <a:lnTo>
                    <a:pt x="31298" y="177207"/>
                  </a:lnTo>
                  <a:lnTo>
                    <a:pt x="18687" y="229317"/>
                  </a:lnTo>
                  <a:lnTo>
                    <a:pt x="3286" y="284178"/>
                  </a:lnTo>
                  <a:lnTo>
                    <a:pt x="0" y="2953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2532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30CB5D-DE45-46B7-AB9A-82906342CE6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10086213" cy="64035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B62948-A7A0-499C-A46C-52788A0E6274}"/>
              </a:ext>
            </a:extLst>
          </p:cNvPr>
          <p:cNvSpPr txBox="1"/>
          <p:nvPr/>
        </p:nvSpPr>
        <p:spPr>
          <a:xfrm>
            <a:off x="317500" y="1511300"/>
            <a:ext cx="95885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Rockwell Extra Bold - 72"/>
              </a:rPr>
              <a:t>How many are  ​there?</a:t>
            </a:r>
            <a:r>
              <a:rPr lang="en-US">
                <a:solidFill>
                  <a:srgbClr val="000000"/>
                </a:solidFill>
                <a:latin typeface="Arial - 36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590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2B281-A969-49B9-921B-CED3B1036CC0}"/>
              </a:ext>
            </a:extLst>
          </p:cNvPr>
          <p:cNvSpPr txBox="1"/>
          <p:nvPr/>
        </p:nvSpPr>
        <p:spPr>
          <a:xfrm>
            <a:off x="431800" y="1168400"/>
            <a:ext cx="9245600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Century Gothic - 23"/>
              </a:rPr>
              <a:t>Let's talk Volume!</a:t>
            </a:r>
          </a:p>
          <a:p>
            <a:endParaRPr lang="en-US" sz="1100">
              <a:solidFill>
                <a:srgbClr val="000000"/>
              </a:solidFill>
              <a:latin typeface="Century Gothic - 2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6C073-F30D-436C-A57E-9CAD7D972DC3}"/>
              </a:ext>
            </a:extLst>
          </p:cNvPr>
          <p:cNvSpPr txBox="1"/>
          <p:nvPr/>
        </p:nvSpPr>
        <p:spPr>
          <a:xfrm>
            <a:off x="660400" y="1968500"/>
            <a:ext cx="2218618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u="sng">
                <a:solidFill>
                  <a:srgbClr val="000000"/>
                </a:solidFill>
                <a:latin typeface="Century Gothic - 26"/>
              </a:rPr>
              <a:t>   Formulas: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504B1B-CF22-4E1F-9038-068EAA356F5D}"/>
              </a:ext>
            </a:extLst>
          </p:cNvPr>
          <p:cNvSpPr txBox="1"/>
          <p:nvPr/>
        </p:nvSpPr>
        <p:spPr>
          <a:xfrm>
            <a:off x="596900" y="2527300"/>
            <a:ext cx="3977375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entury Gothic - 20"/>
              </a:rPr>
              <a:t> Volume of cube/box  = l*w*h</a:t>
            </a:r>
          </a:p>
          <a:p>
            <a:endParaRPr lang="en-US" sz="1000">
              <a:solidFill>
                <a:srgbClr val="000000"/>
              </a:solidFill>
              <a:latin typeface="Century Gothic - 20"/>
            </a:endParaRPr>
          </a:p>
          <a:p>
            <a:r>
              <a:rPr lang="en-US" sz="1000">
                <a:solidFill>
                  <a:srgbClr val="000000"/>
                </a:solidFill>
                <a:latin typeface="Century Gothic - 20"/>
              </a:rPr>
              <a:t>Volume of sphere =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3C744-55DE-42DC-B605-DD8A00AC495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2838450"/>
            <a:ext cx="812800" cy="914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446293-F95D-4E8B-B3EB-DEBD7CC4DABF}"/>
              </a:ext>
            </a:extLst>
          </p:cNvPr>
          <p:cNvSpPr txBox="1"/>
          <p:nvPr/>
        </p:nvSpPr>
        <p:spPr>
          <a:xfrm>
            <a:off x="12700" y="203200"/>
            <a:ext cx="9817100" cy="2616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Century Gothic - 23"/>
              </a:rPr>
              <a:t>EQ: How do I determine how many objects can fill up a space?</a:t>
            </a:r>
          </a:p>
        </p:txBody>
      </p:sp>
    </p:spTree>
    <p:extLst>
      <p:ext uri="{BB962C8B-B14F-4D97-AF65-F5344CB8AC3E}">
        <p14:creationId xmlns:p14="http://schemas.microsoft.com/office/powerpoint/2010/main" val="1977792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DD4300-5F26-4AFD-9ED7-6626DD9D50F2}"/>
              </a:ext>
            </a:extLst>
          </p:cNvPr>
          <p:cNvSpPr txBox="1"/>
          <p:nvPr/>
        </p:nvSpPr>
        <p:spPr>
          <a:xfrm>
            <a:off x="0" y="203200"/>
            <a:ext cx="9245600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Century Gothic - 23"/>
              </a:rPr>
              <a:t>Let's talk Volume!</a:t>
            </a:r>
          </a:p>
          <a:p>
            <a:endParaRPr lang="en-US" sz="1100">
              <a:solidFill>
                <a:srgbClr val="000000"/>
              </a:solidFill>
              <a:latin typeface="Century Gothic - 2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2D3D1-E49D-4FC8-B74E-F6BEEBEE95F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746250"/>
            <a:ext cx="10160000" cy="1708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C2AB3-7A2C-4453-8600-C6DB77AD1AB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38100"/>
            <a:ext cx="6312789" cy="17134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AE789F2-5212-4AA4-921C-375EA3BC4128}"/>
              </a:ext>
            </a:extLst>
          </p:cNvPr>
          <p:cNvSpPr/>
          <p:nvPr/>
        </p:nvSpPr>
        <p:spPr>
          <a:xfrm>
            <a:off x="5568950" y="2127250"/>
            <a:ext cx="834281" cy="43092"/>
          </a:xfrm>
          <a:custGeom>
            <a:avLst/>
            <a:gdLst/>
            <a:ahLst/>
            <a:cxnLst/>
            <a:rect l="0" t="0" r="0" b="0"/>
            <a:pathLst>
              <a:path w="834281" h="43092">
                <a:moveTo>
                  <a:pt x="0" y="0"/>
                </a:moveTo>
                <a:lnTo>
                  <a:pt x="6742" y="6742"/>
                </a:lnTo>
                <a:lnTo>
                  <a:pt x="17578" y="10052"/>
                </a:lnTo>
                <a:lnTo>
                  <a:pt x="80624" y="12597"/>
                </a:lnTo>
                <a:lnTo>
                  <a:pt x="143474" y="17720"/>
                </a:lnTo>
                <a:lnTo>
                  <a:pt x="204403" y="18875"/>
                </a:lnTo>
                <a:lnTo>
                  <a:pt x="265491" y="19027"/>
                </a:lnTo>
                <a:lnTo>
                  <a:pt x="324792" y="19048"/>
                </a:lnTo>
                <a:lnTo>
                  <a:pt x="380079" y="24076"/>
                </a:lnTo>
                <a:lnTo>
                  <a:pt x="433795" y="29589"/>
                </a:lnTo>
                <a:lnTo>
                  <a:pt x="490188" y="31466"/>
                </a:lnTo>
                <a:lnTo>
                  <a:pt x="550953" y="35096"/>
                </a:lnTo>
                <a:lnTo>
                  <a:pt x="608358" y="37704"/>
                </a:lnTo>
                <a:lnTo>
                  <a:pt x="667965" y="43091"/>
                </a:lnTo>
                <a:lnTo>
                  <a:pt x="727212" y="42449"/>
                </a:lnTo>
                <a:lnTo>
                  <a:pt x="786425" y="38673"/>
                </a:lnTo>
                <a:lnTo>
                  <a:pt x="833379" y="34492"/>
                </a:lnTo>
                <a:lnTo>
                  <a:pt x="834280" y="34989"/>
                </a:lnTo>
                <a:lnTo>
                  <a:pt x="831850" y="38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5848ED7-9B3B-4828-8BAF-2D0825361A08}"/>
              </a:ext>
            </a:extLst>
          </p:cNvPr>
          <p:cNvSpPr/>
          <p:nvPr/>
        </p:nvSpPr>
        <p:spPr>
          <a:xfrm>
            <a:off x="-261247" y="2339529"/>
            <a:ext cx="274182" cy="313630"/>
          </a:xfrm>
          <a:custGeom>
            <a:avLst/>
            <a:gdLst/>
            <a:ahLst/>
            <a:cxnLst/>
            <a:rect l="0" t="0" r="0" b="0"/>
            <a:pathLst>
              <a:path w="274182" h="313630">
                <a:moveTo>
                  <a:pt x="274181" y="0"/>
                </a:moveTo>
                <a:lnTo>
                  <a:pt x="260689" y="5994"/>
                </a:lnTo>
                <a:lnTo>
                  <a:pt x="216314" y="27018"/>
                </a:lnTo>
                <a:lnTo>
                  <a:pt x="158406" y="58688"/>
                </a:lnTo>
                <a:lnTo>
                  <a:pt x="108871" y="90414"/>
                </a:lnTo>
                <a:lnTo>
                  <a:pt x="45481" y="143322"/>
                </a:lnTo>
                <a:lnTo>
                  <a:pt x="5229" y="199914"/>
                </a:lnTo>
                <a:lnTo>
                  <a:pt x="0" y="217157"/>
                </a:lnTo>
                <a:lnTo>
                  <a:pt x="28" y="234227"/>
                </a:lnTo>
                <a:lnTo>
                  <a:pt x="7382" y="256334"/>
                </a:lnTo>
                <a:lnTo>
                  <a:pt x="21868" y="276290"/>
                </a:lnTo>
                <a:lnTo>
                  <a:pt x="37264" y="285439"/>
                </a:lnTo>
                <a:lnTo>
                  <a:pt x="91241" y="303801"/>
                </a:lnTo>
                <a:lnTo>
                  <a:pt x="146527" y="312395"/>
                </a:lnTo>
                <a:lnTo>
                  <a:pt x="185627" y="3136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2B2136A-22C1-46E3-84F3-7F5BC1C27DB5}"/>
              </a:ext>
            </a:extLst>
          </p:cNvPr>
          <p:cNvSpPr/>
          <p:nvPr/>
        </p:nvSpPr>
        <p:spPr>
          <a:xfrm>
            <a:off x="1115472" y="2153841"/>
            <a:ext cx="96459" cy="18691"/>
          </a:xfrm>
          <a:custGeom>
            <a:avLst/>
            <a:gdLst/>
            <a:ahLst/>
            <a:cxnLst/>
            <a:rect l="0" t="0" r="0" b="0"/>
            <a:pathLst>
              <a:path w="96459" h="18691">
                <a:moveTo>
                  <a:pt x="96458" y="18690"/>
                </a:moveTo>
                <a:lnTo>
                  <a:pt x="44074" y="6651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F34FD2-7897-4C7C-B57B-5B9215F248D2}"/>
              </a:ext>
            </a:extLst>
          </p:cNvPr>
          <p:cNvSpPr/>
          <p:nvPr/>
        </p:nvSpPr>
        <p:spPr>
          <a:xfrm>
            <a:off x="8951365" y="5289619"/>
            <a:ext cx="14836" cy="107882"/>
          </a:xfrm>
          <a:custGeom>
            <a:avLst/>
            <a:gdLst/>
            <a:ahLst/>
            <a:cxnLst/>
            <a:rect l="0" t="0" r="0" b="0"/>
            <a:pathLst>
              <a:path w="14836" h="107882">
                <a:moveTo>
                  <a:pt x="0" y="0"/>
                </a:moveTo>
                <a:lnTo>
                  <a:pt x="6466" y="40674"/>
                </a:lnTo>
                <a:lnTo>
                  <a:pt x="12973" y="92724"/>
                </a:lnTo>
                <a:lnTo>
                  <a:pt x="14835" y="10788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5B128E-9C11-43DC-A5F8-497A66832D66}"/>
              </a:ext>
            </a:extLst>
          </p:cNvPr>
          <p:cNvGrpSpPr/>
          <p:nvPr/>
        </p:nvGrpSpPr>
        <p:grpSpPr>
          <a:xfrm>
            <a:off x="9251950" y="6057900"/>
            <a:ext cx="552451" cy="1479551"/>
            <a:chOff x="9251950" y="6057900"/>
            <a:chExt cx="552451" cy="147955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23F902F-319D-4F71-AEFE-3DFEFCBCDDF3}"/>
                </a:ext>
              </a:extLst>
            </p:cNvPr>
            <p:cNvSpPr/>
            <p:nvPr/>
          </p:nvSpPr>
          <p:spPr>
            <a:xfrm>
              <a:off x="9799377" y="6057900"/>
              <a:ext cx="5024" cy="17588"/>
            </a:xfrm>
            <a:custGeom>
              <a:avLst/>
              <a:gdLst/>
              <a:ahLst/>
              <a:cxnLst/>
              <a:rect l="0" t="0" r="0" b="0"/>
              <a:pathLst>
                <a:path w="5024" h="17588">
                  <a:moveTo>
                    <a:pt x="5023" y="0"/>
                  </a:moveTo>
                  <a:lnTo>
                    <a:pt x="0" y="1758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7E17EA-6677-463F-8201-BD84D7CB9DF8}"/>
                </a:ext>
              </a:extLst>
            </p:cNvPr>
            <p:cNvSpPr/>
            <p:nvPr/>
          </p:nvSpPr>
          <p:spPr>
            <a:xfrm>
              <a:off x="9251950" y="7484868"/>
              <a:ext cx="11852" cy="52583"/>
            </a:xfrm>
            <a:custGeom>
              <a:avLst/>
              <a:gdLst/>
              <a:ahLst/>
              <a:cxnLst/>
              <a:rect l="0" t="0" r="0" b="0"/>
              <a:pathLst>
                <a:path w="11852" h="52583">
                  <a:moveTo>
                    <a:pt x="11851" y="0"/>
                  </a:moveTo>
                  <a:lnTo>
                    <a:pt x="4610" y="32131"/>
                  </a:lnTo>
                  <a:lnTo>
                    <a:pt x="0" y="525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8F6DDE-9B94-47EC-A3D7-F9A4F86A75B3}"/>
              </a:ext>
            </a:extLst>
          </p:cNvPr>
          <p:cNvGrpSpPr/>
          <p:nvPr/>
        </p:nvGrpSpPr>
        <p:grpSpPr>
          <a:xfrm>
            <a:off x="807773" y="3568190"/>
            <a:ext cx="1173750" cy="869937"/>
            <a:chOff x="807773" y="3568190"/>
            <a:chExt cx="1173750" cy="86993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91E272-D718-4A20-9237-44ECA5C1CA17}"/>
                </a:ext>
              </a:extLst>
            </p:cNvPr>
            <p:cNvSpPr/>
            <p:nvPr/>
          </p:nvSpPr>
          <p:spPr>
            <a:xfrm>
              <a:off x="807773" y="3879648"/>
              <a:ext cx="56795" cy="494040"/>
            </a:xfrm>
            <a:custGeom>
              <a:avLst/>
              <a:gdLst/>
              <a:ahLst/>
              <a:cxnLst/>
              <a:rect l="0" t="0" r="0" b="0"/>
              <a:pathLst>
                <a:path w="56795" h="494040">
                  <a:moveTo>
                    <a:pt x="3094" y="0"/>
                  </a:moveTo>
                  <a:lnTo>
                    <a:pt x="0" y="16553"/>
                  </a:lnTo>
                  <a:lnTo>
                    <a:pt x="11553" y="73026"/>
                  </a:lnTo>
                  <a:lnTo>
                    <a:pt x="19542" y="129015"/>
                  </a:lnTo>
                  <a:lnTo>
                    <a:pt x="31753" y="184495"/>
                  </a:lnTo>
                  <a:lnTo>
                    <a:pt x="37852" y="241212"/>
                  </a:lnTo>
                  <a:lnTo>
                    <a:pt x="45234" y="303198"/>
                  </a:lnTo>
                  <a:lnTo>
                    <a:pt x="48605" y="334149"/>
                  </a:lnTo>
                  <a:lnTo>
                    <a:pt x="47784" y="347201"/>
                  </a:lnTo>
                  <a:lnTo>
                    <a:pt x="51158" y="404055"/>
                  </a:lnTo>
                  <a:lnTo>
                    <a:pt x="51408" y="463057"/>
                  </a:lnTo>
                  <a:lnTo>
                    <a:pt x="56794" y="4940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43A9728-4748-4C41-8C2E-2DF9E68A2A13}"/>
                </a:ext>
              </a:extLst>
            </p:cNvPr>
            <p:cNvSpPr/>
            <p:nvPr/>
          </p:nvSpPr>
          <p:spPr>
            <a:xfrm>
              <a:off x="859197" y="3858169"/>
              <a:ext cx="710711" cy="579958"/>
            </a:xfrm>
            <a:custGeom>
              <a:avLst/>
              <a:gdLst/>
              <a:ahLst/>
              <a:cxnLst/>
              <a:rect l="0" t="0" r="0" b="0"/>
              <a:pathLst>
                <a:path w="710711" h="579958">
                  <a:moveTo>
                    <a:pt x="0" y="0"/>
                  </a:moveTo>
                  <a:lnTo>
                    <a:pt x="58124" y="3690"/>
                  </a:lnTo>
                  <a:lnTo>
                    <a:pt x="120953" y="6862"/>
                  </a:lnTo>
                  <a:lnTo>
                    <a:pt x="182726" y="13364"/>
                  </a:lnTo>
                  <a:lnTo>
                    <a:pt x="242133" y="18719"/>
                  </a:lnTo>
                  <a:lnTo>
                    <a:pt x="304760" y="27213"/>
                  </a:lnTo>
                  <a:lnTo>
                    <a:pt x="364990" y="37621"/>
                  </a:lnTo>
                  <a:lnTo>
                    <a:pt x="427889" y="47038"/>
                  </a:lnTo>
                  <a:lnTo>
                    <a:pt x="484612" y="57507"/>
                  </a:lnTo>
                  <a:lnTo>
                    <a:pt x="543606" y="63602"/>
                  </a:lnTo>
                  <a:lnTo>
                    <a:pt x="601962" y="78210"/>
                  </a:lnTo>
                  <a:lnTo>
                    <a:pt x="662965" y="85361"/>
                  </a:lnTo>
                  <a:lnTo>
                    <a:pt x="699739" y="85846"/>
                  </a:lnTo>
                  <a:lnTo>
                    <a:pt x="704562" y="88257"/>
                  </a:lnTo>
                  <a:lnTo>
                    <a:pt x="707777" y="92251"/>
                  </a:lnTo>
                  <a:lnTo>
                    <a:pt x="709920" y="97300"/>
                  </a:lnTo>
                  <a:lnTo>
                    <a:pt x="710710" y="107684"/>
                  </a:lnTo>
                  <a:lnTo>
                    <a:pt x="704246" y="169103"/>
                  </a:lnTo>
                  <a:lnTo>
                    <a:pt x="698338" y="227572"/>
                  </a:lnTo>
                  <a:lnTo>
                    <a:pt x="693068" y="286209"/>
                  </a:lnTo>
                  <a:lnTo>
                    <a:pt x="692740" y="347111"/>
                  </a:lnTo>
                  <a:lnTo>
                    <a:pt x="692727" y="409156"/>
                  </a:lnTo>
                  <a:lnTo>
                    <a:pt x="688477" y="471409"/>
                  </a:lnTo>
                  <a:lnTo>
                    <a:pt x="683710" y="530974"/>
                  </a:lnTo>
                  <a:lnTo>
                    <a:pt x="676617" y="5799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E819AA4-1A6E-4B90-84C2-3B524F802390}"/>
                </a:ext>
              </a:extLst>
            </p:cNvPr>
            <p:cNvSpPr/>
            <p:nvPr/>
          </p:nvSpPr>
          <p:spPr>
            <a:xfrm>
              <a:off x="886046" y="4363045"/>
              <a:ext cx="703469" cy="21383"/>
            </a:xfrm>
            <a:custGeom>
              <a:avLst/>
              <a:gdLst/>
              <a:ahLst/>
              <a:cxnLst/>
              <a:rect l="0" t="0" r="0" b="0"/>
              <a:pathLst>
                <a:path w="703469" h="21383">
                  <a:moveTo>
                    <a:pt x="0" y="5272"/>
                  </a:moveTo>
                  <a:lnTo>
                    <a:pt x="14055" y="1581"/>
                  </a:lnTo>
                  <a:lnTo>
                    <a:pt x="70214" y="0"/>
                  </a:lnTo>
                  <a:lnTo>
                    <a:pt x="129387" y="4160"/>
                  </a:lnTo>
                  <a:lnTo>
                    <a:pt x="190219" y="9830"/>
                  </a:lnTo>
                  <a:lnTo>
                    <a:pt x="246199" y="10535"/>
                  </a:lnTo>
                  <a:lnTo>
                    <a:pt x="304302" y="10628"/>
                  </a:lnTo>
                  <a:lnTo>
                    <a:pt x="362404" y="10640"/>
                  </a:lnTo>
                  <a:lnTo>
                    <a:pt x="423656" y="10642"/>
                  </a:lnTo>
                  <a:lnTo>
                    <a:pt x="486938" y="10642"/>
                  </a:lnTo>
                  <a:lnTo>
                    <a:pt x="543771" y="11238"/>
                  </a:lnTo>
                  <a:lnTo>
                    <a:pt x="601515" y="15514"/>
                  </a:lnTo>
                  <a:lnTo>
                    <a:pt x="659936" y="15982"/>
                  </a:lnTo>
                  <a:lnTo>
                    <a:pt x="703468" y="213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CBE487-7BF8-4B25-9200-08CBED36F237}"/>
                </a:ext>
              </a:extLst>
            </p:cNvPr>
            <p:cNvSpPr/>
            <p:nvPr/>
          </p:nvSpPr>
          <p:spPr>
            <a:xfrm>
              <a:off x="1621734" y="3697069"/>
              <a:ext cx="279240" cy="187951"/>
            </a:xfrm>
            <a:custGeom>
              <a:avLst/>
              <a:gdLst/>
              <a:ahLst/>
              <a:cxnLst/>
              <a:rect l="0" t="0" r="0" b="0"/>
              <a:pathLst>
                <a:path w="279240" h="187951">
                  <a:moveTo>
                    <a:pt x="0" y="187950"/>
                  </a:moveTo>
                  <a:lnTo>
                    <a:pt x="23336" y="183066"/>
                  </a:lnTo>
                  <a:lnTo>
                    <a:pt x="85205" y="146744"/>
                  </a:lnTo>
                  <a:lnTo>
                    <a:pt x="145730" y="98515"/>
                  </a:lnTo>
                  <a:lnTo>
                    <a:pt x="204286" y="55491"/>
                  </a:lnTo>
                  <a:lnTo>
                    <a:pt x="267338" y="6961"/>
                  </a:lnTo>
                  <a:lnTo>
                    <a:pt x="27923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84740F9-65D8-48F1-813F-29D933C85164}"/>
                </a:ext>
              </a:extLst>
            </p:cNvPr>
            <p:cNvSpPr/>
            <p:nvPr/>
          </p:nvSpPr>
          <p:spPr>
            <a:xfrm>
              <a:off x="859197" y="3578930"/>
              <a:ext cx="289979" cy="236280"/>
            </a:xfrm>
            <a:custGeom>
              <a:avLst/>
              <a:gdLst/>
              <a:ahLst/>
              <a:cxnLst/>
              <a:rect l="0" t="0" r="0" b="0"/>
              <a:pathLst>
                <a:path w="289979" h="236280">
                  <a:moveTo>
                    <a:pt x="0" y="236279"/>
                  </a:moveTo>
                  <a:lnTo>
                    <a:pt x="9767" y="223418"/>
                  </a:lnTo>
                  <a:lnTo>
                    <a:pt x="72609" y="168279"/>
                  </a:lnTo>
                  <a:lnTo>
                    <a:pt x="135254" y="121719"/>
                  </a:lnTo>
                  <a:lnTo>
                    <a:pt x="153574" y="110383"/>
                  </a:lnTo>
                  <a:lnTo>
                    <a:pt x="214830" y="62693"/>
                  </a:lnTo>
                  <a:lnTo>
                    <a:pt x="276513" y="16000"/>
                  </a:lnTo>
                  <a:lnTo>
                    <a:pt x="28997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781DF0F-50BC-4983-BF4B-5323A6076447}"/>
                </a:ext>
              </a:extLst>
            </p:cNvPr>
            <p:cNvSpPr/>
            <p:nvPr/>
          </p:nvSpPr>
          <p:spPr>
            <a:xfrm>
              <a:off x="1143805" y="3568190"/>
              <a:ext cx="800128" cy="144991"/>
            </a:xfrm>
            <a:custGeom>
              <a:avLst/>
              <a:gdLst/>
              <a:ahLst/>
              <a:cxnLst/>
              <a:rect l="0" t="0" r="0" b="0"/>
              <a:pathLst>
                <a:path w="800128" h="144991">
                  <a:moveTo>
                    <a:pt x="0" y="0"/>
                  </a:moveTo>
                  <a:lnTo>
                    <a:pt x="63015" y="11900"/>
                  </a:lnTo>
                  <a:lnTo>
                    <a:pt x="124370" y="23338"/>
                  </a:lnTo>
                  <a:lnTo>
                    <a:pt x="186946" y="34758"/>
                  </a:lnTo>
                  <a:lnTo>
                    <a:pt x="244253" y="47289"/>
                  </a:lnTo>
                  <a:lnTo>
                    <a:pt x="304082" y="62300"/>
                  </a:lnTo>
                  <a:lnTo>
                    <a:pt x="361606" y="76955"/>
                  </a:lnTo>
                  <a:lnTo>
                    <a:pt x="421396" y="90229"/>
                  </a:lnTo>
                  <a:lnTo>
                    <a:pt x="480485" y="103885"/>
                  </a:lnTo>
                  <a:lnTo>
                    <a:pt x="542148" y="116353"/>
                  </a:lnTo>
                  <a:lnTo>
                    <a:pt x="605595" y="126493"/>
                  </a:lnTo>
                  <a:lnTo>
                    <a:pt x="660905" y="129266"/>
                  </a:lnTo>
                  <a:lnTo>
                    <a:pt x="721746" y="138644"/>
                  </a:lnTo>
                  <a:lnTo>
                    <a:pt x="778662" y="143832"/>
                  </a:lnTo>
                  <a:lnTo>
                    <a:pt x="800127" y="1449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EC38E1D-BE85-459E-B33C-8E482127E96C}"/>
                </a:ext>
              </a:extLst>
            </p:cNvPr>
            <p:cNvSpPr/>
            <p:nvPr/>
          </p:nvSpPr>
          <p:spPr>
            <a:xfrm>
              <a:off x="1917083" y="3740029"/>
              <a:ext cx="64440" cy="617549"/>
            </a:xfrm>
            <a:custGeom>
              <a:avLst/>
              <a:gdLst/>
              <a:ahLst/>
              <a:cxnLst/>
              <a:rect l="0" t="0" r="0" b="0"/>
              <a:pathLst>
                <a:path w="64440" h="617549">
                  <a:moveTo>
                    <a:pt x="64439" y="0"/>
                  </a:moveTo>
                  <a:lnTo>
                    <a:pt x="62848" y="21775"/>
                  </a:lnTo>
                  <a:lnTo>
                    <a:pt x="56473" y="52059"/>
                  </a:lnTo>
                  <a:lnTo>
                    <a:pt x="54476" y="93754"/>
                  </a:lnTo>
                  <a:lnTo>
                    <a:pt x="46405" y="127672"/>
                  </a:lnTo>
                  <a:lnTo>
                    <a:pt x="41080" y="132847"/>
                  </a:lnTo>
                  <a:lnTo>
                    <a:pt x="17807" y="147624"/>
                  </a:lnTo>
                  <a:lnTo>
                    <a:pt x="10897" y="162071"/>
                  </a:lnTo>
                  <a:lnTo>
                    <a:pt x="1847" y="206014"/>
                  </a:lnTo>
                  <a:lnTo>
                    <a:pt x="162" y="266011"/>
                  </a:lnTo>
                  <a:lnTo>
                    <a:pt x="21" y="320678"/>
                  </a:lnTo>
                  <a:lnTo>
                    <a:pt x="1" y="384101"/>
                  </a:lnTo>
                  <a:lnTo>
                    <a:pt x="0" y="441058"/>
                  </a:lnTo>
                  <a:lnTo>
                    <a:pt x="0" y="503462"/>
                  </a:lnTo>
                  <a:lnTo>
                    <a:pt x="596" y="565069"/>
                  </a:lnTo>
                  <a:lnTo>
                    <a:pt x="5369" y="6175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749DC31-9C44-4200-9EEF-25A246D14340}"/>
                </a:ext>
              </a:extLst>
            </p:cNvPr>
            <p:cNvSpPr/>
            <p:nvPr/>
          </p:nvSpPr>
          <p:spPr>
            <a:xfrm>
              <a:off x="1578774" y="4319987"/>
              <a:ext cx="397379" cy="37591"/>
            </a:xfrm>
            <a:custGeom>
              <a:avLst/>
              <a:gdLst/>
              <a:ahLst/>
              <a:cxnLst/>
              <a:rect l="0" t="0" r="0" b="0"/>
              <a:pathLst>
                <a:path w="397379" h="37591">
                  <a:moveTo>
                    <a:pt x="0" y="37590"/>
                  </a:moveTo>
                  <a:lnTo>
                    <a:pt x="60817" y="24966"/>
                  </a:lnTo>
                  <a:lnTo>
                    <a:pt x="118841" y="21939"/>
                  </a:lnTo>
                  <a:lnTo>
                    <a:pt x="177447" y="21520"/>
                  </a:lnTo>
                  <a:lnTo>
                    <a:pt x="240255" y="17791"/>
                  </a:lnTo>
                  <a:lnTo>
                    <a:pt x="298745" y="16258"/>
                  </a:lnTo>
                  <a:lnTo>
                    <a:pt x="354748" y="11835"/>
                  </a:lnTo>
                  <a:lnTo>
                    <a:pt x="385356" y="5233"/>
                  </a:lnTo>
                  <a:lnTo>
                    <a:pt x="39737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756D76-CBE1-40E6-8B0C-363A9847CA72}"/>
              </a:ext>
            </a:extLst>
          </p:cNvPr>
          <p:cNvGrpSpPr/>
          <p:nvPr/>
        </p:nvGrpSpPr>
        <p:grpSpPr>
          <a:xfrm>
            <a:off x="2107551" y="3648739"/>
            <a:ext cx="792239" cy="515096"/>
            <a:chOff x="2107551" y="3648739"/>
            <a:chExt cx="792239" cy="51509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E6E3D6-67C0-4111-B7EC-4DA460B4FC1D}"/>
                </a:ext>
              </a:extLst>
            </p:cNvPr>
            <p:cNvSpPr/>
            <p:nvPr/>
          </p:nvSpPr>
          <p:spPr>
            <a:xfrm>
              <a:off x="2107551" y="3886625"/>
              <a:ext cx="215995" cy="277210"/>
            </a:xfrm>
            <a:custGeom>
              <a:avLst/>
              <a:gdLst/>
              <a:ahLst/>
              <a:cxnLst/>
              <a:rect l="0" t="0" r="0" b="0"/>
              <a:pathLst>
                <a:path w="215995" h="277210">
                  <a:moveTo>
                    <a:pt x="2851" y="35984"/>
                  </a:moveTo>
                  <a:lnTo>
                    <a:pt x="0" y="27431"/>
                  </a:lnTo>
                  <a:lnTo>
                    <a:pt x="1782" y="18459"/>
                  </a:lnTo>
                  <a:lnTo>
                    <a:pt x="3928" y="13561"/>
                  </a:lnTo>
                  <a:lnTo>
                    <a:pt x="11086" y="6527"/>
                  </a:lnTo>
                  <a:lnTo>
                    <a:pt x="15501" y="3816"/>
                  </a:lnTo>
                  <a:lnTo>
                    <a:pt x="35968" y="0"/>
                  </a:lnTo>
                  <a:lnTo>
                    <a:pt x="79452" y="196"/>
                  </a:lnTo>
                  <a:lnTo>
                    <a:pt x="120759" y="11029"/>
                  </a:lnTo>
                  <a:lnTo>
                    <a:pt x="148566" y="29147"/>
                  </a:lnTo>
                  <a:lnTo>
                    <a:pt x="161314" y="45361"/>
                  </a:lnTo>
                  <a:lnTo>
                    <a:pt x="164171" y="58449"/>
                  </a:lnTo>
                  <a:lnTo>
                    <a:pt x="164097" y="65280"/>
                  </a:lnTo>
                  <a:lnTo>
                    <a:pt x="155441" y="89149"/>
                  </a:lnTo>
                  <a:lnTo>
                    <a:pt x="138689" y="109414"/>
                  </a:lnTo>
                  <a:lnTo>
                    <a:pt x="111647" y="131105"/>
                  </a:lnTo>
                  <a:lnTo>
                    <a:pt x="79039" y="144499"/>
                  </a:lnTo>
                  <a:lnTo>
                    <a:pt x="75720" y="144127"/>
                  </a:lnTo>
                  <a:lnTo>
                    <a:pt x="74103" y="142089"/>
                  </a:lnTo>
                  <a:lnTo>
                    <a:pt x="73622" y="138940"/>
                  </a:lnTo>
                  <a:lnTo>
                    <a:pt x="75688" y="136841"/>
                  </a:lnTo>
                  <a:lnTo>
                    <a:pt x="84348" y="134509"/>
                  </a:lnTo>
                  <a:lnTo>
                    <a:pt x="135275" y="135658"/>
                  </a:lnTo>
                  <a:lnTo>
                    <a:pt x="170506" y="150409"/>
                  </a:lnTo>
                  <a:lnTo>
                    <a:pt x="192477" y="165950"/>
                  </a:lnTo>
                  <a:lnTo>
                    <a:pt x="206479" y="184809"/>
                  </a:lnTo>
                  <a:lnTo>
                    <a:pt x="214075" y="202595"/>
                  </a:lnTo>
                  <a:lnTo>
                    <a:pt x="215994" y="222716"/>
                  </a:lnTo>
                  <a:lnTo>
                    <a:pt x="212452" y="242599"/>
                  </a:lnTo>
                  <a:lnTo>
                    <a:pt x="207185" y="252317"/>
                  </a:lnTo>
                  <a:lnTo>
                    <a:pt x="191810" y="264496"/>
                  </a:lnTo>
                  <a:lnTo>
                    <a:pt x="169288" y="272812"/>
                  </a:lnTo>
                  <a:lnTo>
                    <a:pt x="113322" y="277209"/>
                  </a:lnTo>
                  <a:lnTo>
                    <a:pt x="63879" y="270121"/>
                  </a:lnTo>
                  <a:lnTo>
                    <a:pt x="17969" y="256138"/>
                  </a:lnTo>
                  <a:lnTo>
                    <a:pt x="8221" y="2507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38EB24-3F20-4783-930A-939915A409EF}"/>
                </a:ext>
              </a:extLst>
            </p:cNvPr>
            <p:cNvSpPr/>
            <p:nvPr/>
          </p:nvSpPr>
          <p:spPr>
            <a:xfrm>
              <a:off x="2441741" y="3966421"/>
              <a:ext cx="458049" cy="168867"/>
            </a:xfrm>
            <a:custGeom>
              <a:avLst/>
              <a:gdLst/>
              <a:ahLst/>
              <a:cxnLst/>
              <a:rect l="0" t="0" r="0" b="0"/>
              <a:pathLst>
                <a:path w="458049" h="168867">
                  <a:moveTo>
                    <a:pt x="39189" y="20627"/>
                  </a:moveTo>
                  <a:lnTo>
                    <a:pt x="28836" y="51796"/>
                  </a:lnTo>
                  <a:lnTo>
                    <a:pt x="6046" y="92952"/>
                  </a:lnTo>
                  <a:lnTo>
                    <a:pt x="0" y="115181"/>
                  </a:lnTo>
                  <a:lnTo>
                    <a:pt x="491" y="129676"/>
                  </a:lnTo>
                  <a:lnTo>
                    <a:pt x="3247" y="135690"/>
                  </a:lnTo>
                  <a:lnTo>
                    <a:pt x="12674" y="145554"/>
                  </a:lnTo>
                  <a:lnTo>
                    <a:pt x="31399" y="157816"/>
                  </a:lnTo>
                  <a:lnTo>
                    <a:pt x="57764" y="163306"/>
                  </a:lnTo>
                  <a:lnTo>
                    <a:pt x="104550" y="159471"/>
                  </a:lnTo>
                  <a:lnTo>
                    <a:pt x="134666" y="150598"/>
                  </a:lnTo>
                  <a:lnTo>
                    <a:pt x="170786" y="124350"/>
                  </a:lnTo>
                  <a:lnTo>
                    <a:pt x="182133" y="107977"/>
                  </a:lnTo>
                  <a:lnTo>
                    <a:pt x="191774" y="81063"/>
                  </a:lnTo>
                  <a:lnTo>
                    <a:pt x="193390" y="59881"/>
                  </a:lnTo>
                  <a:lnTo>
                    <a:pt x="191548" y="43263"/>
                  </a:lnTo>
                  <a:lnTo>
                    <a:pt x="192076" y="44071"/>
                  </a:lnTo>
                  <a:lnTo>
                    <a:pt x="209268" y="101360"/>
                  </a:lnTo>
                  <a:lnTo>
                    <a:pt x="218192" y="132596"/>
                  </a:lnTo>
                  <a:lnTo>
                    <a:pt x="220578" y="135249"/>
                  </a:lnTo>
                  <a:lnTo>
                    <a:pt x="223361" y="135825"/>
                  </a:lnTo>
                  <a:lnTo>
                    <a:pt x="226410" y="135016"/>
                  </a:lnTo>
                  <a:lnTo>
                    <a:pt x="229040" y="132089"/>
                  </a:lnTo>
                  <a:lnTo>
                    <a:pt x="239447" y="103641"/>
                  </a:lnTo>
                  <a:lnTo>
                    <a:pt x="252186" y="45412"/>
                  </a:lnTo>
                  <a:lnTo>
                    <a:pt x="261147" y="3752"/>
                  </a:lnTo>
                  <a:lnTo>
                    <a:pt x="262937" y="427"/>
                  </a:lnTo>
                  <a:lnTo>
                    <a:pt x="264728" y="0"/>
                  </a:lnTo>
                  <a:lnTo>
                    <a:pt x="266518" y="1506"/>
                  </a:lnTo>
                  <a:lnTo>
                    <a:pt x="271888" y="12177"/>
                  </a:lnTo>
                  <a:lnTo>
                    <a:pt x="282761" y="67787"/>
                  </a:lnTo>
                  <a:lnTo>
                    <a:pt x="301387" y="116589"/>
                  </a:lnTo>
                  <a:lnTo>
                    <a:pt x="319305" y="141723"/>
                  </a:lnTo>
                  <a:lnTo>
                    <a:pt x="335991" y="155421"/>
                  </a:lnTo>
                  <a:lnTo>
                    <a:pt x="359896" y="165844"/>
                  </a:lnTo>
                  <a:lnTo>
                    <a:pt x="387597" y="168866"/>
                  </a:lnTo>
                  <a:lnTo>
                    <a:pt x="407937" y="165652"/>
                  </a:lnTo>
                  <a:lnTo>
                    <a:pt x="424703" y="157406"/>
                  </a:lnTo>
                  <a:lnTo>
                    <a:pt x="458048" y="1280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247CC77-3044-4170-87DD-D425E6FE4195}"/>
                </a:ext>
              </a:extLst>
            </p:cNvPr>
            <p:cNvSpPr/>
            <p:nvPr/>
          </p:nvSpPr>
          <p:spPr>
            <a:xfrm>
              <a:off x="2475560" y="3648739"/>
              <a:ext cx="10741" cy="16112"/>
            </a:xfrm>
            <a:custGeom>
              <a:avLst/>
              <a:gdLst/>
              <a:ahLst/>
              <a:cxnLst/>
              <a:rect l="0" t="0" r="0" b="0"/>
              <a:pathLst>
                <a:path w="10741" h="16112">
                  <a:moveTo>
                    <a:pt x="10740" y="0"/>
                  </a:moveTo>
                  <a:lnTo>
                    <a:pt x="0" y="161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FB0642-E5EC-470F-A754-7457E8ECD4A9}"/>
              </a:ext>
            </a:extLst>
          </p:cNvPr>
          <p:cNvGrpSpPr/>
          <p:nvPr/>
        </p:nvGrpSpPr>
        <p:grpSpPr>
          <a:xfrm>
            <a:off x="810867" y="4448866"/>
            <a:ext cx="553109" cy="518794"/>
            <a:chOff x="810867" y="4448866"/>
            <a:chExt cx="553109" cy="51879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B4B32B0-644D-4EE5-843E-B23E529D61C7}"/>
                </a:ext>
              </a:extLst>
            </p:cNvPr>
            <p:cNvSpPr/>
            <p:nvPr/>
          </p:nvSpPr>
          <p:spPr>
            <a:xfrm>
              <a:off x="810867" y="4448866"/>
              <a:ext cx="306090" cy="518794"/>
            </a:xfrm>
            <a:custGeom>
              <a:avLst/>
              <a:gdLst/>
              <a:ahLst/>
              <a:cxnLst/>
              <a:rect l="0" t="0" r="0" b="0"/>
              <a:pathLst>
                <a:path w="306090" h="518794">
                  <a:moveTo>
                    <a:pt x="0" y="59070"/>
                  </a:moveTo>
                  <a:lnTo>
                    <a:pt x="12098" y="81493"/>
                  </a:lnTo>
                  <a:lnTo>
                    <a:pt x="23014" y="110183"/>
                  </a:lnTo>
                  <a:lnTo>
                    <a:pt x="52683" y="169147"/>
                  </a:lnTo>
                  <a:lnTo>
                    <a:pt x="82377" y="230950"/>
                  </a:lnTo>
                  <a:lnTo>
                    <a:pt x="103618" y="290683"/>
                  </a:lnTo>
                  <a:lnTo>
                    <a:pt x="123475" y="348968"/>
                  </a:lnTo>
                  <a:lnTo>
                    <a:pt x="138888" y="406207"/>
                  </a:lnTo>
                  <a:lnTo>
                    <a:pt x="162602" y="464479"/>
                  </a:lnTo>
                  <a:lnTo>
                    <a:pt x="175999" y="508896"/>
                  </a:lnTo>
                  <a:lnTo>
                    <a:pt x="181842" y="517746"/>
                  </a:lnTo>
                  <a:lnTo>
                    <a:pt x="185071" y="518793"/>
                  </a:lnTo>
                  <a:lnTo>
                    <a:pt x="188417" y="517702"/>
                  </a:lnTo>
                  <a:lnTo>
                    <a:pt x="191841" y="515184"/>
                  </a:lnTo>
                  <a:lnTo>
                    <a:pt x="197237" y="506022"/>
                  </a:lnTo>
                  <a:lnTo>
                    <a:pt x="212952" y="447824"/>
                  </a:lnTo>
                  <a:lnTo>
                    <a:pt x="225536" y="384732"/>
                  </a:lnTo>
                  <a:lnTo>
                    <a:pt x="239859" y="326776"/>
                  </a:lnTo>
                  <a:lnTo>
                    <a:pt x="250798" y="273510"/>
                  </a:lnTo>
                  <a:lnTo>
                    <a:pt x="258091" y="226923"/>
                  </a:lnTo>
                  <a:lnTo>
                    <a:pt x="268528" y="171666"/>
                  </a:lnTo>
                  <a:lnTo>
                    <a:pt x="281030" y="114449"/>
                  </a:lnTo>
                  <a:lnTo>
                    <a:pt x="292377" y="53280"/>
                  </a:lnTo>
                  <a:lnTo>
                    <a:pt x="30608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3C0B2B-C47E-49C7-BFBC-55168E643CF5}"/>
                </a:ext>
              </a:extLst>
            </p:cNvPr>
            <p:cNvSpPr/>
            <p:nvPr/>
          </p:nvSpPr>
          <p:spPr>
            <a:xfrm>
              <a:off x="1245835" y="4659415"/>
              <a:ext cx="102031" cy="9622"/>
            </a:xfrm>
            <a:custGeom>
              <a:avLst/>
              <a:gdLst/>
              <a:ahLst/>
              <a:cxnLst/>
              <a:rect l="0" t="0" r="0" b="0"/>
              <a:pathLst>
                <a:path w="102031" h="9622">
                  <a:moveTo>
                    <a:pt x="0" y="4250"/>
                  </a:moveTo>
                  <a:lnTo>
                    <a:pt x="19115" y="0"/>
                  </a:lnTo>
                  <a:lnTo>
                    <a:pt x="59334" y="570"/>
                  </a:lnTo>
                  <a:lnTo>
                    <a:pt x="102030" y="96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BBF66E6-87C0-4CE6-B14F-30163E34A502}"/>
                </a:ext>
              </a:extLst>
            </p:cNvPr>
            <p:cNvSpPr/>
            <p:nvPr/>
          </p:nvSpPr>
          <p:spPr>
            <a:xfrm>
              <a:off x="1240465" y="4766441"/>
              <a:ext cx="123511" cy="9995"/>
            </a:xfrm>
            <a:custGeom>
              <a:avLst/>
              <a:gdLst/>
              <a:ahLst/>
              <a:cxnLst/>
              <a:rect l="0" t="0" r="0" b="0"/>
              <a:pathLst>
                <a:path w="123511" h="9995">
                  <a:moveTo>
                    <a:pt x="0" y="4624"/>
                  </a:moveTo>
                  <a:lnTo>
                    <a:pt x="29897" y="0"/>
                  </a:lnTo>
                  <a:lnTo>
                    <a:pt x="92587" y="7273"/>
                  </a:lnTo>
                  <a:lnTo>
                    <a:pt x="123510" y="99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F0D1A93-52D0-422C-9C2C-B1719C920266}"/>
              </a:ext>
            </a:extLst>
          </p:cNvPr>
          <p:cNvSpPr/>
          <p:nvPr/>
        </p:nvSpPr>
        <p:spPr>
          <a:xfrm>
            <a:off x="1487484" y="4519298"/>
            <a:ext cx="325639" cy="373874"/>
          </a:xfrm>
          <a:custGeom>
            <a:avLst/>
            <a:gdLst/>
            <a:ahLst/>
            <a:cxnLst/>
            <a:rect l="0" t="0" r="0" b="0"/>
            <a:pathLst>
              <a:path w="325639" h="373874">
                <a:moveTo>
                  <a:pt x="295349" y="53078"/>
                </a:moveTo>
                <a:lnTo>
                  <a:pt x="289647" y="44526"/>
                </a:lnTo>
                <a:lnTo>
                  <a:pt x="274699" y="33506"/>
                </a:lnTo>
                <a:lnTo>
                  <a:pt x="225986" y="9528"/>
                </a:lnTo>
                <a:lnTo>
                  <a:pt x="167727" y="0"/>
                </a:lnTo>
                <a:lnTo>
                  <a:pt x="112988" y="4316"/>
                </a:lnTo>
                <a:lnTo>
                  <a:pt x="67651" y="19483"/>
                </a:lnTo>
                <a:lnTo>
                  <a:pt x="49281" y="32782"/>
                </a:lnTo>
                <a:lnTo>
                  <a:pt x="45981" y="37757"/>
                </a:lnTo>
                <a:lnTo>
                  <a:pt x="43905" y="48058"/>
                </a:lnTo>
                <a:lnTo>
                  <a:pt x="48153" y="58604"/>
                </a:lnTo>
                <a:lnTo>
                  <a:pt x="62615" y="77108"/>
                </a:lnTo>
                <a:lnTo>
                  <a:pt x="125264" y="115480"/>
                </a:lnTo>
                <a:lnTo>
                  <a:pt x="182578" y="144358"/>
                </a:lnTo>
                <a:lnTo>
                  <a:pt x="239859" y="178476"/>
                </a:lnTo>
                <a:lnTo>
                  <a:pt x="298988" y="221032"/>
                </a:lnTo>
                <a:lnTo>
                  <a:pt x="309355" y="236097"/>
                </a:lnTo>
                <a:lnTo>
                  <a:pt x="317797" y="250306"/>
                </a:lnTo>
                <a:lnTo>
                  <a:pt x="321054" y="254373"/>
                </a:lnTo>
                <a:lnTo>
                  <a:pt x="324673" y="265256"/>
                </a:lnTo>
                <a:lnTo>
                  <a:pt x="325638" y="271500"/>
                </a:lnTo>
                <a:lnTo>
                  <a:pt x="321295" y="294541"/>
                </a:lnTo>
                <a:lnTo>
                  <a:pt x="304143" y="332056"/>
                </a:lnTo>
                <a:lnTo>
                  <a:pt x="293887" y="345328"/>
                </a:lnTo>
                <a:lnTo>
                  <a:pt x="281374" y="355204"/>
                </a:lnTo>
                <a:lnTo>
                  <a:pt x="235109" y="371192"/>
                </a:lnTo>
                <a:lnTo>
                  <a:pt x="195497" y="373873"/>
                </a:lnTo>
                <a:lnTo>
                  <a:pt x="136459" y="365941"/>
                </a:lnTo>
                <a:lnTo>
                  <a:pt x="97325" y="358819"/>
                </a:lnTo>
                <a:lnTo>
                  <a:pt x="86812" y="354835"/>
                </a:lnTo>
                <a:lnTo>
                  <a:pt x="26491" y="321937"/>
                </a:lnTo>
                <a:lnTo>
                  <a:pt x="16547" y="317560"/>
                </a:lnTo>
                <a:lnTo>
                  <a:pt x="0" y="305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419D34A-0C56-42AE-ADB3-57791376552F}"/>
              </a:ext>
            </a:extLst>
          </p:cNvPr>
          <p:cNvGrpSpPr/>
          <p:nvPr/>
        </p:nvGrpSpPr>
        <p:grpSpPr>
          <a:xfrm>
            <a:off x="1890232" y="4303877"/>
            <a:ext cx="2174843" cy="703060"/>
            <a:chOff x="1890232" y="4303877"/>
            <a:chExt cx="2174843" cy="7030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284FA1-1BB5-403F-89F8-DC2302F5D946}"/>
                </a:ext>
              </a:extLst>
            </p:cNvPr>
            <p:cNvSpPr/>
            <p:nvPr/>
          </p:nvSpPr>
          <p:spPr>
            <a:xfrm>
              <a:off x="1890232" y="4379409"/>
              <a:ext cx="161736" cy="192968"/>
            </a:xfrm>
            <a:custGeom>
              <a:avLst/>
              <a:gdLst/>
              <a:ahLst/>
              <a:cxnLst/>
              <a:rect l="0" t="0" r="0" b="0"/>
              <a:pathLst>
                <a:path w="161736" h="192968">
                  <a:moveTo>
                    <a:pt x="26850" y="15758"/>
                  </a:moveTo>
                  <a:lnTo>
                    <a:pt x="36021" y="7780"/>
                  </a:lnTo>
                  <a:lnTo>
                    <a:pt x="44650" y="3660"/>
                  </a:lnTo>
                  <a:lnTo>
                    <a:pt x="82803" y="0"/>
                  </a:lnTo>
                  <a:lnTo>
                    <a:pt x="101107" y="2603"/>
                  </a:lnTo>
                  <a:lnTo>
                    <a:pt x="117866" y="10004"/>
                  </a:lnTo>
                  <a:lnTo>
                    <a:pt x="121538" y="14308"/>
                  </a:lnTo>
                  <a:lnTo>
                    <a:pt x="125617" y="25455"/>
                  </a:lnTo>
                  <a:lnTo>
                    <a:pt x="124247" y="36774"/>
                  </a:lnTo>
                  <a:lnTo>
                    <a:pt x="119065" y="47175"/>
                  </a:lnTo>
                  <a:lnTo>
                    <a:pt x="110794" y="55775"/>
                  </a:lnTo>
                  <a:lnTo>
                    <a:pt x="81410" y="68834"/>
                  </a:lnTo>
                  <a:lnTo>
                    <a:pt x="75753" y="70832"/>
                  </a:lnTo>
                  <a:lnTo>
                    <a:pt x="73772" y="73357"/>
                  </a:lnTo>
                  <a:lnTo>
                    <a:pt x="74242" y="76234"/>
                  </a:lnTo>
                  <a:lnTo>
                    <a:pt x="76344" y="79345"/>
                  </a:lnTo>
                  <a:lnTo>
                    <a:pt x="85045" y="84393"/>
                  </a:lnTo>
                  <a:lnTo>
                    <a:pt x="135557" y="110126"/>
                  </a:lnTo>
                  <a:lnTo>
                    <a:pt x="151675" y="124070"/>
                  </a:lnTo>
                  <a:lnTo>
                    <a:pt x="161158" y="142388"/>
                  </a:lnTo>
                  <a:lnTo>
                    <a:pt x="161735" y="148508"/>
                  </a:lnTo>
                  <a:lnTo>
                    <a:pt x="159195" y="160081"/>
                  </a:lnTo>
                  <a:lnTo>
                    <a:pt x="156250" y="164479"/>
                  </a:lnTo>
                  <a:lnTo>
                    <a:pt x="148204" y="170958"/>
                  </a:lnTo>
                  <a:lnTo>
                    <a:pt x="117951" y="183813"/>
                  </a:lnTo>
                  <a:lnTo>
                    <a:pt x="56751" y="192248"/>
                  </a:lnTo>
                  <a:lnTo>
                    <a:pt x="0" y="1929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03C0278-FC04-4E85-AE81-A0BB718E3E68}"/>
                </a:ext>
              </a:extLst>
            </p:cNvPr>
            <p:cNvSpPr/>
            <p:nvPr/>
          </p:nvSpPr>
          <p:spPr>
            <a:xfrm>
              <a:off x="2169471" y="4620706"/>
              <a:ext cx="85921" cy="10741"/>
            </a:xfrm>
            <a:custGeom>
              <a:avLst/>
              <a:gdLst/>
              <a:ahLst/>
              <a:cxnLst/>
              <a:rect l="0" t="0" r="0" b="0"/>
              <a:pathLst>
                <a:path w="85921" h="10741">
                  <a:moveTo>
                    <a:pt x="0" y="0"/>
                  </a:moveTo>
                  <a:lnTo>
                    <a:pt x="58710" y="8913"/>
                  </a:lnTo>
                  <a:lnTo>
                    <a:pt x="85920" y="107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A666674-08A6-4ABC-9243-E0DC5817C855}"/>
                </a:ext>
              </a:extLst>
            </p:cNvPr>
            <p:cNvSpPr/>
            <p:nvPr/>
          </p:nvSpPr>
          <p:spPr>
            <a:xfrm>
              <a:off x="2169471" y="4754955"/>
              <a:ext cx="85921" cy="1"/>
            </a:xfrm>
            <a:custGeom>
              <a:avLst/>
              <a:gdLst/>
              <a:ahLst/>
              <a:cxnLst/>
              <a:rect l="0" t="0" r="0" b="0"/>
              <a:pathLst>
                <a:path w="85921" h="1">
                  <a:moveTo>
                    <a:pt x="0" y="0"/>
                  </a:moveTo>
                  <a:lnTo>
                    <a:pt x="58649" y="0"/>
                  </a:lnTo>
                  <a:lnTo>
                    <a:pt x="8592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5DBFE24-58DE-4322-85DA-EA7FAA85CC01}"/>
                </a:ext>
              </a:extLst>
            </p:cNvPr>
            <p:cNvSpPr/>
            <p:nvPr/>
          </p:nvSpPr>
          <p:spPr>
            <a:xfrm>
              <a:off x="2491670" y="4486456"/>
              <a:ext cx="422862" cy="520481"/>
            </a:xfrm>
            <a:custGeom>
              <a:avLst/>
              <a:gdLst/>
              <a:ahLst/>
              <a:cxnLst/>
              <a:rect l="0" t="0" r="0" b="0"/>
              <a:pathLst>
                <a:path w="422862" h="520481">
                  <a:moveTo>
                    <a:pt x="0" y="0"/>
                  </a:moveTo>
                  <a:lnTo>
                    <a:pt x="21775" y="1591"/>
                  </a:lnTo>
                  <a:lnTo>
                    <a:pt x="69412" y="5149"/>
                  </a:lnTo>
                  <a:lnTo>
                    <a:pt x="131348" y="5357"/>
                  </a:lnTo>
                  <a:lnTo>
                    <a:pt x="177203" y="8219"/>
                  </a:lnTo>
                  <a:lnTo>
                    <a:pt x="210975" y="19413"/>
                  </a:lnTo>
                  <a:lnTo>
                    <a:pt x="247813" y="44929"/>
                  </a:lnTo>
                  <a:lnTo>
                    <a:pt x="258112" y="54575"/>
                  </a:lnTo>
                  <a:lnTo>
                    <a:pt x="263883" y="66420"/>
                  </a:lnTo>
                  <a:lnTo>
                    <a:pt x="265851" y="79640"/>
                  </a:lnTo>
                  <a:lnTo>
                    <a:pt x="260755" y="111825"/>
                  </a:lnTo>
                  <a:lnTo>
                    <a:pt x="250095" y="128600"/>
                  </a:lnTo>
                  <a:lnTo>
                    <a:pt x="238450" y="142056"/>
                  </a:lnTo>
                  <a:lnTo>
                    <a:pt x="221741" y="150750"/>
                  </a:lnTo>
                  <a:lnTo>
                    <a:pt x="165603" y="164824"/>
                  </a:lnTo>
                  <a:lnTo>
                    <a:pt x="156538" y="165738"/>
                  </a:lnTo>
                  <a:lnTo>
                    <a:pt x="160464" y="166145"/>
                  </a:lnTo>
                  <a:lnTo>
                    <a:pt x="197612" y="169292"/>
                  </a:lnTo>
                  <a:lnTo>
                    <a:pt x="236216" y="181447"/>
                  </a:lnTo>
                  <a:lnTo>
                    <a:pt x="295820" y="209803"/>
                  </a:lnTo>
                  <a:lnTo>
                    <a:pt x="326924" y="227975"/>
                  </a:lnTo>
                  <a:lnTo>
                    <a:pt x="379666" y="279281"/>
                  </a:lnTo>
                  <a:lnTo>
                    <a:pt x="411856" y="327570"/>
                  </a:lnTo>
                  <a:lnTo>
                    <a:pt x="420326" y="351899"/>
                  </a:lnTo>
                  <a:lnTo>
                    <a:pt x="422861" y="386473"/>
                  </a:lnTo>
                  <a:lnTo>
                    <a:pt x="414405" y="434814"/>
                  </a:lnTo>
                  <a:lnTo>
                    <a:pt x="405540" y="454215"/>
                  </a:lnTo>
                  <a:lnTo>
                    <a:pt x="377658" y="486722"/>
                  </a:lnTo>
                  <a:lnTo>
                    <a:pt x="364089" y="497572"/>
                  </a:lnTo>
                  <a:lnTo>
                    <a:pt x="318974" y="516243"/>
                  </a:lnTo>
                  <a:lnTo>
                    <a:pt x="268076" y="520480"/>
                  </a:lnTo>
                  <a:lnTo>
                    <a:pt x="206928" y="508255"/>
                  </a:lnTo>
                  <a:lnTo>
                    <a:pt x="147805" y="484246"/>
                  </a:lnTo>
                  <a:lnTo>
                    <a:pt x="87543" y="451540"/>
                  </a:lnTo>
                  <a:lnTo>
                    <a:pt x="75180" y="4457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AF50EB0-0EC4-44C7-A521-75D86D2D9342}"/>
                </a:ext>
              </a:extLst>
            </p:cNvPr>
            <p:cNvSpPr/>
            <p:nvPr/>
          </p:nvSpPr>
          <p:spPr>
            <a:xfrm>
              <a:off x="2862199" y="4303877"/>
              <a:ext cx="115539" cy="64441"/>
            </a:xfrm>
            <a:custGeom>
              <a:avLst/>
              <a:gdLst/>
              <a:ahLst/>
              <a:cxnLst/>
              <a:rect l="0" t="0" r="0" b="0"/>
              <a:pathLst>
                <a:path w="115539" h="64441">
                  <a:moveTo>
                    <a:pt x="5370" y="0"/>
                  </a:moveTo>
                  <a:lnTo>
                    <a:pt x="48888" y="5842"/>
                  </a:lnTo>
                  <a:lnTo>
                    <a:pt x="98482" y="25402"/>
                  </a:lnTo>
                  <a:lnTo>
                    <a:pt x="114237" y="35901"/>
                  </a:lnTo>
                  <a:lnTo>
                    <a:pt x="115538" y="39447"/>
                  </a:lnTo>
                  <a:lnTo>
                    <a:pt x="114615" y="43005"/>
                  </a:lnTo>
                  <a:lnTo>
                    <a:pt x="112210" y="46569"/>
                  </a:lnTo>
                  <a:lnTo>
                    <a:pt x="104764" y="52122"/>
                  </a:lnTo>
                  <a:lnTo>
                    <a:pt x="93698" y="56579"/>
                  </a:lnTo>
                  <a:lnTo>
                    <a:pt x="38051" y="63671"/>
                  </a:lnTo>
                  <a:lnTo>
                    <a:pt x="0" y="644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06F8A48-6A2F-4386-9B0E-97D82D039A8E}"/>
                </a:ext>
              </a:extLst>
            </p:cNvPr>
            <p:cNvSpPr/>
            <p:nvPr/>
          </p:nvSpPr>
          <p:spPr>
            <a:xfrm>
              <a:off x="2867569" y="4400536"/>
              <a:ext cx="148007" cy="80490"/>
            </a:xfrm>
            <a:custGeom>
              <a:avLst/>
              <a:gdLst/>
              <a:ahLst/>
              <a:cxnLst/>
              <a:rect l="0" t="0" r="0" b="0"/>
              <a:pathLst>
                <a:path w="148007" h="80490">
                  <a:moveTo>
                    <a:pt x="107399" y="0"/>
                  </a:moveTo>
                  <a:lnTo>
                    <a:pt x="142418" y="29870"/>
                  </a:lnTo>
                  <a:lnTo>
                    <a:pt x="146830" y="42115"/>
                  </a:lnTo>
                  <a:lnTo>
                    <a:pt x="148006" y="49556"/>
                  </a:lnTo>
                  <a:lnTo>
                    <a:pt x="147000" y="55711"/>
                  </a:lnTo>
                  <a:lnTo>
                    <a:pt x="141110" y="65732"/>
                  </a:lnTo>
                  <a:lnTo>
                    <a:pt x="132525" y="72572"/>
                  </a:lnTo>
                  <a:lnTo>
                    <a:pt x="127730" y="75232"/>
                  </a:lnTo>
                  <a:lnTo>
                    <a:pt x="98598" y="79499"/>
                  </a:lnTo>
                  <a:lnTo>
                    <a:pt x="37494" y="80489"/>
                  </a:lnTo>
                  <a:lnTo>
                    <a:pt x="15484" y="78941"/>
                  </a:lnTo>
                  <a:lnTo>
                    <a:pt x="0" y="751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F068C60-2CAC-4839-8405-7A367B513E41}"/>
                </a:ext>
              </a:extLst>
            </p:cNvPr>
            <p:cNvSpPr/>
            <p:nvPr/>
          </p:nvSpPr>
          <p:spPr>
            <a:xfrm>
              <a:off x="3098478" y="4583862"/>
              <a:ext cx="102030" cy="9995"/>
            </a:xfrm>
            <a:custGeom>
              <a:avLst/>
              <a:gdLst/>
              <a:ahLst/>
              <a:cxnLst/>
              <a:rect l="0" t="0" r="0" b="0"/>
              <a:pathLst>
                <a:path w="102030" h="9995">
                  <a:moveTo>
                    <a:pt x="0" y="4624"/>
                  </a:moveTo>
                  <a:lnTo>
                    <a:pt x="35598" y="0"/>
                  </a:lnTo>
                  <a:lnTo>
                    <a:pt x="90951" y="5912"/>
                  </a:lnTo>
                  <a:lnTo>
                    <a:pt x="102029" y="99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7937A57-2450-4CA6-85E4-F90BD27EBE0E}"/>
                </a:ext>
              </a:extLst>
            </p:cNvPr>
            <p:cNvSpPr/>
            <p:nvPr/>
          </p:nvSpPr>
          <p:spPr>
            <a:xfrm>
              <a:off x="3055518" y="4690515"/>
              <a:ext cx="155730" cy="5371"/>
            </a:xfrm>
            <a:custGeom>
              <a:avLst/>
              <a:gdLst/>
              <a:ahLst/>
              <a:cxnLst/>
              <a:rect l="0" t="0" r="0" b="0"/>
              <a:pathLst>
                <a:path w="155730" h="5371">
                  <a:moveTo>
                    <a:pt x="0" y="5370"/>
                  </a:moveTo>
                  <a:lnTo>
                    <a:pt x="60239" y="5370"/>
                  </a:lnTo>
                  <a:lnTo>
                    <a:pt x="115112" y="5370"/>
                  </a:lnTo>
                  <a:lnTo>
                    <a:pt x="139319" y="3780"/>
                  </a:lnTo>
                  <a:lnTo>
                    <a:pt x="15572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4EDE50-02CD-4674-BAEE-D7653F122282}"/>
                </a:ext>
              </a:extLst>
            </p:cNvPr>
            <p:cNvSpPr/>
            <p:nvPr/>
          </p:nvSpPr>
          <p:spPr>
            <a:xfrm>
              <a:off x="3341110" y="4447951"/>
              <a:ext cx="299737" cy="462734"/>
            </a:xfrm>
            <a:custGeom>
              <a:avLst/>
              <a:gdLst/>
              <a:ahLst/>
              <a:cxnLst/>
              <a:rect l="0" t="0" r="0" b="0"/>
              <a:pathLst>
                <a:path w="299737" h="462734">
                  <a:moveTo>
                    <a:pt x="41977" y="76095"/>
                  </a:moveTo>
                  <a:lnTo>
                    <a:pt x="43568" y="54320"/>
                  </a:lnTo>
                  <a:lnTo>
                    <a:pt x="46861" y="44341"/>
                  </a:lnTo>
                  <a:lnTo>
                    <a:pt x="62074" y="24483"/>
                  </a:lnTo>
                  <a:lnTo>
                    <a:pt x="80951" y="6830"/>
                  </a:lnTo>
                  <a:lnTo>
                    <a:pt x="93507" y="958"/>
                  </a:lnTo>
                  <a:lnTo>
                    <a:pt x="116845" y="0"/>
                  </a:lnTo>
                  <a:lnTo>
                    <a:pt x="174401" y="14894"/>
                  </a:lnTo>
                  <a:lnTo>
                    <a:pt x="191199" y="21101"/>
                  </a:lnTo>
                  <a:lnTo>
                    <a:pt x="214491" y="39867"/>
                  </a:lnTo>
                  <a:lnTo>
                    <a:pt x="224425" y="55019"/>
                  </a:lnTo>
                  <a:lnTo>
                    <a:pt x="228295" y="76546"/>
                  </a:lnTo>
                  <a:lnTo>
                    <a:pt x="225317" y="101974"/>
                  </a:lnTo>
                  <a:lnTo>
                    <a:pt x="205922" y="160409"/>
                  </a:lnTo>
                  <a:lnTo>
                    <a:pt x="190600" y="187310"/>
                  </a:lnTo>
                  <a:lnTo>
                    <a:pt x="148999" y="248034"/>
                  </a:lnTo>
                  <a:lnTo>
                    <a:pt x="100933" y="296059"/>
                  </a:lnTo>
                  <a:lnTo>
                    <a:pt x="39424" y="343331"/>
                  </a:lnTo>
                  <a:lnTo>
                    <a:pt x="1386" y="369580"/>
                  </a:lnTo>
                  <a:lnTo>
                    <a:pt x="0" y="371992"/>
                  </a:lnTo>
                  <a:lnTo>
                    <a:pt x="2059" y="373599"/>
                  </a:lnTo>
                  <a:lnTo>
                    <a:pt x="34841" y="376391"/>
                  </a:lnTo>
                  <a:lnTo>
                    <a:pt x="92600" y="378380"/>
                  </a:lnTo>
                  <a:lnTo>
                    <a:pt x="123315" y="387164"/>
                  </a:lnTo>
                  <a:lnTo>
                    <a:pt x="186763" y="418461"/>
                  </a:lnTo>
                  <a:lnTo>
                    <a:pt x="213192" y="432838"/>
                  </a:lnTo>
                  <a:lnTo>
                    <a:pt x="231040" y="445138"/>
                  </a:lnTo>
                  <a:lnTo>
                    <a:pt x="273282" y="459066"/>
                  </a:lnTo>
                  <a:lnTo>
                    <a:pt x="299736" y="46273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45FB940-61E3-4CB1-ADC7-60B9547E7652}"/>
                </a:ext>
              </a:extLst>
            </p:cNvPr>
            <p:cNvSpPr/>
            <p:nvPr/>
          </p:nvSpPr>
          <p:spPr>
            <a:xfrm>
              <a:off x="3769725" y="4438871"/>
              <a:ext cx="229051" cy="455704"/>
            </a:xfrm>
            <a:custGeom>
              <a:avLst/>
              <a:gdLst/>
              <a:ahLst/>
              <a:cxnLst/>
              <a:rect l="0" t="0" r="0" b="0"/>
              <a:pathLst>
                <a:path w="229051" h="455704">
                  <a:moveTo>
                    <a:pt x="0" y="106655"/>
                  </a:moveTo>
                  <a:lnTo>
                    <a:pt x="0" y="43658"/>
                  </a:lnTo>
                  <a:lnTo>
                    <a:pt x="0" y="3614"/>
                  </a:lnTo>
                  <a:lnTo>
                    <a:pt x="1194" y="371"/>
                  </a:lnTo>
                  <a:lnTo>
                    <a:pt x="3182" y="0"/>
                  </a:lnTo>
                  <a:lnTo>
                    <a:pt x="5702" y="1542"/>
                  </a:lnTo>
                  <a:lnTo>
                    <a:pt x="66149" y="64527"/>
                  </a:lnTo>
                  <a:lnTo>
                    <a:pt x="128153" y="92082"/>
                  </a:lnTo>
                  <a:lnTo>
                    <a:pt x="144774" y="97630"/>
                  </a:lnTo>
                  <a:lnTo>
                    <a:pt x="175002" y="96276"/>
                  </a:lnTo>
                  <a:lnTo>
                    <a:pt x="199692" y="90718"/>
                  </a:lnTo>
                  <a:lnTo>
                    <a:pt x="212859" y="82865"/>
                  </a:lnTo>
                  <a:lnTo>
                    <a:pt x="221495" y="73408"/>
                  </a:lnTo>
                  <a:lnTo>
                    <a:pt x="224633" y="68381"/>
                  </a:lnTo>
                  <a:lnTo>
                    <a:pt x="229050" y="47051"/>
                  </a:lnTo>
                  <a:lnTo>
                    <a:pt x="227879" y="43052"/>
                  </a:lnTo>
                  <a:lnTo>
                    <a:pt x="225309" y="41580"/>
                  </a:lnTo>
                  <a:lnTo>
                    <a:pt x="221806" y="41792"/>
                  </a:lnTo>
                  <a:lnTo>
                    <a:pt x="214731" y="45209"/>
                  </a:lnTo>
                  <a:lnTo>
                    <a:pt x="211174" y="47791"/>
                  </a:lnTo>
                  <a:lnTo>
                    <a:pt x="205630" y="55433"/>
                  </a:lnTo>
                  <a:lnTo>
                    <a:pt x="199155" y="74573"/>
                  </a:lnTo>
                  <a:lnTo>
                    <a:pt x="189857" y="137477"/>
                  </a:lnTo>
                  <a:lnTo>
                    <a:pt x="186470" y="199663"/>
                  </a:lnTo>
                  <a:lnTo>
                    <a:pt x="182921" y="256694"/>
                  </a:lnTo>
                  <a:lnTo>
                    <a:pt x="182609" y="313346"/>
                  </a:lnTo>
                  <a:lnTo>
                    <a:pt x="187205" y="370668"/>
                  </a:lnTo>
                  <a:lnTo>
                    <a:pt x="194550" y="431478"/>
                  </a:lnTo>
                  <a:lnTo>
                    <a:pt x="198689" y="4557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9C9F18A-F0BA-4CDE-BD80-6DCF103C85BE}"/>
                </a:ext>
              </a:extLst>
            </p:cNvPr>
            <p:cNvSpPr/>
            <p:nvPr/>
          </p:nvSpPr>
          <p:spPr>
            <a:xfrm>
              <a:off x="3855645" y="4655202"/>
              <a:ext cx="209430" cy="35314"/>
            </a:xfrm>
            <a:custGeom>
              <a:avLst/>
              <a:gdLst/>
              <a:ahLst/>
              <a:cxnLst/>
              <a:rect l="0" t="0" r="0" b="0"/>
              <a:pathLst>
                <a:path w="209430" h="35314">
                  <a:moveTo>
                    <a:pt x="0" y="3094"/>
                  </a:moveTo>
                  <a:lnTo>
                    <a:pt x="18938" y="0"/>
                  </a:lnTo>
                  <a:lnTo>
                    <a:pt x="76432" y="7030"/>
                  </a:lnTo>
                  <a:lnTo>
                    <a:pt x="134312" y="17445"/>
                  </a:lnTo>
                  <a:lnTo>
                    <a:pt x="197247" y="31735"/>
                  </a:lnTo>
                  <a:lnTo>
                    <a:pt x="209429" y="353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791C77C-37D7-410D-BE30-240C6ED79F46}"/>
              </a:ext>
            </a:extLst>
          </p:cNvPr>
          <p:cNvGrpSpPr/>
          <p:nvPr/>
        </p:nvGrpSpPr>
        <p:grpSpPr>
          <a:xfrm>
            <a:off x="5300169" y="2225695"/>
            <a:ext cx="4247655" cy="3571037"/>
            <a:chOff x="5300169" y="2225695"/>
            <a:chExt cx="4247655" cy="3571037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5FF3F9D-FE4D-461A-AE4F-7E4012F8690E}"/>
                </a:ext>
              </a:extLst>
            </p:cNvPr>
            <p:cNvSpPr/>
            <p:nvPr/>
          </p:nvSpPr>
          <p:spPr>
            <a:xfrm>
              <a:off x="5300169" y="3654110"/>
              <a:ext cx="118141" cy="1986893"/>
            </a:xfrm>
            <a:custGeom>
              <a:avLst/>
              <a:gdLst/>
              <a:ahLst/>
              <a:cxnLst/>
              <a:rect l="0" t="0" r="0" b="0"/>
              <a:pathLst>
                <a:path w="118141" h="1986893">
                  <a:moveTo>
                    <a:pt x="0" y="0"/>
                  </a:moveTo>
                  <a:lnTo>
                    <a:pt x="4287" y="44604"/>
                  </a:lnTo>
                  <a:lnTo>
                    <a:pt x="19709" y="107500"/>
                  </a:lnTo>
                  <a:lnTo>
                    <a:pt x="30431" y="164029"/>
                  </a:lnTo>
                  <a:lnTo>
                    <a:pt x="36529" y="200511"/>
                  </a:lnTo>
                  <a:lnTo>
                    <a:pt x="36942" y="250004"/>
                  </a:lnTo>
                  <a:lnTo>
                    <a:pt x="45541" y="305581"/>
                  </a:lnTo>
                  <a:lnTo>
                    <a:pt x="53636" y="363929"/>
                  </a:lnTo>
                  <a:lnTo>
                    <a:pt x="62950" y="426709"/>
                  </a:lnTo>
                  <a:lnTo>
                    <a:pt x="68559" y="484635"/>
                  </a:lnTo>
                  <a:lnTo>
                    <a:pt x="71291" y="543604"/>
                  </a:lnTo>
                  <a:lnTo>
                    <a:pt x="76430" y="602665"/>
                  </a:lnTo>
                  <a:lnTo>
                    <a:pt x="80188" y="665984"/>
                  </a:lnTo>
                  <a:lnTo>
                    <a:pt x="81099" y="719591"/>
                  </a:lnTo>
                  <a:lnTo>
                    <a:pt x="86015" y="780924"/>
                  </a:lnTo>
                  <a:lnTo>
                    <a:pt x="90478" y="837191"/>
                  </a:lnTo>
                  <a:lnTo>
                    <a:pt x="91183" y="891347"/>
                  </a:lnTo>
                  <a:lnTo>
                    <a:pt x="91276" y="945107"/>
                  </a:lnTo>
                  <a:lnTo>
                    <a:pt x="94139" y="1001665"/>
                  </a:lnTo>
                  <a:lnTo>
                    <a:pt x="96328" y="1059145"/>
                  </a:lnTo>
                  <a:lnTo>
                    <a:pt x="97213" y="1117010"/>
                  </a:lnTo>
                  <a:lnTo>
                    <a:pt x="101277" y="1178058"/>
                  </a:lnTo>
                  <a:lnTo>
                    <a:pt x="106181" y="1240496"/>
                  </a:lnTo>
                  <a:lnTo>
                    <a:pt x="107239" y="1303118"/>
                  </a:lnTo>
                  <a:lnTo>
                    <a:pt x="107379" y="1365764"/>
                  </a:lnTo>
                  <a:lnTo>
                    <a:pt x="107397" y="1428414"/>
                  </a:lnTo>
                  <a:lnTo>
                    <a:pt x="107399" y="1491063"/>
                  </a:lnTo>
                  <a:lnTo>
                    <a:pt x="107400" y="1553714"/>
                  </a:lnTo>
                  <a:lnTo>
                    <a:pt x="111650" y="1616363"/>
                  </a:lnTo>
                  <a:lnTo>
                    <a:pt x="113219" y="1678416"/>
                  </a:lnTo>
                  <a:lnTo>
                    <a:pt x="117374" y="1737039"/>
                  </a:lnTo>
                  <a:lnTo>
                    <a:pt x="118039" y="1793199"/>
                  </a:lnTo>
                  <a:lnTo>
                    <a:pt x="118131" y="1852138"/>
                  </a:lnTo>
                  <a:lnTo>
                    <a:pt x="118139" y="1915262"/>
                  </a:lnTo>
                  <a:lnTo>
                    <a:pt x="118140" y="1978147"/>
                  </a:lnTo>
                  <a:lnTo>
                    <a:pt x="118140" y="19868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0C4808-0C91-430F-A490-D2485868CD38}"/>
                </a:ext>
              </a:extLst>
            </p:cNvPr>
            <p:cNvSpPr/>
            <p:nvPr/>
          </p:nvSpPr>
          <p:spPr>
            <a:xfrm>
              <a:off x="5391459" y="3627259"/>
              <a:ext cx="2894419" cy="64441"/>
            </a:xfrm>
            <a:custGeom>
              <a:avLst/>
              <a:gdLst/>
              <a:ahLst/>
              <a:cxnLst/>
              <a:rect l="0" t="0" r="0" b="0"/>
              <a:pathLst>
                <a:path w="2894419" h="64441">
                  <a:moveTo>
                    <a:pt x="0" y="5370"/>
                  </a:moveTo>
                  <a:lnTo>
                    <a:pt x="43519" y="332"/>
                  </a:lnTo>
                  <a:lnTo>
                    <a:pt x="103493" y="30"/>
                  </a:lnTo>
                  <a:lnTo>
                    <a:pt x="159813" y="3"/>
                  </a:lnTo>
                  <a:lnTo>
                    <a:pt x="218618" y="1773"/>
                  </a:lnTo>
                  <a:lnTo>
                    <a:pt x="281043" y="104"/>
                  </a:lnTo>
                  <a:lnTo>
                    <a:pt x="335327" y="10"/>
                  </a:lnTo>
                  <a:lnTo>
                    <a:pt x="396991" y="1"/>
                  </a:lnTo>
                  <a:lnTo>
                    <a:pt x="456964" y="1"/>
                  </a:lnTo>
                  <a:lnTo>
                    <a:pt x="517243" y="1"/>
                  </a:lnTo>
                  <a:lnTo>
                    <a:pt x="580109" y="1"/>
                  </a:lnTo>
                  <a:lnTo>
                    <a:pt x="636528" y="1"/>
                  </a:lnTo>
                  <a:lnTo>
                    <a:pt x="692398" y="0"/>
                  </a:lnTo>
                  <a:lnTo>
                    <a:pt x="746383" y="3691"/>
                  </a:lnTo>
                  <a:lnTo>
                    <a:pt x="802971" y="5149"/>
                  </a:lnTo>
                  <a:lnTo>
                    <a:pt x="860455" y="5341"/>
                  </a:lnTo>
                  <a:lnTo>
                    <a:pt x="918321" y="5367"/>
                  </a:lnTo>
                  <a:lnTo>
                    <a:pt x="976518" y="8221"/>
                  </a:lnTo>
                  <a:lnTo>
                    <a:pt x="1036770" y="11999"/>
                  </a:lnTo>
                  <a:lnTo>
                    <a:pt x="1099103" y="15569"/>
                  </a:lnTo>
                  <a:lnTo>
                    <a:pt x="1158861" y="16039"/>
                  </a:lnTo>
                  <a:lnTo>
                    <a:pt x="1219317" y="20351"/>
                  </a:lnTo>
                  <a:lnTo>
                    <a:pt x="1277988" y="25022"/>
                  </a:lnTo>
                  <a:lnTo>
                    <a:pt x="1336291" y="26609"/>
                  </a:lnTo>
                  <a:lnTo>
                    <a:pt x="1396555" y="31069"/>
                  </a:lnTo>
                  <a:lnTo>
                    <a:pt x="1458295" y="32069"/>
                  </a:lnTo>
                  <a:lnTo>
                    <a:pt x="1514026" y="32201"/>
                  </a:lnTo>
                  <a:lnTo>
                    <a:pt x="1572243" y="32218"/>
                  </a:lnTo>
                  <a:lnTo>
                    <a:pt x="1630641" y="32220"/>
                  </a:lnTo>
                  <a:lnTo>
                    <a:pt x="1685932" y="35071"/>
                  </a:lnTo>
                  <a:lnTo>
                    <a:pt x="1744092" y="33009"/>
                  </a:lnTo>
                  <a:lnTo>
                    <a:pt x="1798791" y="32325"/>
                  </a:lnTo>
                  <a:lnTo>
                    <a:pt x="1852623" y="32234"/>
                  </a:lnTo>
                  <a:lnTo>
                    <a:pt x="1910591" y="27972"/>
                  </a:lnTo>
                  <a:lnTo>
                    <a:pt x="1971803" y="26949"/>
                  </a:lnTo>
                  <a:lnTo>
                    <a:pt x="2024616" y="23172"/>
                  </a:lnTo>
                  <a:lnTo>
                    <a:pt x="2085243" y="21033"/>
                  </a:lnTo>
                  <a:lnTo>
                    <a:pt x="2144448" y="16621"/>
                  </a:lnTo>
                  <a:lnTo>
                    <a:pt x="2202934" y="15558"/>
                  </a:lnTo>
                  <a:lnTo>
                    <a:pt x="2266098" y="13734"/>
                  </a:lnTo>
                  <a:lnTo>
                    <a:pt x="2328778" y="10916"/>
                  </a:lnTo>
                  <a:lnTo>
                    <a:pt x="2385962" y="10751"/>
                  </a:lnTo>
                  <a:lnTo>
                    <a:pt x="2442110" y="9150"/>
                  </a:lnTo>
                  <a:lnTo>
                    <a:pt x="2504263" y="5518"/>
                  </a:lnTo>
                  <a:lnTo>
                    <a:pt x="2563202" y="5376"/>
                  </a:lnTo>
                  <a:lnTo>
                    <a:pt x="2615772" y="9658"/>
                  </a:lnTo>
                  <a:lnTo>
                    <a:pt x="2676235" y="17994"/>
                  </a:lnTo>
                  <a:lnTo>
                    <a:pt x="2737541" y="32224"/>
                  </a:lnTo>
                  <a:lnTo>
                    <a:pt x="2796648" y="44751"/>
                  </a:lnTo>
                  <a:lnTo>
                    <a:pt x="2854352" y="52640"/>
                  </a:lnTo>
                  <a:lnTo>
                    <a:pt x="2884029" y="57778"/>
                  </a:lnTo>
                  <a:lnTo>
                    <a:pt x="2894418" y="644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55EF82A-6A86-4F7F-A99B-3E6C238C50F7}"/>
                </a:ext>
              </a:extLst>
            </p:cNvPr>
            <p:cNvSpPr/>
            <p:nvPr/>
          </p:nvSpPr>
          <p:spPr>
            <a:xfrm>
              <a:off x="8323467" y="3680959"/>
              <a:ext cx="187950" cy="2115773"/>
            </a:xfrm>
            <a:custGeom>
              <a:avLst/>
              <a:gdLst/>
              <a:ahLst/>
              <a:cxnLst/>
              <a:rect l="0" t="0" r="0" b="0"/>
              <a:pathLst>
                <a:path w="187950" h="2115773">
                  <a:moveTo>
                    <a:pt x="0" y="0"/>
                  </a:moveTo>
                  <a:lnTo>
                    <a:pt x="7474" y="53344"/>
                  </a:lnTo>
                  <a:lnTo>
                    <a:pt x="19708" y="109186"/>
                  </a:lnTo>
                  <a:lnTo>
                    <a:pt x="27971" y="171002"/>
                  </a:lnTo>
                  <a:lnTo>
                    <a:pt x="29139" y="186384"/>
                  </a:lnTo>
                  <a:lnTo>
                    <a:pt x="24937" y="220568"/>
                  </a:lnTo>
                  <a:lnTo>
                    <a:pt x="26739" y="278219"/>
                  </a:lnTo>
                  <a:lnTo>
                    <a:pt x="27441" y="340144"/>
                  </a:lnTo>
                  <a:lnTo>
                    <a:pt x="35413" y="394399"/>
                  </a:lnTo>
                  <a:lnTo>
                    <a:pt x="37996" y="456658"/>
                  </a:lnTo>
                  <a:lnTo>
                    <a:pt x="42188" y="510176"/>
                  </a:lnTo>
                  <a:lnTo>
                    <a:pt x="47109" y="563852"/>
                  </a:lnTo>
                  <a:lnTo>
                    <a:pt x="48766" y="620642"/>
                  </a:lnTo>
                  <a:lnTo>
                    <a:pt x="55784" y="674624"/>
                  </a:lnTo>
                  <a:lnTo>
                    <a:pt x="61819" y="730055"/>
                  </a:lnTo>
                  <a:lnTo>
                    <a:pt x="68757" y="787673"/>
                  </a:lnTo>
                  <a:lnTo>
                    <a:pt x="72522" y="842861"/>
                  </a:lnTo>
                  <a:lnTo>
                    <a:pt x="79080" y="902598"/>
                  </a:lnTo>
                  <a:lnTo>
                    <a:pt x="84644" y="961175"/>
                  </a:lnTo>
                  <a:lnTo>
                    <a:pt x="90296" y="1019465"/>
                  </a:lnTo>
                  <a:lnTo>
                    <a:pt x="97000" y="1075478"/>
                  </a:lnTo>
                  <a:lnTo>
                    <a:pt x="105057" y="1136245"/>
                  </a:lnTo>
                  <a:lnTo>
                    <a:pt x="109941" y="1194698"/>
                  </a:lnTo>
                  <a:lnTo>
                    <a:pt x="113988" y="1256677"/>
                  </a:lnTo>
                  <a:lnTo>
                    <a:pt x="117593" y="1318642"/>
                  </a:lnTo>
                  <a:lnTo>
                    <a:pt x="120918" y="1377253"/>
                  </a:lnTo>
                  <a:lnTo>
                    <a:pt x="124758" y="1439254"/>
                  </a:lnTo>
                  <a:lnTo>
                    <a:pt x="128337" y="1498128"/>
                  </a:lnTo>
                  <a:lnTo>
                    <a:pt x="128809" y="1556457"/>
                  </a:lnTo>
                  <a:lnTo>
                    <a:pt x="130462" y="1615134"/>
                  </a:lnTo>
                  <a:lnTo>
                    <a:pt x="134347" y="1673592"/>
                  </a:lnTo>
                  <a:lnTo>
                    <a:pt x="138807" y="1728891"/>
                  </a:lnTo>
                  <a:lnTo>
                    <a:pt x="139513" y="1782801"/>
                  </a:lnTo>
                  <a:lnTo>
                    <a:pt x="143861" y="1841429"/>
                  </a:lnTo>
                  <a:lnTo>
                    <a:pt x="149548" y="1904526"/>
                  </a:lnTo>
                  <a:lnTo>
                    <a:pt x="154598" y="1962914"/>
                  </a:lnTo>
                  <a:lnTo>
                    <a:pt x="165195" y="2024354"/>
                  </a:lnTo>
                  <a:lnTo>
                    <a:pt x="179019" y="2081809"/>
                  </a:lnTo>
                  <a:lnTo>
                    <a:pt x="187949" y="21157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50F2D39-DC8C-48B6-8AC6-B1DB5D8E8961}"/>
                </a:ext>
              </a:extLst>
            </p:cNvPr>
            <p:cNvSpPr/>
            <p:nvPr/>
          </p:nvSpPr>
          <p:spPr>
            <a:xfrm>
              <a:off x="5445159" y="5501382"/>
              <a:ext cx="3093108" cy="257759"/>
            </a:xfrm>
            <a:custGeom>
              <a:avLst/>
              <a:gdLst/>
              <a:ahLst/>
              <a:cxnLst/>
              <a:rect l="0" t="0" r="0" b="0"/>
              <a:pathLst>
                <a:path w="3093108" h="257759">
                  <a:moveTo>
                    <a:pt x="3093107" y="225539"/>
                  </a:moveTo>
                  <a:lnTo>
                    <a:pt x="3070686" y="237637"/>
                  </a:lnTo>
                  <a:lnTo>
                    <a:pt x="3008463" y="250781"/>
                  </a:lnTo>
                  <a:lnTo>
                    <a:pt x="2949998" y="256498"/>
                  </a:lnTo>
                  <a:lnTo>
                    <a:pt x="2894583" y="257648"/>
                  </a:lnTo>
                  <a:lnTo>
                    <a:pt x="2836482" y="257749"/>
                  </a:lnTo>
                  <a:lnTo>
                    <a:pt x="2775907" y="257758"/>
                  </a:lnTo>
                  <a:lnTo>
                    <a:pt x="2718840" y="257162"/>
                  </a:lnTo>
                  <a:lnTo>
                    <a:pt x="2660873" y="253135"/>
                  </a:lnTo>
                  <a:lnTo>
                    <a:pt x="2600549" y="252487"/>
                  </a:lnTo>
                  <a:lnTo>
                    <a:pt x="2540681" y="252402"/>
                  </a:lnTo>
                  <a:lnTo>
                    <a:pt x="2487318" y="250800"/>
                  </a:lnTo>
                  <a:lnTo>
                    <a:pt x="2436381" y="247766"/>
                  </a:lnTo>
                  <a:lnTo>
                    <a:pt x="2382409" y="247166"/>
                  </a:lnTo>
                  <a:lnTo>
                    <a:pt x="2329318" y="245457"/>
                  </a:lnTo>
                  <a:lnTo>
                    <a:pt x="2275895" y="239551"/>
                  </a:lnTo>
                  <a:lnTo>
                    <a:pt x="2224525" y="236329"/>
                  </a:lnTo>
                  <a:lnTo>
                    <a:pt x="2170622" y="232157"/>
                  </a:lnTo>
                  <a:lnTo>
                    <a:pt x="2113877" y="228305"/>
                  </a:lnTo>
                  <a:lnTo>
                    <a:pt x="2058935" y="221799"/>
                  </a:lnTo>
                  <a:lnTo>
                    <a:pt x="2002736" y="214768"/>
                  </a:lnTo>
                  <a:lnTo>
                    <a:pt x="1948520" y="207633"/>
                  </a:lnTo>
                  <a:lnTo>
                    <a:pt x="1893304" y="200478"/>
                  </a:lnTo>
                  <a:lnTo>
                    <a:pt x="1836433" y="193319"/>
                  </a:lnTo>
                  <a:lnTo>
                    <a:pt x="1779233" y="186159"/>
                  </a:lnTo>
                  <a:lnTo>
                    <a:pt x="1721969" y="179000"/>
                  </a:lnTo>
                  <a:lnTo>
                    <a:pt x="1664692" y="171840"/>
                  </a:lnTo>
                  <a:lnTo>
                    <a:pt x="1607413" y="167531"/>
                  </a:lnTo>
                  <a:lnTo>
                    <a:pt x="1550133" y="162392"/>
                  </a:lnTo>
                  <a:lnTo>
                    <a:pt x="1491263" y="155632"/>
                  </a:lnTo>
                  <a:lnTo>
                    <a:pt x="1430951" y="148550"/>
                  </a:lnTo>
                  <a:lnTo>
                    <a:pt x="1369382" y="145097"/>
                  </a:lnTo>
                  <a:lnTo>
                    <a:pt x="1309044" y="139287"/>
                  </a:lnTo>
                  <a:lnTo>
                    <a:pt x="1248442" y="135245"/>
                  </a:lnTo>
                  <a:lnTo>
                    <a:pt x="1190507" y="130756"/>
                  </a:lnTo>
                  <a:lnTo>
                    <a:pt x="1133097" y="127659"/>
                  </a:lnTo>
                  <a:lnTo>
                    <a:pt x="1075792" y="124329"/>
                  </a:lnTo>
                  <a:lnTo>
                    <a:pt x="1018507" y="119981"/>
                  </a:lnTo>
                  <a:lnTo>
                    <a:pt x="962817" y="116912"/>
                  </a:lnTo>
                  <a:lnTo>
                    <a:pt x="908570" y="110737"/>
                  </a:lnTo>
                  <a:lnTo>
                    <a:pt x="851890" y="107462"/>
                  </a:lnTo>
                  <a:lnTo>
                    <a:pt x="794728" y="103280"/>
                  </a:lnTo>
                  <a:lnTo>
                    <a:pt x="740322" y="102277"/>
                  </a:lnTo>
                  <a:lnTo>
                    <a:pt x="689356" y="98388"/>
                  </a:lnTo>
                  <a:lnTo>
                    <a:pt x="626525" y="94037"/>
                  </a:lnTo>
                  <a:lnTo>
                    <a:pt x="573289" y="88142"/>
                  </a:lnTo>
                  <a:lnTo>
                    <a:pt x="513203" y="83362"/>
                  </a:lnTo>
                  <a:lnTo>
                    <a:pt x="451008" y="79329"/>
                  </a:lnTo>
                  <a:lnTo>
                    <a:pt x="392108" y="75130"/>
                  </a:lnTo>
                  <a:lnTo>
                    <a:pt x="333776" y="70629"/>
                  </a:lnTo>
                  <a:lnTo>
                    <a:pt x="279349" y="69918"/>
                  </a:lnTo>
                  <a:lnTo>
                    <a:pt x="216399" y="63978"/>
                  </a:lnTo>
                  <a:lnTo>
                    <a:pt x="161239" y="57909"/>
                  </a:lnTo>
                  <a:lnTo>
                    <a:pt x="105932" y="51096"/>
                  </a:lnTo>
                  <a:lnTo>
                    <a:pt x="44107" y="37558"/>
                  </a:lnTo>
                  <a:lnTo>
                    <a:pt x="21706" y="27573"/>
                  </a:lnTo>
                  <a:lnTo>
                    <a:pt x="8288" y="14733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148C22C-BAD7-4B8B-9261-5181C57699BC}"/>
                </a:ext>
              </a:extLst>
            </p:cNvPr>
            <p:cNvSpPr/>
            <p:nvPr/>
          </p:nvSpPr>
          <p:spPr>
            <a:xfrm>
              <a:off x="5375349" y="2225695"/>
              <a:ext cx="2604441" cy="1385456"/>
            </a:xfrm>
            <a:custGeom>
              <a:avLst/>
              <a:gdLst/>
              <a:ahLst/>
              <a:cxnLst/>
              <a:rect l="0" t="0" r="0" b="0"/>
              <a:pathLst>
                <a:path w="2604441" h="1385456">
                  <a:moveTo>
                    <a:pt x="0" y="1385455"/>
                  </a:moveTo>
                  <a:lnTo>
                    <a:pt x="24942" y="1363696"/>
                  </a:lnTo>
                  <a:lnTo>
                    <a:pt x="87090" y="1321498"/>
                  </a:lnTo>
                  <a:lnTo>
                    <a:pt x="146650" y="1292948"/>
                  </a:lnTo>
                  <a:lnTo>
                    <a:pt x="207233" y="1265066"/>
                  </a:lnTo>
                  <a:lnTo>
                    <a:pt x="263360" y="1239185"/>
                  </a:lnTo>
                  <a:lnTo>
                    <a:pt x="322769" y="1213550"/>
                  </a:lnTo>
                  <a:lnTo>
                    <a:pt x="375973" y="1191301"/>
                  </a:lnTo>
                  <a:lnTo>
                    <a:pt x="429608" y="1165176"/>
                  </a:lnTo>
                  <a:lnTo>
                    <a:pt x="486990" y="1139018"/>
                  </a:lnTo>
                  <a:lnTo>
                    <a:pt x="542147" y="1116207"/>
                  </a:lnTo>
                  <a:lnTo>
                    <a:pt x="601880" y="1091598"/>
                  </a:lnTo>
                  <a:lnTo>
                    <a:pt x="663549" y="1068116"/>
                  </a:lnTo>
                  <a:lnTo>
                    <a:pt x="722121" y="1041709"/>
                  </a:lnTo>
                  <a:lnTo>
                    <a:pt x="782525" y="1019167"/>
                  </a:lnTo>
                  <a:lnTo>
                    <a:pt x="841808" y="993297"/>
                  </a:lnTo>
                  <a:lnTo>
                    <a:pt x="904014" y="966576"/>
                  </a:lnTo>
                  <a:lnTo>
                    <a:pt x="966605" y="939744"/>
                  </a:lnTo>
                  <a:lnTo>
                    <a:pt x="1028650" y="912896"/>
                  </a:lnTo>
                  <a:lnTo>
                    <a:pt x="1087272" y="883196"/>
                  </a:lnTo>
                  <a:lnTo>
                    <a:pt x="1147683" y="852567"/>
                  </a:lnTo>
                  <a:lnTo>
                    <a:pt x="1202677" y="821551"/>
                  </a:lnTo>
                  <a:lnTo>
                    <a:pt x="1259400" y="790204"/>
                  </a:lnTo>
                  <a:lnTo>
                    <a:pt x="1315309" y="758395"/>
                  </a:lnTo>
                  <a:lnTo>
                    <a:pt x="1372991" y="726789"/>
                  </a:lnTo>
                  <a:lnTo>
                    <a:pt x="1431038" y="695489"/>
                  </a:lnTo>
                  <a:lnTo>
                    <a:pt x="1488713" y="661991"/>
                  </a:lnTo>
                  <a:lnTo>
                    <a:pt x="1546009" y="630162"/>
                  </a:lnTo>
                  <a:lnTo>
                    <a:pt x="1600181" y="598834"/>
                  </a:lnTo>
                  <a:lnTo>
                    <a:pt x="1653943" y="565332"/>
                  </a:lnTo>
                  <a:lnTo>
                    <a:pt x="1711342" y="532906"/>
                  </a:lnTo>
                  <a:lnTo>
                    <a:pt x="1766502" y="497551"/>
                  </a:lnTo>
                  <a:lnTo>
                    <a:pt x="1820393" y="463401"/>
                  </a:lnTo>
                  <a:lnTo>
                    <a:pt x="1877808" y="430890"/>
                  </a:lnTo>
                  <a:lnTo>
                    <a:pt x="1935821" y="392672"/>
                  </a:lnTo>
                  <a:lnTo>
                    <a:pt x="1996151" y="354742"/>
                  </a:lnTo>
                  <a:lnTo>
                    <a:pt x="2056021" y="318661"/>
                  </a:lnTo>
                  <a:lnTo>
                    <a:pt x="2109383" y="288396"/>
                  </a:lnTo>
                  <a:lnTo>
                    <a:pt x="2172320" y="248711"/>
                  </a:lnTo>
                  <a:lnTo>
                    <a:pt x="2233911" y="208451"/>
                  </a:lnTo>
                  <a:lnTo>
                    <a:pt x="2286065" y="174873"/>
                  </a:lnTo>
                  <a:lnTo>
                    <a:pt x="2341713" y="141102"/>
                  </a:lnTo>
                  <a:lnTo>
                    <a:pt x="2395819" y="108422"/>
                  </a:lnTo>
                  <a:lnTo>
                    <a:pt x="2451013" y="73835"/>
                  </a:lnTo>
                  <a:lnTo>
                    <a:pt x="2507881" y="43401"/>
                  </a:lnTo>
                  <a:lnTo>
                    <a:pt x="2566532" y="15793"/>
                  </a:lnTo>
                  <a:lnTo>
                    <a:pt x="260444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68E46A8-9FFB-4D23-AFC9-4DACF3B94956}"/>
                </a:ext>
              </a:extLst>
            </p:cNvPr>
            <p:cNvSpPr/>
            <p:nvPr/>
          </p:nvSpPr>
          <p:spPr>
            <a:xfrm>
              <a:off x="8296618" y="2950642"/>
              <a:ext cx="1133066" cy="762539"/>
            </a:xfrm>
            <a:custGeom>
              <a:avLst/>
              <a:gdLst/>
              <a:ahLst/>
              <a:cxnLst/>
              <a:rect l="0" t="0" r="0" b="0"/>
              <a:pathLst>
                <a:path w="1133066" h="762539">
                  <a:moveTo>
                    <a:pt x="0" y="762538"/>
                  </a:moveTo>
                  <a:lnTo>
                    <a:pt x="40012" y="718495"/>
                  </a:lnTo>
                  <a:lnTo>
                    <a:pt x="101310" y="675714"/>
                  </a:lnTo>
                  <a:lnTo>
                    <a:pt x="160091" y="635214"/>
                  </a:lnTo>
                  <a:lnTo>
                    <a:pt x="218634" y="598364"/>
                  </a:lnTo>
                  <a:lnTo>
                    <a:pt x="274951" y="564049"/>
                  </a:lnTo>
                  <a:lnTo>
                    <a:pt x="330929" y="524172"/>
                  </a:lnTo>
                  <a:lnTo>
                    <a:pt x="387680" y="486106"/>
                  </a:lnTo>
                  <a:lnTo>
                    <a:pt x="448318" y="443850"/>
                  </a:lnTo>
                  <a:lnTo>
                    <a:pt x="510376" y="405576"/>
                  </a:lnTo>
                  <a:lnTo>
                    <a:pt x="571309" y="356165"/>
                  </a:lnTo>
                  <a:lnTo>
                    <a:pt x="625330" y="313245"/>
                  </a:lnTo>
                  <a:lnTo>
                    <a:pt x="683878" y="270289"/>
                  </a:lnTo>
                  <a:lnTo>
                    <a:pt x="742902" y="227329"/>
                  </a:lnTo>
                  <a:lnTo>
                    <a:pt x="805658" y="188060"/>
                  </a:lnTo>
                  <a:lnTo>
                    <a:pt x="859218" y="153718"/>
                  </a:lnTo>
                  <a:lnTo>
                    <a:pt x="920786" y="113811"/>
                  </a:lnTo>
                  <a:lnTo>
                    <a:pt x="976548" y="84466"/>
                  </a:lnTo>
                  <a:lnTo>
                    <a:pt x="1037456" y="48674"/>
                  </a:lnTo>
                  <a:lnTo>
                    <a:pt x="1093504" y="17731"/>
                  </a:lnTo>
                  <a:lnTo>
                    <a:pt x="113306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3B780B0-516B-4C43-BF7C-3D189B1D52CD}"/>
                </a:ext>
              </a:extLst>
            </p:cNvPr>
            <p:cNvSpPr/>
            <p:nvPr/>
          </p:nvSpPr>
          <p:spPr>
            <a:xfrm>
              <a:off x="7963678" y="2274025"/>
              <a:ext cx="1380086" cy="467189"/>
            </a:xfrm>
            <a:custGeom>
              <a:avLst/>
              <a:gdLst/>
              <a:ahLst/>
              <a:cxnLst/>
              <a:rect l="0" t="0" r="0" b="0"/>
              <a:pathLst>
                <a:path w="1380086" h="467189">
                  <a:moveTo>
                    <a:pt x="0" y="0"/>
                  </a:moveTo>
                  <a:lnTo>
                    <a:pt x="58763" y="23014"/>
                  </a:lnTo>
                  <a:lnTo>
                    <a:pt x="102614" y="41020"/>
                  </a:lnTo>
                  <a:lnTo>
                    <a:pt x="160463" y="58335"/>
                  </a:lnTo>
                  <a:lnTo>
                    <a:pt x="217751" y="80623"/>
                  </a:lnTo>
                  <a:lnTo>
                    <a:pt x="275212" y="98849"/>
                  </a:lnTo>
                  <a:lnTo>
                    <a:pt x="333608" y="116274"/>
                  </a:lnTo>
                  <a:lnTo>
                    <a:pt x="386727" y="132685"/>
                  </a:lnTo>
                  <a:lnTo>
                    <a:pt x="444600" y="151980"/>
                  </a:lnTo>
                  <a:lnTo>
                    <a:pt x="502952" y="170042"/>
                  </a:lnTo>
                  <a:lnTo>
                    <a:pt x="563939" y="190939"/>
                  </a:lnTo>
                  <a:lnTo>
                    <a:pt x="615422" y="206329"/>
                  </a:lnTo>
                  <a:lnTo>
                    <a:pt x="667402" y="224397"/>
                  </a:lnTo>
                  <a:lnTo>
                    <a:pt x="720607" y="242484"/>
                  </a:lnTo>
                  <a:lnTo>
                    <a:pt x="775027" y="259603"/>
                  </a:lnTo>
                  <a:lnTo>
                    <a:pt x="826616" y="278012"/>
                  </a:lnTo>
                  <a:lnTo>
                    <a:pt x="877025" y="296167"/>
                  </a:lnTo>
                  <a:lnTo>
                    <a:pt x="930893" y="312703"/>
                  </a:lnTo>
                  <a:lnTo>
                    <a:pt x="983963" y="327461"/>
                  </a:lnTo>
                  <a:lnTo>
                    <a:pt x="1037384" y="341867"/>
                  </a:lnTo>
                  <a:lnTo>
                    <a:pt x="1092444" y="359895"/>
                  </a:lnTo>
                  <a:lnTo>
                    <a:pt x="1149284" y="375566"/>
                  </a:lnTo>
                  <a:lnTo>
                    <a:pt x="1203628" y="393003"/>
                  </a:lnTo>
                  <a:lnTo>
                    <a:pt x="1254580" y="409994"/>
                  </a:lnTo>
                  <a:lnTo>
                    <a:pt x="1314558" y="435215"/>
                  </a:lnTo>
                  <a:lnTo>
                    <a:pt x="1374186" y="463876"/>
                  </a:lnTo>
                  <a:lnTo>
                    <a:pt x="1380085" y="4671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AA40C2-F280-4B1C-8464-6C1DC930A026}"/>
                </a:ext>
              </a:extLst>
            </p:cNvPr>
            <p:cNvSpPr/>
            <p:nvPr/>
          </p:nvSpPr>
          <p:spPr>
            <a:xfrm>
              <a:off x="9359873" y="2821763"/>
              <a:ext cx="177210" cy="107400"/>
            </a:xfrm>
            <a:custGeom>
              <a:avLst/>
              <a:gdLst/>
              <a:ahLst/>
              <a:cxnLst/>
              <a:rect l="0" t="0" r="0" b="0"/>
              <a:pathLst>
                <a:path w="177210" h="107400">
                  <a:moveTo>
                    <a:pt x="0" y="0"/>
                  </a:moveTo>
                  <a:lnTo>
                    <a:pt x="54031" y="46556"/>
                  </a:lnTo>
                  <a:lnTo>
                    <a:pt x="117025" y="75610"/>
                  </a:lnTo>
                  <a:lnTo>
                    <a:pt x="177209" y="1073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9D3F788-DC08-4529-867C-D42822790A5D}"/>
                </a:ext>
              </a:extLst>
            </p:cNvPr>
            <p:cNvSpPr/>
            <p:nvPr/>
          </p:nvSpPr>
          <p:spPr>
            <a:xfrm>
              <a:off x="9381353" y="2956012"/>
              <a:ext cx="166471" cy="59071"/>
            </a:xfrm>
            <a:custGeom>
              <a:avLst/>
              <a:gdLst/>
              <a:ahLst/>
              <a:cxnLst/>
              <a:rect l="0" t="0" r="0" b="0"/>
              <a:pathLst>
                <a:path w="166471" h="59071">
                  <a:moveTo>
                    <a:pt x="0" y="59070"/>
                  </a:moveTo>
                  <a:lnTo>
                    <a:pt x="4884" y="46805"/>
                  </a:lnTo>
                  <a:lnTo>
                    <a:pt x="14043" y="35879"/>
                  </a:lnTo>
                  <a:lnTo>
                    <a:pt x="27828" y="25680"/>
                  </a:lnTo>
                  <a:lnTo>
                    <a:pt x="51705" y="16586"/>
                  </a:lnTo>
                  <a:lnTo>
                    <a:pt x="112083" y="2406"/>
                  </a:lnTo>
                  <a:lnTo>
                    <a:pt x="16647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AFCC722-3057-4EFA-8C2B-BF3ABB4EB03E}"/>
                </a:ext>
              </a:extLst>
            </p:cNvPr>
            <p:cNvSpPr/>
            <p:nvPr/>
          </p:nvSpPr>
          <p:spPr>
            <a:xfrm>
              <a:off x="8586596" y="5001974"/>
              <a:ext cx="660509" cy="714208"/>
            </a:xfrm>
            <a:custGeom>
              <a:avLst/>
              <a:gdLst/>
              <a:ahLst/>
              <a:cxnLst/>
              <a:rect l="0" t="0" r="0" b="0"/>
              <a:pathLst>
                <a:path w="660509" h="714208">
                  <a:moveTo>
                    <a:pt x="0" y="714207"/>
                  </a:moveTo>
                  <a:lnTo>
                    <a:pt x="10325" y="691785"/>
                  </a:lnTo>
                  <a:lnTo>
                    <a:pt x="48346" y="644526"/>
                  </a:lnTo>
                  <a:lnTo>
                    <a:pt x="104373" y="584769"/>
                  </a:lnTo>
                  <a:lnTo>
                    <a:pt x="155978" y="526252"/>
                  </a:lnTo>
                  <a:lnTo>
                    <a:pt x="211171" y="476669"/>
                  </a:lnTo>
                  <a:lnTo>
                    <a:pt x="267557" y="427735"/>
                  </a:lnTo>
                  <a:lnTo>
                    <a:pt x="329054" y="370526"/>
                  </a:lnTo>
                  <a:lnTo>
                    <a:pt x="385682" y="315786"/>
                  </a:lnTo>
                  <a:lnTo>
                    <a:pt x="441482" y="256400"/>
                  </a:lnTo>
                  <a:lnTo>
                    <a:pt x="488893" y="199939"/>
                  </a:lnTo>
                  <a:lnTo>
                    <a:pt x="541670" y="137768"/>
                  </a:lnTo>
                  <a:lnTo>
                    <a:pt x="585300" y="78827"/>
                  </a:lnTo>
                  <a:lnTo>
                    <a:pt x="624036" y="38204"/>
                  </a:lnTo>
                  <a:lnTo>
                    <a:pt x="637768" y="25441"/>
                  </a:lnTo>
                  <a:lnTo>
                    <a:pt x="66050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BE70317-B050-4D79-B92B-AAFF1F5B7A3D}"/>
                </a:ext>
              </a:extLst>
            </p:cNvPr>
            <p:cNvSpPr/>
            <p:nvPr/>
          </p:nvSpPr>
          <p:spPr>
            <a:xfrm>
              <a:off x="9375983" y="2982862"/>
              <a:ext cx="53701" cy="1793574"/>
            </a:xfrm>
            <a:custGeom>
              <a:avLst/>
              <a:gdLst/>
              <a:ahLst/>
              <a:cxnLst/>
              <a:rect l="0" t="0" r="0" b="0"/>
              <a:pathLst>
                <a:path w="53701" h="1793574">
                  <a:moveTo>
                    <a:pt x="53700" y="0"/>
                  </a:moveTo>
                  <a:lnTo>
                    <a:pt x="49413" y="40914"/>
                  </a:lnTo>
                  <a:lnTo>
                    <a:pt x="38622" y="100788"/>
                  </a:lnTo>
                  <a:lnTo>
                    <a:pt x="31885" y="156745"/>
                  </a:lnTo>
                  <a:lnTo>
                    <a:pt x="27845" y="208901"/>
                  </a:lnTo>
                  <a:lnTo>
                    <a:pt x="23953" y="265168"/>
                  </a:lnTo>
                  <a:lnTo>
                    <a:pt x="24509" y="325431"/>
                  </a:lnTo>
                  <a:lnTo>
                    <a:pt x="22377" y="376856"/>
                  </a:lnTo>
                  <a:lnTo>
                    <a:pt x="23336" y="431473"/>
                  </a:lnTo>
                  <a:lnTo>
                    <a:pt x="25809" y="490815"/>
                  </a:lnTo>
                  <a:lnTo>
                    <a:pt x="26387" y="533179"/>
                  </a:lnTo>
                  <a:lnTo>
                    <a:pt x="26644" y="577863"/>
                  </a:lnTo>
                  <a:lnTo>
                    <a:pt x="28349" y="621987"/>
                  </a:lnTo>
                  <a:lnTo>
                    <a:pt x="30499" y="666060"/>
                  </a:lnTo>
                  <a:lnTo>
                    <a:pt x="31456" y="711504"/>
                  </a:lnTo>
                  <a:lnTo>
                    <a:pt x="31880" y="759148"/>
                  </a:lnTo>
                  <a:lnTo>
                    <a:pt x="30875" y="807571"/>
                  </a:lnTo>
                  <a:lnTo>
                    <a:pt x="26451" y="854947"/>
                  </a:lnTo>
                  <a:lnTo>
                    <a:pt x="25280" y="903450"/>
                  </a:lnTo>
                  <a:lnTo>
                    <a:pt x="26152" y="952852"/>
                  </a:lnTo>
                  <a:lnTo>
                    <a:pt x="26538" y="1002651"/>
                  </a:lnTo>
                  <a:lnTo>
                    <a:pt x="26712" y="1052630"/>
                  </a:lnTo>
                  <a:lnTo>
                    <a:pt x="26789" y="1103283"/>
                  </a:lnTo>
                  <a:lnTo>
                    <a:pt x="26823" y="1155629"/>
                  </a:lnTo>
                  <a:lnTo>
                    <a:pt x="25246" y="1210318"/>
                  </a:lnTo>
                  <a:lnTo>
                    <a:pt x="23153" y="1265850"/>
                  </a:lnTo>
                  <a:lnTo>
                    <a:pt x="22224" y="1320364"/>
                  </a:lnTo>
                  <a:lnTo>
                    <a:pt x="21810" y="1374426"/>
                  </a:lnTo>
                  <a:lnTo>
                    <a:pt x="21626" y="1428286"/>
                  </a:lnTo>
                  <a:lnTo>
                    <a:pt x="21545" y="1482057"/>
                  </a:lnTo>
                  <a:lnTo>
                    <a:pt x="19918" y="1535789"/>
                  </a:lnTo>
                  <a:lnTo>
                    <a:pt x="16609" y="1589503"/>
                  </a:lnTo>
                  <a:lnTo>
                    <a:pt x="11160" y="1643209"/>
                  </a:lnTo>
                  <a:lnTo>
                    <a:pt x="6353" y="1690547"/>
                  </a:lnTo>
                  <a:lnTo>
                    <a:pt x="1883" y="1747732"/>
                  </a:lnTo>
                  <a:lnTo>
                    <a:pt x="0" y="17935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6F1332A-C7DA-4619-AF9B-D404E359C465}"/>
              </a:ext>
            </a:extLst>
          </p:cNvPr>
          <p:cNvSpPr/>
          <p:nvPr/>
        </p:nvSpPr>
        <p:spPr>
          <a:xfrm>
            <a:off x="6505863" y="5678939"/>
            <a:ext cx="351601" cy="262783"/>
          </a:xfrm>
          <a:custGeom>
            <a:avLst/>
            <a:gdLst/>
            <a:ahLst/>
            <a:cxnLst/>
            <a:rect l="0" t="0" r="0" b="0"/>
            <a:pathLst>
              <a:path w="351601" h="262783">
                <a:moveTo>
                  <a:pt x="13291" y="53352"/>
                </a:moveTo>
                <a:lnTo>
                  <a:pt x="10441" y="44800"/>
                </a:lnTo>
                <a:lnTo>
                  <a:pt x="10632" y="35828"/>
                </a:lnTo>
                <a:lnTo>
                  <a:pt x="11518" y="30929"/>
                </a:lnTo>
                <a:lnTo>
                  <a:pt x="17277" y="22304"/>
                </a:lnTo>
                <a:lnTo>
                  <a:pt x="25802" y="15090"/>
                </a:lnTo>
                <a:lnTo>
                  <a:pt x="51115" y="3616"/>
                </a:lnTo>
                <a:lnTo>
                  <a:pt x="100921" y="0"/>
                </a:lnTo>
                <a:lnTo>
                  <a:pt x="129087" y="5457"/>
                </a:lnTo>
                <a:lnTo>
                  <a:pt x="142522" y="12972"/>
                </a:lnTo>
                <a:lnTo>
                  <a:pt x="151873" y="22279"/>
                </a:lnTo>
                <a:lnTo>
                  <a:pt x="158019" y="32382"/>
                </a:lnTo>
                <a:lnTo>
                  <a:pt x="159557" y="44430"/>
                </a:lnTo>
                <a:lnTo>
                  <a:pt x="157654" y="57144"/>
                </a:lnTo>
                <a:lnTo>
                  <a:pt x="143406" y="85365"/>
                </a:lnTo>
                <a:lnTo>
                  <a:pt x="122432" y="110299"/>
                </a:lnTo>
                <a:lnTo>
                  <a:pt x="61456" y="156573"/>
                </a:lnTo>
                <a:lnTo>
                  <a:pt x="8707" y="189290"/>
                </a:lnTo>
                <a:lnTo>
                  <a:pt x="3075" y="194097"/>
                </a:lnTo>
                <a:lnTo>
                  <a:pt x="514" y="198496"/>
                </a:lnTo>
                <a:lnTo>
                  <a:pt x="0" y="202621"/>
                </a:lnTo>
                <a:lnTo>
                  <a:pt x="850" y="206565"/>
                </a:lnTo>
                <a:lnTo>
                  <a:pt x="4400" y="209193"/>
                </a:lnTo>
                <a:lnTo>
                  <a:pt x="51343" y="217680"/>
                </a:lnTo>
                <a:lnTo>
                  <a:pt x="114470" y="222589"/>
                </a:lnTo>
                <a:lnTo>
                  <a:pt x="176235" y="230508"/>
                </a:lnTo>
                <a:lnTo>
                  <a:pt x="234584" y="239812"/>
                </a:lnTo>
                <a:lnTo>
                  <a:pt x="291669" y="249807"/>
                </a:lnTo>
                <a:lnTo>
                  <a:pt x="333718" y="256132"/>
                </a:lnTo>
                <a:lnTo>
                  <a:pt x="351600" y="26278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952761FC-0FCA-4DB8-81E9-4E9BF8991F1A}"/>
              </a:ext>
            </a:extLst>
          </p:cNvPr>
          <p:cNvSpPr/>
          <p:nvPr/>
        </p:nvSpPr>
        <p:spPr>
          <a:xfrm>
            <a:off x="9005511" y="5484396"/>
            <a:ext cx="236224" cy="251734"/>
          </a:xfrm>
          <a:custGeom>
            <a:avLst/>
            <a:gdLst/>
            <a:ahLst/>
            <a:cxnLst/>
            <a:rect l="0" t="0" r="0" b="0"/>
            <a:pathLst>
              <a:path w="236224" h="251734">
                <a:moveTo>
                  <a:pt x="5313" y="16986"/>
                </a:moveTo>
                <a:lnTo>
                  <a:pt x="35211" y="2038"/>
                </a:lnTo>
                <a:lnTo>
                  <a:pt x="48832" y="0"/>
                </a:lnTo>
                <a:lnTo>
                  <a:pt x="89690" y="6641"/>
                </a:lnTo>
                <a:lnTo>
                  <a:pt x="115259" y="16335"/>
                </a:lnTo>
                <a:lnTo>
                  <a:pt x="130506" y="26273"/>
                </a:lnTo>
                <a:lnTo>
                  <a:pt x="142581" y="42478"/>
                </a:lnTo>
                <a:lnTo>
                  <a:pt x="143962" y="48300"/>
                </a:lnTo>
                <a:lnTo>
                  <a:pt x="142313" y="59544"/>
                </a:lnTo>
                <a:lnTo>
                  <a:pt x="134420" y="70507"/>
                </a:lnTo>
                <a:lnTo>
                  <a:pt x="77649" y="114761"/>
                </a:lnTo>
                <a:lnTo>
                  <a:pt x="35476" y="143826"/>
                </a:lnTo>
                <a:lnTo>
                  <a:pt x="5888" y="181971"/>
                </a:lnTo>
                <a:lnTo>
                  <a:pt x="0" y="193536"/>
                </a:lnTo>
                <a:lnTo>
                  <a:pt x="168" y="206233"/>
                </a:lnTo>
                <a:lnTo>
                  <a:pt x="1883" y="212961"/>
                </a:lnTo>
                <a:lnTo>
                  <a:pt x="5413" y="218042"/>
                </a:lnTo>
                <a:lnTo>
                  <a:pt x="15700" y="225279"/>
                </a:lnTo>
                <a:lnTo>
                  <a:pt x="37760" y="235560"/>
                </a:lnTo>
                <a:lnTo>
                  <a:pt x="96016" y="244764"/>
                </a:lnTo>
                <a:lnTo>
                  <a:pt x="149814" y="251733"/>
                </a:lnTo>
                <a:lnTo>
                  <a:pt x="207268" y="248880"/>
                </a:lnTo>
                <a:lnTo>
                  <a:pt x="225455" y="246596"/>
                </a:lnTo>
                <a:lnTo>
                  <a:pt x="236223" y="24252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60F7CA7-30CA-4259-AC5E-FAC134F5F3B6}"/>
              </a:ext>
            </a:extLst>
          </p:cNvPr>
          <p:cNvGrpSpPr/>
          <p:nvPr/>
        </p:nvGrpSpPr>
        <p:grpSpPr>
          <a:xfrm>
            <a:off x="8466352" y="4169628"/>
            <a:ext cx="147095" cy="365159"/>
            <a:chOff x="8466352" y="4169628"/>
            <a:chExt cx="147095" cy="36515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AE68864-07A0-417C-87FF-6C074CD56E0F}"/>
                </a:ext>
              </a:extLst>
            </p:cNvPr>
            <p:cNvSpPr/>
            <p:nvPr/>
          </p:nvSpPr>
          <p:spPr>
            <a:xfrm>
              <a:off x="8466352" y="4266287"/>
              <a:ext cx="130985" cy="64015"/>
            </a:xfrm>
            <a:custGeom>
              <a:avLst/>
              <a:gdLst/>
              <a:ahLst/>
              <a:cxnLst/>
              <a:rect l="0" t="0" r="0" b="0"/>
              <a:pathLst>
                <a:path w="130985" h="64015">
                  <a:moveTo>
                    <a:pt x="7475" y="0"/>
                  </a:moveTo>
                  <a:lnTo>
                    <a:pt x="0" y="22423"/>
                  </a:lnTo>
                  <a:lnTo>
                    <a:pt x="1368" y="32639"/>
                  </a:lnTo>
                  <a:lnTo>
                    <a:pt x="3403" y="37869"/>
                  </a:lnTo>
                  <a:lnTo>
                    <a:pt x="12030" y="46863"/>
                  </a:lnTo>
                  <a:lnTo>
                    <a:pt x="17671" y="50932"/>
                  </a:lnTo>
                  <a:lnTo>
                    <a:pt x="31896" y="55453"/>
                  </a:lnTo>
                  <a:lnTo>
                    <a:pt x="93663" y="64014"/>
                  </a:lnTo>
                  <a:lnTo>
                    <a:pt x="113362" y="62722"/>
                  </a:lnTo>
                  <a:lnTo>
                    <a:pt x="130984" y="590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C69EF9E-6458-43AA-A11A-2F9C410587F5}"/>
                </a:ext>
              </a:extLst>
            </p:cNvPr>
            <p:cNvSpPr/>
            <p:nvPr/>
          </p:nvSpPr>
          <p:spPr>
            <a:xfrm>
              <a:off x="8538266" y="4169628"/>
              <a:ext cx="75181" cy="365159"/>
            </a:xfrm>
            <a:custGeom>
              <a:avLst/>
              <a:gdLst/>
              <a:ahLst/>
              <a:cxnLst/>
              <a:rect l="0" t="0" r="0" b="0"/>
              <a:pathLst>
                <a:path w="75181" h="365159">
                  <a:moveTo>
                    <a:pt x="75180" y="0"/>
                  </a:moveTo>
                  <a:lnTo>
                    <a:pt x="60231" y="17798"/>
                  </a:lnTo>
                  <a:lnTo>
                    <a:pt x="48719" y="44773"/>
                  </a:lnTo>
                  <a:lnTo>
                    <a:pt x="34025" y="104597"/>
                  </a:lnTo>
                  <a:lnTo>
                    <a:pt x="23272" y="158184"/>
                  </a:lnTo>
                  <a:lnTo>
                    <a:pt x="13127" y="220384"/>
                  </a:lnTo>
                  <a:lnTo>
                    <a:pt x="8204" y="273897"/>
                  </a:lnTo>
                  <a:lnTo>
                    <a:pt x="4154" y="329163"/>
                  </a:lnTo>
                  <a:lnTo>
                    <a:pt x="0" y="3651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A0C1980-4777-46DB-9102-76AE20C97AB4}"/>
              </a:ext>
            </a:extLst>
          </p:cNvPr>
          <p:cNvGrpSpPr/>
          <p:nvPr/>
        </p:nvGrpSpPr>
        <p:grpSpPr>
          <a:xfrm>
            <a:off x="6873573" y="5687307"/>
            <a:ext cx="252390" cy="324224"/>
            <a:chOff x="6873573" y="5687307"/>
            <a:chExt cx="252390" cy="324224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0E2CF62-7015-4C4A-8269-24505A929C16}"/>
                </a:ext>
              </a:extLst>
            </p:cNvPr>
            <p:cNvSpPr/>
            <p:nvPr/>
          </p:nvSpPr>
          <p:spPr>
            <a:xfrm>
              <a:off x="6954949" y="5687307"/>
              <a:ext cx="85094" cy="324224"/>
            </a:xfrm>
            <a:custGeom>
              <a:avLst/>
              <a:gdLst/>
              <a:ahLst/>
              <a:cxnLst/>
              <a:rect l="0" t="0" r="0" b="0"/>
              <a:pathLst>
                <a:path w="85094" h="324224">
                  <a:moveTo>
                    <a:pt x="85093" y="39614"/>
                  </a:moveTo>
                  <a:lnTo>
                    <a:pt x="83900" y="19372"/>
                  </a:lnTo>
                  <a:lnTo>
                    <a:pt x="79391" y="7945"/>
                  </a:lnTo>
                  <a:lnTo>
                    <a:pt x="74729" y="4181"/>
                  </a:lnTo>
                  <a:lnTo>
                    <a:pt x="61592" y="0"/>
                  </a:lnTo>
                  <a:lnTo>
                    <a:pt x="55105" y="675"/>
                  </a:lnTo>
                  <a:lnTo>
                    <a:pt x="43125" y="6198"/>
                  </a:lnTo>
                  <a:lnTo>
                    <a:pt x="29167" y="19371"/>
                  </a:lnTo>
                  <a:lnTo>
                    <a:pt x="11683" y="45147"/>
                  </a:lnTo>
                  <a:lnTo>
                    <a:pt x="3103" y="66496"/>
                  </a:lnTo>
                  <a:lnTo>
                    <a:pt x="0" y="129622"/>
                  </a:lnTo>
                  <a:lnTo>
                    <a:pt x="4663" y="188368"/>
                  </a:lnTo>
                  <a:lnTo>
                    <a:pt x="11145" y="251733"/>
                  </a:lnTo>
                  <a:lnTo>
                    <a:pt x="14467" y="283916"/>
                  </a:lnTo>
                  <a:lnTo>
                    <a:pt x="12191" y="305717"/>
                  </a:lnTo>
                  <a:lnTo>
                    <a:pt x="4543" y="3242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904BDD5-8B42-4556-B72C-8C3A1367CCAE}"/>
                </a:ext>
              </a:extLst>
            </p:cNvPr>
            <p:cNvSpPr/>
            <p:nvPr/>
          </p:nvSpPr>
          <p:spPr>
            <a:xfrm>
              <a:off x="6873573" y="5845061"/>
              <a:ext cx="102030" cy="16111"/>
            </a:xfrm>
            <a:custGeom>
              <a:avLst/>
              <a:gdLst/>
              <a:ahLst/>
              <a:cxnLst/>
              <a:rect l="0" t="0" r="0" b="0"/>
              <a:pathLst>
                <a:path w="102030" h="16111">
                  <a:moveTo>
                    <a:pt x="0" y="0"/>
                  </a:moveTo>
                  <a:lnTo>
                    <a:pt x="43519" y="5841"/>
                  </a:lnTo>
                  <a:lnTo>
                    <a:pt x="102029" y="161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8638AF2-B8C0-4C58-BE12-DEFB6A38EEA6}"/>
                </a:ext>
              </a:extLst>
            </p:cNvPr>
            <p:cNvSpPr/>
            <p:nvPr/>
          </p:nvSpPr>
          <p:spPr>
            <a:xfrm>
              <a:off x="7072692" y="5780621"/>
              <a:ext cx="37161" cy="161101"/>
            </a:xfrm>
            <a:custGeom>
              <a:avLst/>
              <a:gdLst/>
              <a:ahLst/>
              <a:cxnLst/>
              <a:rect l="0" t="0" r="0" b="0"/>
              <a:pathLst>
                <a:path w="37161" h="161101">
                  <a:moveTo>
                    <a:pt x="10310" y="0"/>
                  </a:moveTo>
                  <a:lnTo>
                    <a:pt x="0" y="61158"/>
                  </a:lnTo>
                  <a:lnTo>
                    <a:pt x="2506" y="95282"/>
                  </a:lnTo>
                  <a:lnTo>
                    <a:pt x="9921" y="118991"/>
                  </a:lnTo>
                  <a:lnTo>
                    <a:pt x="37160" y="161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032C13A-8125-489C-B269-50768BAD63DC}"/>
                </a:ext>
              </a:extLst>
            </p:cNvPr>
            <p:cNvSpPr/>
            <p:nvPr/>
          </p:nvSpPr>
          <p:spPr>
            <a:xfrm>
              <a:off x="7050782" y="5834321"/>
              <a:ext cx="75181" cy="21481"/>
            </a:xfrm>
            <a:custGeom>
              <a:avLst/>
              <a:gdLst/>
              <a:ahLst/>
              <a:cxnLst/>
              <a:rect l="0" t="0" r="0" b="0"/>
              <a:pathLst>
                <a:path w="75181" h="21481">
                  <a:moveTo>
                    <a:pt x="0" y="0"/>
                  </a:moveTo>
                  <a:lnTo>
                    <a:pt x="62173" y="17476"/>
                  </a:lnTo>
                  <a:lnTo>
                    <a:pt x="75180" y="214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BEE61C8-5E7A-4F6F-9F1E-1280D7397B98}"/>
              </a:ext>
            </a:extLst>
          </p:cNvPr>
          <p:cNvGrpSpPr/>
          <p:nvPr/>
        </p:nvGrpSpPr>
        <p:grpSpPr>
          <a:xfrm>
            <a:off x="9338394" y="5464265"/>
            <a:ext cx="295349" cy="300247"/>
            <a:chOff x="9338394" y="5464265"/>
            <a:chExt cx="295349" cy="300247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D5E94D5-1874-419F-AD80-FCBAE2671B20}"/>
                </a:ext>
              </a:extLst>
            </p:cNvPr>
            <p:cNvSpPr/>
            <p:nvPr/>
          </p:nvSpPr>
          <p:spPr>
            <a:xfrm>
              <a:off x="9380159" y="5464265"/>
              <a:ext cx="60265" cy="273397"/>
            </a:xfrm>
            <a:custGeom>
              <a:avLst/>
              <a:gdLst/>
              <a:ahLst/>
              <a:cxnLst/>
              <a:rect l="0" t="0" r="0" b="0"/>
              <a:pathLst>
                <a:path w="60265" h="273397">
                  <a:moveTo>
                    <a:pt x="60264" y="26377"/>
                  </a:moveTo>
                  <a:lnTo>
                    <a:pt x="32167" y="1131"/>
                  </a:lnTo>
                  <a:lnTo>
                    <a:pt x="27213" y="0"/>
                  </a:lnTo>
                  <a:lnTo>
                    <a:pt x="16935" y="1925"/>
                  </a:lnTo>
                  <a:lnTo>
                    <a:pt x="12882" y="4705"/>
                  </a:lnTo>
                  <a:lnTo>
                    <a:pt x="6785" y="12569"/>
                  </a:lnTo>
                  <a:lnTo>
                    <a:pt x="0" y="32761"/>
                  </a:lnTo>
                  <a:lnTo>
                    <a:pt x="1537" y="87887"/>
                  </a:lnTo>
                  <a:lnTo>
                    <a:pt x="17340" y="151095"/>
                  </a:lnTo>
                  <a:lnTo>
                    <a:pt x="29164" y="212502"/>
                  </a:lnTo>
                  <a:lnTo>
                    <a:pt x="33414" y="2733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C03CCF3-1354-4AEB-A0E9-D8085A3F4281}"/>
                </a:ext>
              </a:extLst>
            </p:cNvPr>
            <p:cNvSpPr/>
            <p:nvPr/>
          </p:nvSpPr>
          <p:spPr>
            <a:xfrm>
              <a:off x="9338394" y="5608782"/>
              <a:ext cx="128880" cy="37591"/>
            </a:xfrm>
            <a:custGeom>
              <a:avLst/>
              <a:gdLst/>
              <a:ahLst/>
              <a:cxnLst/>
              <a:rect l="0" t="0" r="0" b="0"/>
              <a:pathLst>
                <a:path w="128880" h="37591">
                  <a:moveTo>
                    <a:pt x="0" y="0"/>
                  </a:moveTo>
                  <a:lnTo>
                    <a:pt x="17147" y="1193"/>
                  </a:lnTo>
                  <a:lnTo>
                    <a:pt x="76679" y="21423"/>
                  </a:lnTo>
                  <a:lnTo>
                    <a:pt x="128879" y="375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7EDD152-90E5-4432-882F-F5866657D6A9}"/>
                </a:ext>
              </a:extLst>
            </p:cNvPr>
            <p:cNvSpPr/>
            <p:nvPr/>
          </p:nvSpPr>
          <p:spPr>
            <a:xfrm>
              <a:off x="9560268" y="5581932"/>
              <a:ext cx="51995" cy="182580"/>
            </a:xfrm>
            <a:custGeom>
              <a:avLst/>
              <a:gdLst/>
              <a:ahLst/>
              <a:cxnLst/>
              <a:rect l="0" t="0" r="0" b="0"/>
              <a:pathLst>
                <a:path w="51995" h="182580">
                  <a:moveTo>
                    <a:pt x="30514" y="0"/>
                  </a:moveTo>
                  <a:lnTo>
                    <a:pt x="10345" y="34230"/>
                  </a:lnTo>
                  <a:lnTo>
                    <a:pt x="0" y="72697"/>
                  </a:lnTo>
                  <a:lnTo>
                    <a:pt x="245" y="88993"/>
                  </a:lnTo>
                  <a:lnTo>
                    <a:pt x="7094" y="113149"/>
                  </a:lnTo>
                  <a:lnTo>
                    <a:pt x="40495" y="169150"/>
                  </a:lnTo>
                  <a:lnTo>
                    <a:pt x="51994" y="1825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4D1FFC8-FE98-494B-87BF-24FAA04F1EE2}"/>
                </a:ext>
              </a:extLst>
            </p:cNvPr>
            <p:cNvSpPr/>
            <p:nvPr/>
          </p:nvSpPr>
          <p:spPr>
            <a:xfrm>
              <a:off x="9526343" y="5608782"/>
              <a:ext cx="107400" cy="32221"/>
            </a:xfrm>
            <a:custGeom>
              <a:avLst/>
              <a:gdLst/>
              <a:ahLst/>
              <a:cxnLst/>
              <a:rect l="0" t="0" r="0" b="0"/>
              <a:pathLst>
                <a:path w="107400" h="32221">
                  <a:moveTo>
                    <a:pt x="0" y="0"/>
                  </a:moveTo>
                  <a:lnTo>
                    <a:pt x="21773" y="1591"/>
                  </a:lnTo>
                  <a:lnTo>
                    <a:pt x="37677" y="7432"/>
                  </a:lnTo>
                  <a:lnTo>
                    <a:pt x="95467" y="29794"/>
                  </a:lnTo>
                  <a:lnTo>
                    <a:pt x="107399" y="322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6436C24-9749-4321-B652-F5305F9F33B5}"/>
              </a:ext>
            </a:extLst>
          </p:cNvPr>
          <p:cNvGrpSpPr/>
          <p:nvPr/>
        </p:nvGrpSpPr>
        <p:grpSpPr>
          <a:xfrm>
            <a:off x="8554376" y="4359853"/>
            <a:ext cx="322200" cy="309184"/>
            <a:chOff x="8554376" y="4359853"/>
            <a:chExt cx="322200" cy="309184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65E4F4D-E9FA-4948-A668-ED06BD3E2A51}"/>
                </a:ext>
              </a:extLst>
            </p:cNvPr>
            <p:cNvSpPr/>
            <p:nvPr/>
          </p:nvSpPr>
          <p:spPr>
            <a:xfrm>
              <a:off x="8618913" y="4359853"/>
              <a:ext cx="101934" cy="309184"/>
            </a:xfrm>
            <a:custGeom>
              <a:avLst/>
              <a:gdLst/>
              <a:ahLst/>
              <a:cxnLst/>
              <a:rect l="0" t="0" r="0" b="0"/>
              <a:pathLst>
                <a:path w="101934" h="309184">
                  <a:moveTo>
                    <a:pt x="101933" y="3094"/>
                  </a:moveTo>
                  <a:lnTo>
                    <a:pt x="84187" y="0"/>
                  </a:lnTo>
                  <a:lnTo>
                    <a:pt x="62201" y="3105"/>
                  </a:lnTo>
                  <a:lnTo>
                    <a:pt x="44416" y="11318"/>
                  </a:lnTo>
                  <a:lnTo>
                    <a:pt x="31323" y="21906"/>
                  </a:lnTo>
                  <a:lnTo>
                    <a:pt x="20483" y="36114"/>
                  </a:lnTo>
                  <a:lnTo>
                    <a:pt x="3588" y="78304"/>
                  </a:lnTo>
                  <a:lnTo>
                    <a:pt x="0" y="139227"/>
                  </a:lnTo>
                  <a:lnTo>
                    <a:pt x="4157" y="196417"/>
                  </a:lnTo>
                  <a:lnTo>
                    <a:pt x="9414" y="227926"/>
                  </a:lnTo>
                  <a:lnTo>
                    <a:pt x="17714" y="249973"/>
                  </a:lnTo>
                  <a:lnTo>
                    <a:pt x="27819" y="271565"/>
                  </a:lnTo>
                  <a:lnTo>
                    <a:pt x="32123" y="3091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FE5AC94-8E51-4071-AE61-24747ED2719D}"/>
                </a:ext>
              </a:extLst>
            </p:cNvPr>
            <p:cNvSpPr/>
            <p:nvPr/>
          </p:nvSpPr>
          <p:spPr>
            <a:xfrm>
              <a:off x="8554376" y="4492946"/>
              <a:ext cx="144991" cy="20361"/>
            </a:xfrm>
            <a:custGeom>
              <a:avLst/>
              <a:gdLst/>
              <a:ahLst/>
              <a:cxnLst/>
              <a:rect l="0" t="0" r="0" b="0"/>
              <a:pathLst>
                <a:path w="144991" h="20361">
                  <a:moveTo>
                    <a:pt x="0" y="4250"/>
                  </a:moveTo>
                  <a:lnTo>
                    <a:pt x="19115" y="0"/>
                  </a:lnTo>
                  <a:lnTo>
                    <a:pt x="61993" y="570"/>
                  </a:lnTo>
                  <a:lnTo>
                    <a:pt x="120139" y="15034"/>
                  </a:lnTo>
                  <a:lnTo>
                    <a:pt x="144990" y="203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25BDF5E-C150-4C60-8D7E-F8BF7B27C603}"/>
                </a:ext>
              </a:extLst>
            </p:cNvPr>
            <p:cNvSpPr/>
            <p:nvPr/>
          </p:nvSpPr>
          <p:spPr>
            <a:xfrm>
              <a:off x="8784023" y="4400536"/>
              <a:ext cx="92553" cy="187951"/>
            </a:xfrm>
            <a:custGeom>
              <a:avLst/>
              <a:gdLst/>
              <a:ahLst/>
              <a:cxnLst/>
              <a:rect l="0" t="0" r="0" b="0"/>
              <a:pathLst>
                <a:path w="92553" h="187951">
                  <a:moveTo>
                    <a:pt x="33482" y="0"/>
                  </a:moveTo>
                  <a:lnTo>
                    <a:pt x="6847" y="56593"/>
                  </a:lnTo>
                  <a:lnTo>
                    <a:pt x="0" y="82070"/>
                  </a:lnTo>
                  <a:lnTo>
                    <a:pt x="1816" y="106194"/>
                  </a:lnTo>
                  <a:lnTo>
                    <a:pt x="9648" y="133097"/>
                  </a:lnTo>
                  <a:lnTo>
                    <a:pt x="16127" y="144875"/>
                  </a:lnTo>
                  <a:lnTo>
                    <a:pt x="32184" y="161066"/>
                  </a:lnTo>
                  <a:lnTo>
                    <a:pt x="74835" y="182992"/>
                  </a:lnTo>
                  <a:lnTo>
                    <a:pt x="92552" y="1879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2874C1-DC31-4E45-BCF9-1DD2C9DBB2F6}"/>
                </a:ext>
              </a:extLst>
            </p:cNvPr>
            <p:cNvSpPr/>
            <p:nvPr/>
          </p:nvSpPr>
          <p:spPr>
            <a:xfrm>
              <a:off x="8736956" y="4422804"/>
              <a:ext cx="102030" cy="9954"/>
            </a:xfrm>
            <a:custGeom>
              <a:avLst/>
              <a:gdLst/>
              <a:ahLst/>
              <a:cxnLst/>
              <a:rect l="0" t="0" r="0" b="0"/>
              <a:pathLst>
                <a:path w="102030" h="9954">
                  <a:moveTo>
                    <a:pt x="0" y="9953"/>
                  </a:moveTo>
                  <a:lnTo>
                    <a:pt x="39146" y="1390"/>
                  </a:lnTo>
                  <a:lnTo>
                    <a:pt x="82758" y="0"/>
                  </a:lnTo>
                  <a:lnTo>
                    <a:pt x="102029" y="45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6CA6335-6757-470A-A3CC-2C7ABDF1E703}"/>
              </a:ext>
            </a:extLst>
          </p:cNvPr>
          <p:cNvSpPr/>
          <p:nvPr/>
        </p:nvSpPr>
        <p:spPr>
          <a:xfrm>
            <a:off x="2609810" y="4223327"/>
            <a:ext cx="53701" cy="26851"/>
          </a:xfrm>
          <a:custGeom>
            <a:avLst/>
            <a:gdLst/>
            <a:ahLst/>
            <a:cxnLst/>
            <a:rect l="0" t="0" r="0" b="0"/>
            <a:pathLst>
              <a:path w="53701" h="26851">
                <a:moveTo>
                  <a:pt x="0" y="0"/>
                </a:moveTo>
                <a:lnTo>
                  <a:pt x="9171" y="7978"/>
                </a:lnTo>
                <a:lnTo>
                  <a:pt x="26850" y="16110"/>
                </a:lnTo>
                <a:lnTo>
                  <a:pt x="42959" y="21480"/>
                </a:lnTo>
                <a:lnTo>
                  <a:pt x="42959" y="16110"/>
                </a:lnTo>
                <a:lnTo>
                  <a:pt x="48329" y="16110"/>
                </a:lnTo>
                <a:lnTo>
                  <a:pt x="42959" y="16110"/>
                </a:lnTo>
                <a:lnTo>
                  <a:pt x="53700" y="26850"/>
                </a:lnTo>
                <a:lnTo>
                  <a:pt x="53700" y="23999"/>
                </a:lnTo>
                <a:lnTo>
                  <a:pt x="48926" y="21009"/>
                </a:lnTo>
                <a:lnTo>
                  <a:pt x="37766" y="17562"/>
                </a:lnTo>
                <a:lnTo>
                  <a:pt x="26850" y="161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80D43B8-A83D-4233-AC36-19B3711DA7A5}"/>
              </a:ext>
            </a:extLst>
          </p:cNvPr>
          <p:cNvGrpSpPr/>
          <p:nvPr/>
        </p:nvGrpSpPr>
        <p:grpSpPr>
          <a:xfrm>
            <a:off x="6519154" y="5936350"/>
            <a:ext cx="1079367" cy="320781"/>
            <a:chOff x="6519154" y="5936350"/>
            <a:chExt cx="1079367" cy="320781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D788406-04C1-47EA-AF9A-D4A6395266A7}"/>
                </a:ext>
              </a:extLst>
            </p:cNvPr>
            <p:cNvSpPr/>
            <p:nvPr/>
          </p:nvSpPr>
          <p:spPr>
            <a:xfrm>
              <a:off x="6519154" y="6016900"/>
              <a:ext cx="134251" cy="26851"/>
            </a:xfrm>
            <a:custGeom>
              <a:avLst/>
              <a:gdLst/>
              <a:ahLst/>
              <a:cxnLst/>
              <a:rect l="0" t="0" r="0" b="0"/>
              <a:pathLst>
                <a:path w="134251" h="26851">
                  <a:moveTo>
                    <a:pt x="0" y="0"/>
                  </a:moveTo>
                  <a:lnTo>
                    <a:pt x="56932" y="4287"/>
                  </a:lnTo>
                  <a:lnTo>
                    <a:pt x="120430" y="21493"/>
                  </a:lnTo>
                  <a:lnTo>
                    <a:pt x="134250" y="268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0A6E292-1236-46CC-8FAB-B785FCC32DCE}"/>
                </a:ext>
              </a:extLst>
            </p:cNvPr>
            <p:cNvSpPr/>
            <p:nvPr/>
          </p:nvSpPr>
          <p:spPr>
            <a:xfrm>
              <a:off x="6546004" y="6088161"/>
              <a:ext cx="75181" cy="9290"/>
            </a:xfrm>
            <a:custGeom>
              <a:avLst/>
              <a:gdLst/>
              <a:ahLst/>
              <a:cxnLst/>
              <a:rect l="0" t="0" r="0" b="0"/>
              <a:pathLst>
                <a:path w="75181" h="9290">
                  <a:moveTo>
                    <a:pt x="0" y="9289"/>
                  </a:moveTo>
                  <a:lnTo>
                    <a:pt x="34230" y="0"/>
                  </a:lnTo>
                  <a:lnTo>
                    <a:pt x="52704" y="570"/>
                  </a:lnTo>
                  <a:lnTo>
                    <a:pt x="75180" y="39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1E75654-A751-4B50-A601-363DFBBDD093}"/>
                </a:ext>
              </a:extLst>
            </p:cNvPr>
            <p:cNvSpPr/>
            <p:nvPr/>
          </p:nvSpPr>
          <p:spPr>
            <a:xfrm>
              <a:off x="6789875" y="6015435"/>
              <a:ext cx="217949" cy="241696"/>
            </a:xfrm>
            <a:custGeom>
              <a:avLst/>
              <a:gdLst/>
              <a:ahLst/>
              <a:cxnLst/>
              <a:rect l="0" t="0" r="0" b="0"/>
              <a:pathLst>
                <a:path w="217949" h="241696">
                  <a:moveTo>
                    <a:pt x="19258" y="33685"/>
                  </a:moveTo>
                  <a:lnTo>
                    <a:pt x="22109" y="25132"/>
                  </a:lnTo>
                  <a:lnTo>
                    <a:pt x="28282" y="17752"/>
                  </a:lnTo>
                  <a:lnTo>
                    <a:pt x="41821" y="8478"/>
                  </a:lnTo>
                  <a:lnTo>
                    <a:pt x="68134" y="0"/>
                  </a:lnTo>
                  <a:lnTo>
                    <a:pt x="90489" y="102"/>
                  </a:lnTo>
                  <a:lnTo>
                    <a:pt x="126311" y="8820"/>
                  </a:lnTo>
                  <a:lnTo>
                    <a:pt x="139814" y="16903"/>
                  </a:lnTo>
                  <a:lnTo>
                    <a:pt x="158724" y="35423"/>
                  </a:lnTo>
                  <a:lnTo>
                    <a:pt x="176161" y="61360"/>
                  </a:lnTo>
                  <a:lnTo>
                    <a:pt x="182627" y="81000"/>
                  </a:lnTo>
                  <a:lnTo>
                    <a:pt x="184212" y="102531"/>
                  </a:lnTo>
                  <a:lnTo>
                    <a:pt x="177454" y="162717"/>
                  </a:lnTo>
                  <a:lnTo>
                    <a:pt x="165464" y="192693"/>
                  </a:lnTo>
                  <a:lnTo>
                    <a:pt x="141657" y="222197"/>
                  </a:lnTo>
                  <a:lnTo>
                    <a:pt x="126328" y="232210"/>
                  </a:lnTo>
                  <a:lnTo>
                    <a:pt x="100826" y="240341"/>
                  </a:lnTo>
                  <a:lnTo>
                    <a:pt x="79889" y="241695"/>
                  </a:lnTo>
                  <a:lnTo>
                    <a:pt x="47139" y="235532"/>
                  </a:lnTo>
                  <a:lnTo>
                    <a:pt x="30304" y="227608"/>
                  </a:lnTo>
                  <a:lnTo>
                    <a:pt x="16830" y="214852"/>
                  </a:lnTo>
                  <a:lnTo>
                    <a:pt x="5279" y="199736"/>
                  </a:lnTo>
                  <a:lnTo>
                    <a:pt x="1112" y="187638"/>
                  </a:lnTo>
                  <a:lnTo>
                    <a:pt x="0" y="181070"/>
                  </a:lnTo>
                  <a:lnTo>
                    <a:pt x="1948" y="168999"/>
                  </a:lnTo>
                  <a:lnTo>
                    <a:pt x="4138" y="163274"/>
                  </a:lnTo>
                  <a:lnTo>
                    <a:pt x="11345" y="155322"/>
                  </a:lnTo>
                  <a:lnTo>
                    <a:pt x="36337" y="140242"/>
                  </a:lnTo>
                  <a:lnTo>
                    <a:pt x="49124" y="137727"/>
                  </a:lnTo>
                  <a:lnTo>
                    <a:pt x="69741" y="139161"/>
                  </a:lnTo>
                  <a:lnTo>
                    <a:pt x="118923" y="156197"/>
                  </a:lnTo>
                  <a:lnTo>
                    <a:pt x="180330" y="208095"/>
                  </a:lnTo>
                  <a:lnTo>
                    <a:pt x="202953" y="229531"/>
                  </a:lnTo>
                  <a:lnTo>
                    <a:pt x="217948" y="2377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1724818-3E83-4713-8F7E-3466FFF074CA}"/>
                </a:ext>
              </a:extLst>
            </p:cNvPr>
            <p:cNvSpPr/>
            <p:nvPr/>
          </p:nvSpPr>
          <p:spPr>
            <a:xfrm>
              <a:off x="7085258" y="6049120"/>
              <a:ext cx="131995" cy="71392"/>
            </a:xfrm>
            <a:custGeom>
              <a:avLst/>
              <a:gdLst/>
              <a:ahLst/>
              <a:cxnLst/>
              <a:rect l="0" t="0" r="0" b="0"/>
              <a:pathLst>
                <a:path w="131995" h="71392">
                  <a:moveTo>
                    <a:pt x="46074" y="0"/>
                  </a:moveTo>
                  <a:lnTo>
                    <a:pt x="43224" y="8552"/>
                  </a:lnTo>
                  <a:lnTo>
                    <a:pt x="37051" y="14342"/>
                  </a:lnTo>
                  <a:lnTo>
                    <a:pt x="1128" y="31387"/>
                  </a:lnTo>
                  <a:lnTo>
                    <a:pt x="0" y="34648"/>
                  </a:lnTo>
                  <a:lnTo>
                    <a:pt x="1038" y="38015"/>
                  </a:lnTo>
                  <a:lnTo>
                    <a:pt x="3520" y="41453"/>
                  </a:lnTo>
                  <a:lnTo>
                    <a:pt x="12643" y="45274"/>
                  </a:lnTo>
                  <a:lnTo>
                    <a:pt x="47559" y="55494"/>
                  </a:lnTo>
                  <a:lnTo>
                    <a:pt x="88806" y="71391"/>
                  </a:lnTo>
                  <a:lnTo>
                    <a:pt x="131994" y="698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6F993AC-5652-44DF-AB09-939691BE4D25}"/>
                </a:ext>
              </a:extLst>
            </p:cNvPr>
            <p:cNvSpPr/>
            <p:nvPr/>
          </p:nvSpPr>
          <p:spPr>
            <a:xfrm>
              <a:off x="7163552" y="5973940"/>
              <a:ext cx="69811" cy="273870"/>
            </a:xfrm>
            <a:custGeom>
              <a:avLst/>
              <a:gdLst/>
              <a:ahLst/>
              <a:cxnLst/>
              <a:rect l="0" t="0" r="0" b="0"/>
              <a:pathLst>
                <a:path w="69811" h="273870">
                  <a:moveTo>
                    <a:pt x="69810" y="0"/>
                  </a:moveTo>
                  <a:lnTo>
                    <a:pt x="61832" y="14055"/>
                  </a:lnTo>
                  <a:lnTo>
                    <a:pt x="48387" y="71281"/>
                  </a:lnTo>
                  <a:lnTo>
                    <a:pt x="32221" y="134289"/>
                  </a:lnTo>
                  <a:lnTo>
                    <a:pt x="19689" y="191846"/>
                  </a:lnTo>
                  <a:lnTo>
                    <a:pt x="7160" y="249314"/>
                  </a:lnTo>
                  <a:lnTo>
                    <a:pt x="0" y="2738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F6B8DE7-67A8-4A51-9FDB-3E89A2C6AD5E}"/>
                </a:ext>
              </a:extLst>
            </p:cNvPr>
            <p:cNvSpPr/>
            <p:nvPr/>
          </p:nvSpPr>
          <p:spPr>
            <a:xfrm>
              <a:off x="7315991" y="6097450"/>
              <a:ext cx="282530" cy="155730"/>
            </a:xfrm>
            <a:custGeom>
              <a:avLst/>
              <a:gdLst/>
              <a:ahLst/>
              <a:cxnLst/>
              <a:rect l="0" t="0" r="0" b="0"/>
              <a:pathLst>
                <a:path w="282530" h="155730">
                  <a:moveTo>
                    <a:pt x="19400" y="0"/>
                  </a:moveTo>
                  <a:lnTo>
                    <a:pt x="11422" y="13457"/>
                  </a:lnTo>
                  <a:lnTo>
                    <a:pt x="392" y="52305"/>
                  </a:lnTo>
                  <a:lnTo>
                    <a:pt x="0" y="80627"/>
                  </a:lnTo>
                  <a:lnTo>
                    <a:pt x="5491" y="106355"/>
                  </a:lnTo>
                  <a:lnTo>
                    <a:pt x="13422" y="120349"/>
                  </a:lnTo>
                  <a:lnTo>
                    <a:pt x="17802" y="123192"/>
                  </a:lnTo>
                  <a:lnTo>
                    <a:pt x="29031" y="126352"/>
                  </a:lnTo>
                  <a:lnTo>
                    <a:pt x="48773" y="125279"/>
                  </a:lnTo>
                  <a:lnTo>
                    <a:pt x="59503" y="121114"/>
                  </a:lnTo>
                  <a:lnTo>
                    <a:pt x="68251" y="114688"/>
                  </a:lnTo>
                  <a:lnTo>
                    <a:pt x="114034" y="59029"/>
                  </a:lnTo>
                  <a:lnTo>
                    <a:pt x="117692" y="56656"/>
                  </a:lnTo>
                  <a:lnTo>
                    <a:pt x="121324" y="56268"/>
                  </a:lnTo>
                  <a:lnTo>
                    <a:pt x="124939" y="57201"/>
                  </a:lnTo>
                  <a:lnTo>
                    <a:pt x="126752" y="60211"/>
                  </a:lnTo>
                  <a:lnTo>
                    <a:pt x="129683" y="111286"/>
                  </a:lnTo>
                  <a:lnTo>
                    <a:pt x="132302" y="113570"/>
                  </a:lnTo>
                  <a:lnTo>
                    <a:pt x="135838" y="113303"/>
                  </a:lnTo>
                  <a:lnTo>
                    <a:pt x="147776" y="105967"/>
                  </a:lnTo>
                  <a:lnTo>
                    <a:pt x="155216" y="98409"/>
                  </a:lnTo>
                  <a:lnTo>
                    <a:pt x="189644" y="37967"/>
                  </a:lnTo>
                  <a:lnTo>
                    <a:pt x="197729" y="23183"/>
                  </a:lnTo>
                  <a:lnTo>
                    <a:pt x="200935" y="19036"/>
                  </a:lnTo>
                  <a:lnTo>
                    <a:pt x="203669" y="18060"/>
                  </a:lnTo>
                  <a:lnTo>
                    <a:pt x="206090" y="19200"/>
                  </a:lnTo>
                  <a:lnTo>
                    <a:pt x="208300" y="21750"/>
                  </a:lnTo>
                  <a:lnTo>
                    <a:pt x="230716" y="83692"/>
                  </a:lnTo>
                  <a:lnTo>
                    <a:pt x="240826" y="105369"/>
                  </a:lnTo>
                  <a:lnTo>
                    <a:pt x="282529" y="1557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EEB4CD4-D33B-42D0-B6FA-F75D295258AE}"/>
                </a:ext>
              </a:extLst>
            </p:cNvPr>
            <p:cNvSpPr/>
            <p:nvPr/>
          </p:nvSpPr>
          <p:spPr>
            <a:xfrm>
              <a:off x="7458901" y="5936350"/>
              <a:ext cx="1" cy="5372"/>
            </a:xfrm>
            <a:custGeom>
              <a:avLst/>
              <a:gdLst/>
              <a:ahLst/>
              <a:cxnLst/>
              <a:rect l="0" t="0" r="0" b="0"/>
              <a:pathLst>
                <a:path w="1" h="5372">
                  <a:moveTo>
                    <a:pt x="0" y="0"/>
                  </a:moveTo>
                  <a:lnTo>
                    <a:pt x="0" y="53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8DA0A48-F363-447F-84C5-C06A84888E87}"/>
              </a:ext>
            </a:extLst>
          </p:cNvPr>
          <p:cNvGrpSpPr/>
          <p:nvPr/>
        </p:nvGrpSpPr>
        <p:grpSpPr>
          <a:xfrm>
            <a:off x="9150444" y="4808655"/>
            <a:ext cx="477929" cy="494039"/>
            <a:chOff x="9150444" y="4808655"/>
            <a:chExt cx="477929" cy="49403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6631FC8-EFD9-40FB-83FA-370995FA364F}"/>
                </a:ext>
              </a:extLst>
            </p:cNvPr>
            <p:cNvSpPr/>
            <p:nvPr/>
          </p:nvSpPr>
          <p:spPr>
            <a:xfrm>
              <a:off x="9150444" y="4808655"/>
              <a:ext cx="236280" cy="257760"/>
            </a:xfrm>
            <a:custGeom>
              <a:avLst/>
              <a:gdLst/>
              <a:ahLst/>
              <a:cxnLst/>
              <a:rect l="0" t="0" r="0" b="0"/>
              <a:pathLst>
                <a:path w="236280" h="257760">
                  <a:moveTo>
                    <a:pt x="236279" y="0"/>
                  </a:moveTo>
                  <a:lnTo>
                    <a:pt x="175203" y="62097"/>
                  </a:lnTo>
                  <a:lnTo>
                    <a:pt x="112012" y="118967"/>
                  </a:lnTo>
                  <a:lnTo>
                    <a:pt x="65592" y="177219"/>
                  </a:lnTo>
                  <a:lnTo>
                    <a:pt x="14324" y="238604"/>
                  </a:lnTo>
                  <a:lnTo>
                    <a:pt x="0" y="2577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AEABDAF-92FF-47FF-909B-BD733BD53F07}"/>
                </a:ext>
              </a:extLst>
            </p:cNvPr>
            <p:cNvSpPr/>
            <p:nvPr/>
          </p:nvSpPr>
          <p:spPr>
            <a:xfrm>
              <a:off x="9322283" y="5090168"/>
              <a:ext cx="161100" cy="212526"/>
            </a:xfrm>
            <a:custGeom>
              <a:avLst/>
              <a:gdLst/>
              <a:ahLst/>
              <a:cxnLst/>
              <a:rect l="0" t="0" r="0" b="0"/>
              <a:pathLst>
                <a:path w="161100" h="212526">
                  <a:moveTo>
                    <a:pt x="0" y="72906"/>
                  </a:moveTo>
                  <a:lnTo>
                    <a:pt x="0" y="38385"/>
                  </a:lnTo>
                  <a:lnTo>
                    <a:pt x="4773" y="25939"/>
                  </a:lnTo>
                  <a:lnTo>
                    <a:pt x="19573" y="6216"/>
                  </a:lnTo>
                  <a:lnTo>
                    <a:pt x="31571" y="1499"/>
                  </a:lnTo>
                  <a:lnTo>
                    <a:pt x="45655" y="0"/>
                  </a:lnTo>
                  <a:lnTo>
                    <a:pt x="57882" y="1322"/>
                  </a:lnTo>
                  <a:lnTo>
                    <a:pt x="80315" y="11319"/>
                  </a:lnTo>
                  <a:lnTo>
                    <a:pt x="91185" y="17889"/>
                  </a:lnTo>
                  <a:lnTo>
                    <a:pt x="104518" y="33997"/>
                  </a:lnTo>
                  <a:lnTo>
                    <a:pt x="109102" y="47061"/>
                  </a:lnTo>
                  <a:lnTo>
                    <a:pt x="110543" y="60822"/>
                  </a:lnTo>
                  <a:lnTo>
                    <a:pt x="105015" y="90695"/>
                  </a:lnTo>
                  <a:lnTo>
                    <a:pt x="98583" y="106469"/>
                  </a:lnTo>
                  <a:lnTo>
                    <a:pt x="61786" y="150447"/>
                  </a:lnTo>
                  <a:lnTo>
                    <a:pt x="14269" y="183853"/>
                  </a:lnTo>
                  <a:lnTo>
                    <a:pt x="13091" y="186847"/>
                  </a:lnTo>
                  <a:lnTo>
                    <a:pt x="14099" y="189440"/>
                  </a:lnTo>
                  <a:lnTo>
                    <a:pt x="16559" y="191765"/>
                  </a:lnTo>
                  <a:lnTo>
                    <a:pt x="31425" y="197888"/>
                  </a:lnTo>
                  <a:lnTo>
                    <a:pt x="91176" y="205844"/>
                  </a:lnTo>
                  <a:lnTo>
                    <a:pt x="145841" y="212082"/>
                  </a:lnTo>
                  <a:lnTo>
                    <a:pt x="161099" y="21252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E1585F6-7089-43DE-A83A-671274BEAD53}"/>
                </a:ext>
              </a:extLst>
            </p:cNvPr>
            <p:cNvSpPr/>
            <p:nvPr/>
          </p:nvSpPr>
          <p:spPr>
            <a:xfrm>
              <a:off x="9528278" y="5130854"/>
              <a:ext cx="89355" cy="118140"/>
            </a:xfrm>
            <a:custGeom>
              <a:avLst/>
              <a:gdLst/>
              <a:ahLst/>
              <a:cxnLst/>
              <a:rect l="0" t="0" r="0" b="0"/>
              <a:pathLst>
                <a:path w="89355" h="118140">
                  <a:moveTo>
                    <a:pt x="19545" y="0"/>
                  </a:moveTo>
                  <a:lnTo>
                    <a:pt x="4595" y="17798"/>
                  </a:lnTo>
                  <a:lnTo>
                    <a:pt x="0" y="38421"/>
                  </a:lnTo>
                  <a:lnTo>
                    <a:pt x="1488" y="60575"/>
                  </a:lnTo>
                  <a:lnTo>
                    <a:pt x="5752" y="71871"/>
                  </a:lnTo>
                  <a:lnTo>
                    <a:pt x="18212" y="88846"/>
                  </a:lnTo>
                  <a:lnTo>
                    <a:pt x="36451" y="103094"/>
                  </a:lnTo>
                  <a:lnTo>
                    <a:pt x="65460" y="114228"/>
                  </a:lnTo>
                  <a:lnTo>
                    <a:pt x="89354" y="1181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CD915FF-F032-4A0B-BBDD-56A9B1660753}"/>
                </a:ext>
              </a:extLst>
            </p:cNvPr>
            <p:cNvSpPr/>
            <p:nvPr/>
          </p:nvSpPr>
          <p:spPr>
            <a:xfrm>
              <a:off x="9612262" y="5071784"/>
              <a:ext cx="16111" cy="220170"/>
            </a:xfrm>
            <a:custGeom>
              <a:avLst/>
              <a:gdLst/>
              <a:ahLst/>
              <a:cxnLst/>
              <a:rect l="0" t="0" r="0" b="0"/>
              <a:pathLst>
                <a:path w="16111" h="220170">
                  <a:moveTo>
                    <a:pt x="16110" y="0"/>
                  </a:moveTo>
                  <a:lnTo>
                    <a:pt x="8144" y="41522"/>
                  </a:lnTo>
                  <a:lnTo>
                    <a:pt x="6743" y="104872"/>
                  </a:lnTo>
                  <a:lnTo>
                    <a:pt x="800" y="163397"/>
                  </a:lnTo>
                  <a:lnTo>
                    <a:pt x="0" y="2201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50FFED5-AB3F-4E1F-81FB-71F0F04A94D2}"/>
              </a:ext>
            </a:extLst>
          </p:cNvPr>
          <p:cNvGrpSpPr/>
          <p:nvPr/>
        </p:nvGrpSpPr>
        <p:grpSpPr>
          <a:xfrm>
            <a:off x="8796025" y="4158887"/>
            <a:ext cx="134251" cy="107401"/>
            <a:chOff x="8796025" y="4158887"/>
            <a:chExt cx="134251" cy="107401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45C3BE-2432-4969-A4B6-8C0ADBFEBBB1}"/>
                </a:ext>
              </a:extLst>
            </p:cNvPr>
            <p:cNvSpPr/>
            <p:nvPr/>
          </p:nvSpPr>
          <p:spPr>
            <a:xfrm>
              <a:off x="8796025" y="4158887"/>
              <a:ext cx="96661" cy="21481"/>
            </a:xfrm>
            <a:custGeom>
              <a:avLst/>
              <a:gdLst/>
              <a:ahLst/>
              <a:cxnLst/>
              <a:rect l="0" t="0" r="0" b="0"/>
              <a:pathLst>
                <a:path w="96661" h="21481">
                  <a:moveTo>
                    <a:pt x="0" y="21480"/>
                  </a:moveTo>
                  <a:lnTo>
                    <a:pt x="13459" y="9812"/>
                  </a:lnTo>
                  <a:lnTo>
                    <a:pt x="32362" y="3173"/>
                  </a:lnTo>
                  <a:lnTo>
                    <a:pt x="85144" y="186"/>
                  </a:lnTo>
                  <a:lnTo>
                    <a:pt x="9666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7FDD2AD-574F-48B5-91BE-F61053B42D66}"/>
                </a:ext>
              </a:extLst>
            </p:cNvPr>
            <p:cNvSpPr/>
            <p:nvPr/>
          </p:nvSpPr>
          <p:spPr>
            <a:xfrm>
              <a:off x="8844355" y="4262012"/>
              <a:ext cx="85921" cy="4276"/>
            </a:xfrm>
            <a:custGeom>
              <a:avLst/>
              <a:gdLst/>
              <a:ahLst/>
              <a:cxnLst/>
              <a:rect l="0" t="0" r="0" b="0"/>
              <a:pathLst>
                <a:path w="85921" h="4276">
                  <a:moveTo>
                    <a:pt x="0" y="4275"/>
                  </a:moveTo>
                  <a:lnTo>
                    <a:pt x="56858" y="0"/>
                  </a:lnTo>
                  <a:lnTo>
                    <a:pt x="85920" y="42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EF8EB8A-04DA-4A5C-BD75-23A94706C611}"/>
              </a:ext>
            </a:extLst>
          </p:cNvPr>
          <p:cNvGrpSpPr/>
          <p:nvPr/>
        </p:nvGrpSpPr>
        <p:grpSpPr>
          <a:xfrm>
            <a:off x="8973234" y="3891258"/>
            <a:ext cx="522242" cy="465884"/>
            <a:chOff x="8973234" y="3891258"/>
            <a:chExt cx="522242" cy="465884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96D86D4-C6F3-463A-9A18-21D80BE452AF}"/>
                </a:ext>
              </a:extLst>
            </p:cNvPr>
            <p:cNvSpPr/>
            <p:nvPr/>
          </p:nvSpPr>
          <p:spPr>
            <a:xfrm>
              <a:off x="8973234" y="3944088"/>
              <a:ext cx="182581" cy="198690"/>
            </a:xfrm>
            <a:custGeom>
              <a:avLst/>
              <a:gdLst/>
              <a:ahLst/>
              <a:cxnLst/>
              <a:rect l="0" t="0" r="0" b="0"/>
              <a:pathLst>
                <a:path w="182581" h="198690">
                  <a:moveTo>
                    <a:pt x="0" y="0"/>
                  </a:moveTo>
                  <a:lnTo>
                    <a:pt x="5702" y="8553"/>
                  </a:lnTo>
                  <a:lnTo>
                    <a:pt x="9248" y="25274"/>
                  </a:lnTo>
                  <a:lnTo>
                    <a:pt x="8952" y="63584"/>
                  </a:lnTo>
                  <a:lnTo>
                    <a:pt x="3025" y="113166"/>
                  </a:lnTo>
                  <a:lnTo>
                    <a:pt x="6118" y="130249"/>
                  </a:lnTo>
                  <a:lnTo>
                    <a:pt x="13459" y="145798"/>
                  </a:lnTo>
                  <a:lnTo>
                    <a:pt x="33357" y="165118"/>
                  </a:lnTo>
                  <a:lnTo>
                    <a:pt x="62521" y="179108"/>
                  </a:lnTo>
                  <a:lnTo>
                    <a:pt x="108513" y="191630"/>
                  </a:lnTo>
                  <a:lnTo>
                    <a:pt x="165239" y="198314"/>
                  </a:lnTo>
                  <a:lnTo>
                    <a:pt x="182580" y="1986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5DC0DE8-841C-4FE7-8E83-F006EAF48767}"/>
                </a:ext>
              </a:extLst>
            </p:cNvPr>
            <p:cNvSpPr/>
            <p:nvPr/>
          </p:nvSpPr>
          <p:spPr>
            <a:xfrm>
              <a:off x="9102114" y="3901129"/>
              <a:ext cx="26851" cy="451079"/>
            </a:xfrm>
            <a:custGeom>
              <a:avLst/>
              <a:gdLst/>
              <a:ahLst/>
              <a:cxnLst/>
              <a:rect l="0" t="0" r="0" b="0"/>
              <a:pathLst>
                <a:path w="26851" h="451079">
                  <a:moveTo>
                    <a:pt x="26850" y="0"/>
                  </a:moveTo>
                  <a:lnTo>
                    <a:pt x="18287" y="37246"/>
                  </a:lnTo>
                  <a:lnTo>
                    <a:pt x="16301" y="93943"/>
                  </a:lnTo>
                  <a:lnTo>
                    <a:pt x="16122" y="157370"/>
                  </a:lnTo>
                  <a:lnTo>
                    <a:pt x="16111" y="218722"/>
                  </a:lnTo>
                  <a:lnTo>
                    <a:pt x="16111" y="277991"/>
                  </a:lnTo>
                  <a:lnTo>
                    <a:pt x="16111" y="337079"/>
                  </a:lnTo>
                  <a:lnTo>
                    <a:pt x="11486" y="393412"/>
                  </a:lnTo>
                  <a:lnTo>
                    <a:pt x="0" y="4510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C05A133-9F95-4B10-B171-1BDB7C3C43AE}"/>
                </a:ext>
              </a:extLst>
            </p:cNvPr>
            <p:cNvSpPr/>
            <p:nvPr/>
          </p:nvSpPr>
          <p:spPr>
            <a:xfrm>
              <a:off x="9236363" y="3891258"/>
              <a:ext cx="259113" cy="228171"/>
            </a:xfrm>
            <a:custGeom>
              <a:avLst/>
              <a:gdLst/>
              <a:ahLst/>
              <a:cxnLst/>
              <a:rect l="0" t="0" r="0" b="0"/>
              <a:pathLst>
                <a:path w="259113" h="228171">
                  <a:moveTo>
                    <a:pt x="102031" y="25980"/>
                  </a:moveTo>
                  <a:lnTo>
                    <a:pt x="93478" y="28831"/>
                  </a:lnTo>
                  <a:lnTo>
                    <a:pt x="45949" y="74829"/>
                  </a:lnTo>
                  <a:lnTo>
                    <a:pt x="31264" y="96490"/>
                  </a:lnTo>
                  <a:lnTo>
                    <a:pt x="18727" y="133488"/>
                  </a:lnTo>
                  <a:lnTo>
                    <a:pt x="17273" y="146754"/>
                  </a:lnTo>
                  <a:lnTo>
                    <a:pt x="22156" y="173342"/>
                  </a:lnTo>
                  <a:lnTo>
                    <a:pt x="37914" y="203207"/>
                  </a:lnTo>
                  <a:lnTo>
                    <a:pt x="45491" y="212744"/>
                  </a:lnTo>
                  <a:lnTo>
                    <a:pt x="60417" y="221468"/>
                  </a:lnTo>
                  <a:lnTo>
                    <a:pt x="86539" y="228170"/>
                  </a:lnTo>
                  <a:lnTo>
                    <a:pt x="117533" y="226820"/>
                  </a:lnTo>
                  <a:lnTo>
                    <a:pt x="173600" y="211349"/>
                  </a:lnTo>
                  <a:lnTo>
                    <a:pt x="210980" y="191285"/>
                  </a:lnTo>
                  <a:lnTo>
                    <a:pt x="239556" y="165446"/>
                  </a:lnTo>
                  <a:lnTo>
                    <a:pt x="247282" y="154195"/>
                  </a:lnTo>
                  <a:lnTo>
                    <a:pt x="259112" y="123378"/>
                  </a:lnTo>
                  <a:lnTo>
                    <a:pt x="259089" y="103898"/>
                  </a:lnTo>
                  <a:lnTo>
                    <a:pt x="253138" y="76531"/>
                  </a:lnTo>
                  <a:lnTo>
                    <a:pt x="243795" y="58859"/>
                  </a:lnTo>
                  <a:lnTo>
                    <a:pt x="224903" y="38442"/>
                  </a:lnTo>
                  <a:lnTo>
                    <a:pt x="180438" y="11762"/>
                  </a:lnTo>
                  <a:lnTo>
                    <a:pt x="152081" y="2244"/>
                  </a:lnTo>
                  <a:lnTo>
                    <a:pt x="109184" y="0"/>
                  </a:lnTo>
                  <a:lnTo>
                    <a:pt x="80548" y="6617"/>
                  </a:lnTo>
                  <a:lnTo>
                    <a:pt x="41840" y="27757"/>
                  </a:lnTo>
                  <a:lnTo>
                    <a:pt x="0" y="58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ED77912-F1F2-49B3-814F-7E153EABD6E8}"/>
                </a:ext>
              </a:extLst>
            </p:cNvPr>
            <p:cNvSpPr/>
            <p:nvPr/>
          </p:nvSpPr>
          <p:spPr>
            <a:xfrm>
              <a:off x="9197311" y="4051488"/>
              <a:ext cx="273449" cy="305654"/>
            </a:xfrm>
            <a:custGeom>
              <a:avLst/>
              <a:gdLst/>
              <a:ahLst/>
              <a:cxnLst/>
              <a:rect l="0" t="0" r="0" b="0"/>
              <a:pathLst>
                <a:path w="273449" h="305654">
                  <a:moveTo>
                    <a:pt x="135712" y="0"/>
                  </a:moveTo>
                  <a:lnTo>
                    <a:pt x="87078" y="43329"/>
                  </a:lnTo>
                  <a:lnTo>
                    <a:pt x="41751" y="98405"/>
                  </a:lnTo>
                  <a:lnTo>
                    <a:pt x="14151" y="154788"/>
                  </a:lnTo>
                  <a:lnTo>
                    <a:pt x="0" y="207713"/>
                  </a:lnTo>
                  <a:lnTo>
                    <a:pt x="102" y="231661"/>
                  </a:lnTo>
                  <a:lnTo>
                    <a:pt x="6761" y="259573"/>
                  </a:lnTo>
                  <a:lnTo>
                    <a:pt x="14558" y="273681"/>
                  </a:lnTo>
                  <a:lnTo>
                    <a:pt x="34147" y="292461"/>
                  </a:lnTo>
                  <a:lnTo>
                    <a:pt x="52782" y="301123"/>
                  </a:lnTo>
                  <a:lnTo>
                    <a:pt x="97498" y="305653"/>
                  </a:lnTo>
                  <a:lnTo>
                    <a:pt x="131766" y="301118"/>
                  </a:lnTo>
                  <a:lnTo>
                    <a:pt x="188166" y="277462"/>
                  </a:lnTo>
                  <a:lnTo>
                    <a:pt x="217806" y="254557"/>
                  </a:lnTo>
                  <a:lnTo>
                    <a:pt x="253516" y="212885"/>
                  </a:lnTo>
                  <a:lnTo>
                    <a:pt x="266691" y="184345"/>
                  </a:lnTo>
                  <a:lnTo>
                    <a:pt x="273448" y="154133"/>
                  </a:lnTo>
                  <a:lnTo>
                    <a:pt x="272108" y="122465"/>
                  </a:lnTo>
                  <a:lnTo>
                    <a:pt x="262046" y="100460"/>
                  </a:lnTo>
                  <a:lnTo>
                    <a:pt x="247728" y="78825"/>
                  </a:lnTo>
                  <a:lnTo>
                    <a:pt x="196624" y="43280"/>
                  </a:lnTo>
                  <a:lnTo>
                    <a:pt x="155303" y="26427"/>
                  </a:lnTo>
                  <a:lnTo>
                    <a:pt x="94154" y="14736"/>
                  </a:lnTo>
                  <a:lnTo>
                    <a:pt x="49793" y="107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FEFEBD1-B267-4547-9C5F-B58406E967FC}"/>
              </a:ext>
            </a:extLst>
          </p:cNvPr>
          <p:cNvGrpSpPr/>
          <p:nvPr/>
        </p:nvGrpSpPr>
        <p:grpSpPr>
          <a:xfrm>
            <a:off x="5149810" y="6736961"/>
            <a:ext cx="2189786" cy="585328"/>
            <a:chOff x="5149810" y="6736961"/>
            <a:chExt cx="2189786" cy="585328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FF4A795-60BC-46BA-9A22-FE3F70DDEA80}"/>
                </a:ext>
              </a:extLst>
            </p:cNvPr>
            <p:cNvSpPr/>
            <p:nvPr/>
          </p:nvSpPr>
          <p:spPr>
            <a:xfrm>
              <a:off x="5149810" y="6736961"/>
              <a:ext cx="311460" cy="580590"/>
            </a:xfrm>
            <a:custGeom>
              <a:avLst/>
              <a:gdLst/>
              <a:ahLst/>
              <a:cxnLst/>
              <a:rect l="0" t="0" r="0" b="0"/>
              <a:pathLst>
                <a:path w="311460" h="580590">
                  <a:moveTo>
                    <a:pt x="0" y="42959"/>
                  </a:moveTo>
                  <a:lnTo>
                    <a:pt x="21870" y="98629"/>
                  </a:lnTo>
                  <a:lnTo>
                    <a:pt x="37535" y="155858"/>
                  </a:lnTo>
                  <a:lnTo>
                    <a:pt x="51907" y="218483"/>
                  </a:lnTo>
                  <a:lnTo>
                    <a:pt x="66031" y="279349"/>
                  </a:lnTo>
                  <a:lnTo>
                    <a:pt x="86742" y="341895"/>
                  </a:lnTo>
                  <a:lnTo>
                    <a:pt x="102988" y="400212"/>
                  </a:lnTo>
                  <a:lnTo>
                    <a:pt x="116300" y="462968"/>
                  </a:lnTo>
                  <a:lnTo>
                    <a:pt x="125891" y="508144"/>
                  </a:lnTo>
                  <a:lnTo>
                    <a:pt x="129064" y="567323"/>
                  </a:lnTo>
                  <a:lnTo>
                    <a:pt x="131547" y="579114"/>
                  </a:lnTo>
                  <a:lnTo>
                    <a:pt x="133640" y="580589"/>
                  </a:lnTo>
                  <a:lnTo>
                    <a:pt x="136230" y="579185"/>
                  </a:lnTo>
                  <a:lnTo>
                    <a:pt x="142290" y="570664"/>
                  </a:lnTo>
                  <a:lnTo>
                    <a:pt x="171873" y="511455"/>
                  </a:lnTo>
                  <a:lnTo>
                    <a:pt x="179141" y="489718"/>
                  </a:lnTo>
                  <a:lnTo>
                    <a:pt x="192470" y="433700"/>
                  </a:lnTo>
                  <a:lnTo>
                    <a:pt x="213273" y="372245"/>
                  </a:lnTo>
                  <a:lnTo>
                    <a:pt x="227038" y="313988"/>
                  </a:lnTo>
                  <a:lnTo>
                    <a:pt x="240894" y="256763"/>
                  </a:lnTo>
                  <a:lnTo>
                    <a:pt x="253956" y="197855"/>
                  </a:lnTo>
                  <a:lnTo>
                    <a:pt x="264899" y="141651"/>
                  </a:lnTo>
                  <a:lnTo>
                    <a:pt x="286011" y="84840"/>
                  </a:lnTo>
                  <a:lnTo>
                    <a:pt x="304242" y="24950"/>
                  </a:lnTo>
                  <a:lnTo>
                    <a:pt x="31145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E57EF0C-53A3-4736-A504-27D5204D1436}"/>
                </a:ext>
              </a:extLst>
            </p:cNvPr>
            <p:cNvSpPr/>
            <p:nvPr/>
          </p:nvSpPr>
          <p:spPr>
            <a:xfrm>
              <a:off x="5702917" y="7005459"/>
              <a:ext cx="134251" cy="26852"/>
            </a:xfrm>
            <a:custGeom>
              <a:avLst/>
              <a:gdLst/>
              <a:ahLst/>
              <a:cxnLst/>
              <a:rect l="0" t="0" r="0" b="0"/>
              <a:pathLst>
                <a:path w="134251" h="26852">
                  <a:moveTo>
                    <a:pt x="0" y="26851"/>
                  </a:moveTo>
                  <a:lnTo>
                    <a:pt x="50046" y="12289"/>
                  </a:lnTo>
                  <a:lnTo>
                    <a:pt x="112815" y="4151"/>
                  </a:lnTo>
                  <a:lnTo>
                    <a:pt x="13425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4A5DC4D-C807-4BCA-AD62-607A61542DFA}"/>
                </a:ext>
              </a:extLst>
            </p:cNvPr>
            <p:cNvSpPr/>
            <p:nvPr/>
          </p:nvSpPr>
          <p:spPr>
            <a:xfrm>
              <a:off x="5778097" y="7188039"/>
              <a:ext cx="91291" cy="3095"/>
            </a:xfrm>
            <a:custGeom>
              <a:avLst/>
              <a:gdLst/>
              <a:ahLst/>
              <a:cxnLst/>
              <a:rect l="0" t="0" r="0" b="0"/>
              <a:pathLst>
                <a:path w="91291" h="3095">
                  <a:moveTo>
                    <a:pt x="0" y="0"/>
                  </a:moveTo>
                  <a:lnTo>
                    <a:pt x="22629" y="3094"/>
                  </a:lnTo>
                  <a:lnTo>
                    <a:pt x="82877" y="232"/>
                  </a:lnTo>
                  <a:lnTo>
                    <a:pt x="9129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71D67E8-191C-4256-83ED-E65EC9BB9CEC}"/>
                </a:ext>
              </a:extLst>
            </p:cNvPr>
            <p:cNvSpPr/>
            <p:nvPr/>
          </p:nvSpPr>
          <p:spPr>
            <a:xfrm>
              <a:off x="6051966" y="6812141"/>
              <a:ext cx="48331" cy="451079"/>
            </a:xfrm>
            <a:custGeom>
              <a:avLst/>
              <a:gdLst/>
              <a:ahLst/>
              <a:cxnLst/>
              <a:rect l="0" t="0" r="0" b="0"/>
              <a:pathLst>
                <a:path w="48331" h="451079">
                  <a:moveTo>
                    <a:pt x="48330" y="0"/>
                  </a:moveTo>
                  <a:lnTo>
                    <a:pt x="37450" y="55480"/>
                  </a:lnTo>
                  <a:lnTo>
                    <a:pt x="29675" y="116454"/>
                  </a:lnTo>
                  <a:lnTo>
                    <a:pt x="27098" y="172909"/>
                  </a:lnTo>
                  <a:lnTo>
                    <a:pt x="22248" y="228898"/>
                  </a:lnTo>
                  <a:lnTo>
                    <a:pt x="16652" y="291756"/>
                  </a:lnTo>
                  <a:lnTo>
                    <a:pt x="11892" y="350166"/>
                  </a:lnTo>
                  <a:lnTo>
                    <a:pt x="15092" y="411347"/>
                  </a:lnTo>
                  <a:lnTo>
                    <a:pt x="15431" y="421011"/>
                  </a:lnTo>
                  <a:lnTo>
                    <a:pt x="11036" y="434930"/>
                  </a:lnTo>
                  <a:lnTo>
                    <a:pt x="0" y="4510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B506697-3628-4C7D-B8D3-358D279ABE3C}"/>
                </a:ext>
              </a:extLst>
            </p:cNvPr>
            <p:cNvSpPr/>
            <p:nvPr/>
          </p:nvSpPr>
          <p:spPr>
            <a:xfrm>
              <a:off x="6313306" y="6983980"/>
              <a:ext cx="460366" cy="213641"/>
            </a:xfrm>
            <a:custGeom>
              <a:avLst/>
              <a:gdLst/>
              <a:ahLst/>
              <a:cxnLst/>
              <a:rect l="0" t="0" r="0" b="0"/>
              <a:pathLst>
                <a:path w="460366" h="213641">
                  <a:moveTo>
                    <a:pt x="44749" y="0"/>
                  </a:moveTo>
                  <a:lnTo>
                    <a:pt x="30718" y="27478"/>
                  </a:lnTo>
                  <a:lnTo>
                    <a:pt x="10743" y="85926"/>
                  </a:lnTo>
                  <a:lnTo>
                    <a:pt x="0" y="120991"/>
                  </a:lnTo>
                  <a:lnTo>
                    <a:pt x="331" y="144574"/>
                  </a:lnTo>
                  <a:lnTo>
                    <a:pt x="7059" y="164755"/>
                  </a:lnTo>
                  <a:lnTo>
                    <a:pt x="16610" y="182071"/>
                  </a:lnTo>
                  <a:lnTo>
                    <a:pt x="25083" y="189911"/>
                  </a:lnTo>
                  <a:lnTo>
                    <a:pt x="36008" y="195384"/>
                  </a:lnTo>
                  <a:lnTo>
                    <a:pt x="68921" y="202169"/>
                  </a:lnTo>
                  <a:lnTo>
                    <a:pt x="101168" y="200835"/>
                  </a:lnTo>
                  <a:lnTo>
                    <a:pt x="140657" y="184185"/>
                  </a:lnTo>
                  <a:lnTo>
                    <a:pt x="176363" y="157442"/>
                  </a:lnTo>
                  <a:lnTo>
                    <a:pt x="196750" y="123295"/>
                  </a:lnTo>
                  <a:lnTo>
                    <a:pt x="201406" y="112674"/>
                  </a:lnTo>
                  <a:lnTo>
                    <a:pt x="201098" y="109723"/>
                  </a:lnTo>
                  <a:lnTo>
                    <a:pt x="199100" y="108352"/>
                  </a:lnTo>
                  <a:lnTo>
                    <a:pt x="195980" y="108034"/>
                  </a:lnTo>
                  <a:lnTo>
                    <a:pt x="193303" y="110209"/>
                  </a:lnTo>
                  <a:lnTo>
                    <a:pt x="188737" y="118990"/>
                  </a:lnTo>
                  <a:lnTo>
                    <a:pt x="185663" y="137351"/>
                  </a:lnTo>
                  <a:lnTo>
                    <a:pt x="189717" y="150943"/>
                  </a:lnTo>
                  <a:lnTo>
                    <a:pt x="204054" y="173413"/>
                  </a:lnTo>
                  <a:lnTo>
                    <a:pt x="225538" y="196723"/>
                  </a:lnTo>
                  <a:lnTo>
                    <a:pt x="239129" y="204735"/>
                  </a:lnTo>
                  <a:lnTo>
                    <a:pt x="291726" y="213640"/>
                  </a:lnTo>
                  <a:lnTo>
                    <a:pt x="350228" y="207223"/>
                  </a:lnTo>
                  <a:lnTo>
                    <a:pt x="393448" y="194488"/>
                  </a:lnTo>
                  <a:lnTo>
                    <a:pt x="409207" y="184848"/>
                  </a:lnTo>
                  <a:lnTo>
                    <a:pt x="448128" y="148102"/>
                  </a:lnTo>
                  <a:lnTo>
                    <a:pt x="455574" y="132386"/>
                  </a:lnTo>
                  <a:lnTo>
                    <a:pt x="460365" y="109964"/>
                  </a:lnTo>
                  <a:lnTo>
                    <a:pt x="459581" y="95213"/>
                  </a:lnTo>
                  <a:lnTo>
                    <a:pt x="455652" y="83884"/>
                  </a:lnTo>
                  <a:lnTo>
                    <a:pt x="440556" y="64038"/>
                  </a:lnTo>
                  <a:lnTo>
                    <a:pt x="422701" y="51060"/>
                  </a:lnTo>
                  <a:lnTo>
                    <a:pt x="399167" y="429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9D2B7F3-5E44-4D6B-BFE4-E3CD388E03EB}"/>
                </a:ext>
              </a:extLst>
            </p:cNvPr>
            <p:cNvSpPr/>
            <p:nvPr/>
          </p:nvSpPr>
          <p:spPr>
            <a:xfrm>
              <a:off x="6959492" y="7118229"/>
              <a:ext cx="1" cy="5371"/>
            </a:xfrm>
            <a:custGeom>
              <a:avLst/>
              <a:gdLst/>
              <a:ahLst/>
              <a:cxnLst/>
              <a:rect l="0" t="0" r="0" b="0"/>
              <a:pathLst>
                <a:path w="1" h="5371">
                  <a:moveTo>
                    <a:pt x="0" y="0"/>
                  </a:moveTo>
                  <a:lnTo>
                    <a:pt x="0" y="5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088A280-186A-4719-A966-F9222ABB9785}"/>
                </a:ext>
              </a:extLst>
            </p:cNvPr>
            <p:cNvSpPr/>
            <p:nvPr/>
          </p:nvSpPr>
          <p:spPr>
            <a:xfrm>
              <a:off x="7110499" y="6876580"/>
              <a:ext cx="160454" cy="303780"/>
            </a:xfrm>
            <a:custGeom>
              <a:avLst/>
              <a:gdLst/>
              <a:ahLst/>
              <a:cxnLst/>
              <a:rect l="0" t="0" r="0" b="0"/>
              <a:pathLst>
                <a:path w="160454" h="303780">
                  <a:moveTo>
                    <a:pt x="31573" y="0"/>
                  </a:moveTo>
                  <a:lnTo>
                    <a:pt x="17192" y="58504"/>
                  </a:lnTo>
                  <a:lnTo>
                    <a:pt x="6311" y="116777"/>
                  </a:lnTo>
                  <a:lnTo>
                    <a:pt x="193" y="175654"/>
                  </a:lnTo>
                  <a:lnTo>
                    <a:pt x="0" y="233796"/>
                  </a:lnTo>
                  <a:lnTo>
                    <a:pt x="6796" y="262993"/>
                  </a:lnTo>
                  <a:lnTo>
                    <a:pt x="16078" y="281386"/>
                  </a:lnTo>
                  <a:lnTo>
                    <a:pt x="19453" y="286041"/>
                  </a:lnTo>
                  <a:lnTo>
                    <a:pt x="38457" y="298292"/>
                  </a:lnTo>
                  <a:lnTo>
                    <a:pt x="60131" y="303779"/>
                  </a:lnTo>
                  <a:lnTo>
                    <a:pt x="78818" y="302555"/>
                  </a:lnTo>
                  <a:lnTo>
                    <a:pt x="95691" y="295561"/>
                  </a:lnTo>
                  <a:lnTo>
                    <a:pt x="152451" y="244239"/>
                  </a:lnTo>
                  <a:lnTo>
                    <a:pt x="156896" y="236634"/>
                  </a:lnTo>
                  <a:lnTo>
                    <a:pt x="160453" y="2255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844DFE5-15E1-4DA3-9B03-2D1462FF591E}"/>
                </a:ext>
              </a:extLst>
            </p:cNvPr>
            <p:cNvSpPr/>
            <p:nvPr/>
          </p:nvSpPr>
          <p:spPr>
            <a:xfrm>
              <a:off x="7142072" y="7011445"/>
              <a:ext cx="197524" cy="310844"/>
            </a:xfrm>
            <a:custGeom>
              <a:avLst/>
              <a:gdLst/>
              <a:ahLst/>
              <a:cxnLst/>
              <a:rect l="0" t="0" r="0" b="0"/>
              <a:pathLst>
                <a:path w="197524" h="310844">
                  <a:moveTo>
                    <a:pt x="0" y="58454"/>
                  </a:moveTo>
                  <a:lnTo>
                    <a:pt x="2850" y="49902"/>
                  </a:lnTo>
                  <a:lnTo>
                    <a:pt x="13176" y="36032"/>
                  </a:lnTo>
                  <a:lnTo>
                    <a:pt x="45975" y="13361"/>
                  </a:lnTo>
                  <a:lnTo>
                    <a:pt x="68184" y="4056"/>
                  </a:lnTo>
                  <a:lnTo>
                    <a:pt x="108386" y="0"/>
                  </a:lnTo>
                  <a:lnTo>
                    <a:pt x="124743" y="6022"/>
                  </a:lnTo>
                  <a:lnTo>
                    <a:pt x="153852" y="26485"/>
                  </a:lnTo>
                  <a:lnTo>
                    <a:pt x="168433" y="45269"/>
                  </a:lnTo>
                  <a:lnTo>
                    <a:pt x="188536" y="91817"/>
                  </a:lnTo>
                  <a:lnTo>
                    <a:pt x="197523" y="142842"/>
                  </a:lnTo>
                  <a:lnTo>
                    <a:pt x="194931" y="205249"/>
                  </a:lnTo>
                  <a:lnTo>
                    <a:pt x="194035" y="223141"/>
                  </a:lnTo>
                  <a:lnTo>
                    <a:pt x="190217" y="231491"/>
                  </a:lnTo>
                  <a:lnTo>
                    <a:pt x="166320" y="265226"/>
                  </a:lnTo>
                  <a:lnTo>
                    <a:pt x="155729" y="3108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5EEA060-EB54-4482-B72F-FB9E442E1B70}"/>
                </a:ext>
              </a:extLst>
            </p:cNvPr>
            <p:cNvSpPr/>
            <p:nvPr/>
          </p:nvSpPr>
          <p:spPr>
            <a:xfrm>
              <a:off x="7083002" y="6763810"/>
              <a:ext cx="155731" cy="526259"/>
            </a:xfrm>
            <a:custGeom>
              <a:avLst/>
              <a:gdLst/>
              <a:ahLst/>
              <a:cxnLst/>
              <a:rect l="0" t="0" r="0" b="0"/>
              <a:pathLst>
                <a:path w="155731" h="526259">
                  <a:moveTo>
                    <a:pt x="155730" y="0"/>
                  </a:moveTo>
                  <a:lnTo>
                    <a:pt x="147178" y="2851"/>
                  </a:lnTo>
                  <a:lnTo>
                    <a:pt x="139797" y="12206"/>
                  </a:lnTo>
                  <a:lnTo>
                    <a:pt x="107403" y="71771"/>
                  </a:lnTo>
                  <a:lnTo>
                    <a:pt x="77716" y="127952"/>
                  </a:lnTo>
                  <a:lnTo>
                    <a:pt x="58406" y="183716"/>
                  </a:lnTo>
                  <a:lnTo>
                    <a:pt x="46640" y="242496"/>
                  </a:lnTo>
                  <a:lnTo>
                    <a:pt x="39194" y="295461"/>
                  </a:lnTo>
                  <a:lnTo>
                    <a:pt x="37801" y="349064"/>
                  </a:lnTo>
                  <a:lnTo>
                    <a:pt x="37618" y="402751"/>
                  </a:lnTo>
                  <a:lnTo>
                    <a:pt x="37592" y="459716"/>
                  </a:lnTo>
                  <a:lnTo>
                    <a:pt x="28045" y="477791"/>
                  </a:lnTo>
                  <a:lnTo>
                    <a:pt x="10497" y="503147"/>
                  </a:lnTo>
                  <a:lnTo>
                    <a:pt x="0" y="5262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D4EAAFD-FB6A-47E2-9135-CADEE170E6EF}"/>
                </a:ext>
              </a:extLst>
            </p:cNvPr>
            <p:cNvSpPr/>
            <p:nvPr/>
          </p:nvSpPr>
          <p:spPr>
            <a:xfrm>
              <a:off x="6180846" y="7107489"/>
              <a:ext cx="5371" cy="1"/>
            </a:xfrm>
            <a:custGeom>
              <a:avLst/>
              <a:gdLst/>
              <a:ahLst/>
              <a:cxnLst/>
              <a:rect l="0" t="0" r="0" b="0"/>
              <a:pathLst>
                <a:path w="5371" h="1">
                  <a:moveTo>
                    <a:pt x="537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903583D-91F1-433F-871C-4D87FBF5267C}"/>
              </a:ext>
            </a:extLst>
          </p:cNvPr>
          <p:cNvGrpSpPr/>
          <p:nvPr/>
        </p:nvGrpSpPr>
        <p:grpSpPr>
          <a:xfrm>
            <a:off x="5756617" y="7349138"/>
            <a:ext cx="2204068" cy="494039"/>
            <a:chOff x="5756617" y="7349138"/>
            <a:chExt cx="2204068" cy="494039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7D9E4BF-4859-41D4-A315-8AB875027620}"/>
                </a:ext>
              </a:extLst>
            </p:cNvPr>
            <p:cNvSpPr/>
            <p:nvPr/>
          </p:nvSpPr>
          <p:spPr>
            <a:xfrm>
              <a:off x="5799577" y="7590787"/>
              <a:ext cx="53701" cy="5371"/>
            </a:xfrm>
            <a:custGeom>
              <a:avLst/>
              <a:gdLst/>
              <a:ahLst/>
              <a:cxnLst/>
              <a:rect l="0" t="0" r="0" b="0"/>
              <a:pathLst>
                <a:path w="53701" h="5371">
                  <a:moveTo>
                    <a:pt x="0" y="5370"/>
                  </a:moveTo>
                  <a:lnTo>
                    <a:pt x="53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27A4E28-B3FD-4F2F-B732-CE2B1F9F1DED}"/>
                </a:ext>
              </a:extLst>
            </p:cNvPr>
            <p:cNvSpPr/>
            <p:nvPr/>
          </p:nvSpPr>
          <p:spPr>
            <a:xfrm>
              <a:off x="5756617" y="7827066"/>
              <a:ext cx="69811" cy="16111"/>
            </a:xfrm>
            <a:custGeom>
              <a:avLst/>
              <a:gdLst/>
              <a:ahLst/>
              <a:cxnLst/>
              <a:rect l="0" t="0" r="0" b="0"/>
              <a:pathLst>
                <a:path w="69811" h="16111">
                  <a:moveTo>
                    <a:pt x="0" y="0"/>
                  </a:moveTo>
                  <a:lnTo>
                    <a:pt x="54663" y="13539"/>
                  </a:lnTo>
                  <a:lnTo>
                    <a:pt x="69810" y="161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78C6EDE-0A08-4FB4-AFB8-EFD7715950EB}"/>
                </a:ext>
              </a:extLst>
            </p:cNvPr>
            <p:cNvSpPr/>
            <p:nvPr/>
          </p:nvSpPr>
          <p:spPr>
            <a:xfrm>
              <a:off x="6068956" y="7511634"/>
              <a:ext cx="224660" cy="331543"/>
            </a:xfrm>
            <a:custGeom>
              <a:avLst/>
              <a:gdLst/>
              <a:ahLst/>
              <a:cxnLst/>
              <a:rect l="0" t="0" r="0" b="0"/>
              <a:pathLst>
                <a:path w="224660" h="331543">
                  <a:moveTo>
                    <a:pt x="15230" y="57673"/>
                  </a:moveTo>
                  <a:lnTo>
                    <a:pt x="24986" y="30792"/>
                  </a:lnTo>
                  <a:lnTo>
                    <a:pt x="34496" y="18814"/>
                  </a:lnTo>
                  <a:lnTo>
                    <a:pt x="43483" y="11366"/>
                  </a:lnTo>
                  <a:lnTo>
                    <a:pt x="64307" y="3313"/>
                  </a:lnTo>
                  <a:lnTo>
                    <a:pt x="86521" y="0"/>
                  </a:lnTo>
                  <a:lnTo>
                    <a:pt x="108218" y="4718"/>
                  </a:lnTo>
                  <a:lnTo>
                    <a:pt x="126912" y="13675"/>
                  </a:lnTo>
                  <a:lnTo>
                    <a:pt x="145574" y="32275"/>
                  </a:lnTo>
                  <a:lnTo>
                    <a:pt x="168302" y="65259"/>
                  </a:lnTo>
                  <a:lnTo>
                    <a:pt x="185019" y="124138"/>
                  </a:lnTo>
                  <a:lnTo>
                    <a:pt x="191345" y="165833"/>
                  </a:lnTo>
                  <a:lnTo>
                    <a:pt x="184869" y="209732"/>
                  </a:lnTo>
                  <a:lnTo>
                    <a:pt x="162406" y="249923"/>
                  </a:lnTo>
                  <a:lnTo>
                    <a:pt x="148537" y="263936"/>
                  </a:lnTo>
                  <a:lnTo>
                    <a:pt x="118255" y="281440"/>
                  </a:lnTo>
                  <a:lnTo>
                    <a:pt x="93126" y="290022"/>
                  </a:lnTo>
                  <a:lnTo>
                    <a:pt x="69403" y="289938"/>
                  </a:lnTo>
                  <a:lnTo>
                    <a:pt x="27230" y="281227"/>
                  </a:lnTo>
                  <a:lnTo>
                    <a:pt x="17381" y="274573"/>
                  </a:lnTo>
                  <a:lnTo>
                    <a:pt x="1335" y="255717"/>
                  </a:lnTo>
                  <a:lnTo>
                    <a:pt x="0" y="250562"/>
                  </a:lnTo>
                  <a:lnTo>
                    <a:pt x="1699" y="240061"/>
                  </a:lnTo>
                  <a:lnTo>
                    <a:pt x="9365" y="226937"/>
                  </a:lnTo>
                  <a:lnTo>
                    <a:pt x="22044" y="215490"/>
                  </a:lnTo>
                  <a:lnTo>
                    <a:pt x="33573" y="211347"/>
                  </a:lnTo>
                  <a:lnTo>
                    <a:pt x="46056" y="210103"/>
                  </a:lnTo>
                  <a:lnTo>
                    <a:pt x="63743" y="213353"/>
                  </a:lnTo>
                  <a:lnTo>
                    <a:pt x="94979" y="228187"/>
                  </a:lnTo>
                  <a:lnTo>
                    <a:pt x="156328" y="274164"/>
                  </a:lnTo>
                  <a:lnTo>
                    <a:pt x="212438" y="324222"/>
                  </a:lnTo>
                  <a:lnTo>
                    <a:pt x="224659" y="3315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830FD76-04C4-44C3-9A55-47A22C49CAD5}"/>
                </a:ext>
              </a:extLst>
            </p:cNvPr>
            <p:cNvSpPr/>
            <p:nvPr/>
          </p:nvSpPr>
          <p:spPr>
            <a:xfrm>
              <a:off x="6336698" y="7537087"/>
              <a:ext cx="123387" cy="69811"/>
            </a:xfrm>
            <a:custGeom>
              <a:avLst/>
              <a:gdLst/>
              <a:ahLst/>
              <a:cxnLst/>
              <a:rect l="0" t="0" r="0" b="0"/>
              <a:pathLst>
                <a:path w="123387" h="69811">
                  <a:moveTo>
                    <a:pt x="58947" y="0"/>
                  </a:moveTo>
                  <a:lnTo>
                    <a:pt x="2839" y="35855"/>
                  </a:lnTo>
                  <a:lnTo>
                    <a:pt x="62" y="39416"/>
                  </a:lnTo>
                  <a:lnTo>
                    <a:pt x="0" y="42984"/>
                  </a:lnTo>
                  <a:lnTo>
                    <a:pt x="1750" y="46556"/>
                  </a:lnTo>
                  <a:lnTo>
                    <a:pt x="11648" y="52116"/>
                  </a:lnTo>
                  <a:lnTo>
                    <a:pt x="68271" y="66137"/>
                  </a:lnTo>
                  <a:lnTo>
                    <a:pt x="123386" y="698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58DC93D-3FFB-4EB6-A793-4073F639B7FE}"/>
                </a:ext>
              </a:extLst>
            </p:cNvPr>
            <p:cNvSpPr/>
            <p:nvPr/>
          </p:nvSpPr>
          <p:spPr>
            <a:xfrm>
              <a:off x="6486934" y="7456538"/>
              <a:ext cx="16111" cy="359789"/>
            </a:xfrm>
            <a:custGeom>
              <a:avLst/>
              <a:gdLst/>
              <a:ahLst/>
              <a:cxnLst/>
              <a:rect l="0" t="0" r="0" b="0"/>
              <a:pathLst>
                <a:path w="16111" h="359789">
                  <a:moveTo>
                    <a:pt x="0" y="0"/>
                  </a:moveTo>
                  <a:lnTo>
                    <a:pt x="2851" y="60817"/>
                  </a:lnTo>
                  <a:lnTo>
                    <a:pt x="5150" y="122585"/>
                  </a:lnTo>
                  <a:lnTo>
                    <a:pt x="5362" y="184065"/>
                  </a:lnTo>
                  <a:lnTo>
                    <a:pt x="9993" y="246393"/>
                  </a:lnTo>
                  <a:lnTo>
                    <a:pt x="15298" y="305007"/>
                  </a:lnTo>
                  <a:lnTo>
                    <a:pt x="16110" y="3597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02F2392-26CF-41BE-9CAF-AEE4AFAAE06D}"/>
                </a:ext>
              </a:extLst>
            </p:cNvPr>
            <p:cNvSpPr/>
            <p:nvPr/>
          </p:nvSpPr>
          <p:spPr>
            <a:xfrm>
              <a:off x="6657234" y="7628377"/>
              <a:ext cx="50197" cy="37591"/>
            </a:xfrm>
            <a:custGeom>
              <a:avLst/>
              <a:gdLst/>
              <a:ahLst/>
              <a:cxnLst/>
              <a:rect l="0" t="0" r="0" b="0"/>
              <a:pathLst>
                <a:path w="50197" h="37591">
                  <a:moveTo>
                    <a:pt x="6910" y="0"/>
                  </a:moveTo>
                  <a:lnTo>
                    <a:pt x="1208" y="8551"/>
                  </a:lnTo>
                  <a:lnTo>
                    <a:pt x="0" y="17525"/>
                  </a:lnTo>
                  <a:lnTo>
                    <a:pt x="513" y="22423"/>
                  </a:lnTo>
                  <a:lnTo>
                    <a:pt x="2646" y="26285"/>
                  </a:lnTo>
                  <a:lnTo>
                    <a:pt x="9789" y="32168"/>
                  </a:lnTo>
                  <a:lnTo>
                    <a:pt x="18930" y="33589"/>
                  </a:lnTo>
                  <a:lnTo>
                    <a:pt x="23873" y="33133"/>
                  </a:lnTo>
                  <a:lnTo>
                    <a:pt x="32548" y="29444"/>
                  </a:lnTo>
                  <a:lnTo>
                    <a:pt x="47840" y="17352"/>
                  </a:lnTo>
                  <a:lnTo>
                    <a:pt x="49710" y="13358"/>
                  </a:lnTo>
                  <a:lnTo>
                    <a:pt x="50196" y="4146"/>
                  </a:lnTo>
                  <a:lnTo>
                    <a:pt x="47701" y="1572"/>
                  </a:lnTo>
                  <a:lnTo>
                    <a:pt x="43650" y="450"/>
                  </a:lnTo>
                  <a:lnTo>
                    <a:pt x="28139" y="1725"/>
                  </a:lnTo>
                  <a:lnTo>
                    <a:pt x="22852" y="2940"/>
                  </a:lnTo>
                  <a:lnTo>
                    <a:pt x="18731" y="5540"/>
                  </a:lnTo>
                  <a:lnTo>
                    <a:pt x="12562" y="13202"/>
                  </a:lnTo>
                  <a:lnTo>
                    <a:pt x="11871" y="17155"/>
                  </a:lnTo>
                  <a:lnTo>
                    <a:pt x="12604" y="20983"/>
                  </a:lnTo>
                  <a:lnTo>
                    <a:pt x="23019" y="375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65B560-ED02-4D26-B401-0E2255DF8F17}"/>
                </a:ext>
              </a:extLst>
            </p:cNvPr>
            <p:cNvSpPr/>
            <p:nvPr/>
          </p:nvSpPr>
          <p:spPr>
            <a:xfrm>
              <a:off x="6830613" y="7479610"/>
              <a:ext cx="263130" cy="340851"/>
            </a:xfrm>
            <a:custGeom>
              <a:avLst/>
              <a:gdLst/>
              <a:ahLst/>
              <a:cxnLst/>
              <a:rect l="0" t="0" r="0" b="0"/>
              <a:pathLst>
                <a:path w="263130" h="340851">
                  <a:moveTo>
                    <a:pt x="0" y="9148"/>
                  </a:moveTo>
                  <a:lnTo>
                    <a:pt x="5702" y="3446"/>
                  </a:lnTo>
                  <a:lnTo>
                    <a:pt x="14865" y="647"/>
                  </a:lnTo>
                  <a:lnTo>
                    <a:pt x="26296" y="0"/>
                  </a:lnTo>
                  <a:lnTo>
                    <a:pt x="56477" y="6014"/>
                  </a:lnTo>
                  <a:lnTo>
                    <a:pt x="79440" y="17103"/>
                  </a:lnTo>
                  <a:lnTo>
                    <a:pt x="103565" y="38454"/>
                  </a:lnTo>
                  <a:lnTo>
                    <a:pt x="131523" y="82232"/>
                  </a:lnTo>
                  <a:lnTo>
                    <a:pt x="140871" y="113945"/>
                  </a:lnTo>
                  <a:lnTo>
                    <a:pt x="140919" y="138516"/>
                  </a:lnTo>
                  <a:lnTo>
                    <a:pt x="132259" y="175189"/>
                  </a:lnTo>
                  <a:lnTo>
                    <a:pt x="108345" y="223935"/>
                  </a:lnTo>
                  <a:lnTo>
                    <a:pt x="62938" y="271904"/>
                  </a:lnTo>
                  <a:lnTo>
                    <a:pt x="24989" y="300166"/>
                  </a:lnTo>
                  <a:lnTo>
                    <a:pt x="22626" y="305189"/>
                  </a:lnTo>
                  <a:lnTo>
                    <a:pt x="21591" y="315544"/>
                  </a:lnTo>
                  <a:lnTo>
                    <a:pt x="23941" y="319619"/>
                  </a:lnTo>
                  <a:lnTo>
                    <a:pt x="32915" y="325736"/>
                  </a:lnTo>
                  <a:lnTo>
                    <a:pt x="93627" y="334708"/>
                  </a:lnTo>
                  <a:lnTo>
                    <a:pt x="149690" y="340850"/>
                  </a:lnTo>
                  <a:lnTo>
                    <a:pt x="211559" y="340387"/>
                  </a:lnTo>
                  <a:lnTo>
                    <a:pt x="263129" y="3313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289F3B0-78C0-4502-87E0-95C26DCA9809}"/>
                </a:ext>
              </a:extLst>
            </p:cNvPr>
            <p:cNvSpPr/>
            <p:nvPr/>
          </p:nvSpPr>
          <p:spPr>
            <a:xfrm>
              <a:off x="7109327" y="7542457"/>
              <a:ext cx="193845" cy="85827"/>
            </a:xfrm>
            <a:custGeom>
              <a:avLst/>
              <a:gdLst/>
              <a:ahLst/>
              <a:cxnLst/>
              <a:rect l="0" t="0" r="0" b="0"/>
              <a:pathLst>
                <a:path w="193845" h="85827">
                  <a:moveTo>
                    <a:pt x="48855" y="0"/>
                  </a:moveTo>
                  <a:lnTo>
                    <a:pt x="33906" y="19573"/>
                  </a:lnTo>
                  <a:lnTo>
                    <a:pt x="5163" y="45340"/>
                  </a:lnTo>
                  <a:lnTo>
                    <a:pt x="0" y="54758"/>
                  </a:lnTo>
                  <a:lnTo>
                    <a:pt x="175" y="58582"/>
                  </a:lnTo>
                  <a:lnTo>
                    <a:pt x="2082" y="61728"/>
                  </a:lnTo>
                  <a:lnTo>
                    <a:pt x="5143" y="64422"/>
                  </a:lnTo>
                  <a:lnTo>
                    <a:pt x="50294" y="80479"/>
                  </a:lnTo>
                  <a:lnTo>
                    <a:pt x="86331" y="84845"/>
                  </a:lnTo>
                  <a:lnTo>
                    <a:pt x="145173" y="85826"/>
                  </a:lnTo>
                  <a:lnTo>
                    <a:pt x="179641" y="80066"/>
                  </a:lnTo>
                  <a:lnTo>
                    <a:pt x="193844" y="751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5667CA2-66E7-4A99-A3D3-952124177C15}"/>
                </a:ext>
              </a:extLst>
            </p:cNvPr>
            <p:cNvSpPr/>
            <p:nvPr/>
          </p:nvSpPr>
          <p:spPr>
            <a:xfrm>
              <a:off x="7254842" y="7472648"/>
              <a:ext cx="21480" cy="306089"/>
            </a:xfrm>
            <a:custGeom>
              <a:avLst/>
              <a:gdLst/>
              <a:ahLst/>
              <a:cxnLst/>
              <a:rect l="0" t="0" r="0" b="0"/>
              <a:pathLst>
                <a:path w="21480" h="306089">
                  <a:moveTo>
                    <a:pt x="21479" y="0"/>
                  </a:moveTo>
                  <a:lnTo>
                    <a:pt x="11707" y="56194"/>
                  </a:lnTo>
                  <a:lnTo>
                    <a:pt x="6200" y="117280"/>
                  </a:lnTo>
                  <a:lnTo>
                    <a:pt x="243" y="179152"/>
                  </a:lnTo>
                  <a:lnTo>
                    <a:pt x="21" y="241545"/>
                  </a:lnTo>
                  <a:lnTo>
                    <a:pt x="3" y="286311"/>
                  </a:lnTo>
                  <a:lnTo>
                    <a:pt x="0" y="3060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1EC2651-1520-4FE7-BC14-52ED025A276E}"/>
                </a:ext>
              </a:extLst>
            </p:cNvPr>
            <p:cNvSpPr/>
            <p:nvPr/>
          </p:nvSpPr>
          <p:spPr>
            <a:xfrm>
              <a:off x="7415941" y="761226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76FE42A-DD0C-4A9C-8559-8A87B81698E4}"/>
                </a:ext>
              </a:extLst>
            </p:cNvPr>
            <p:cNvSpPr/>
            <p:nvPr/>
          </p:nvSpPr>
          <p:spPr>
            <a:xfrm>
              <a:off x="7537633" y="7418948"/>
              <a:ext cx="211248" cy="161100"/>
            </a:xfrm>
            <a:custGeom>
              <a:avLst/>
              <a:gdLst/>
              <a:ahLst/>
              <a:cxnLst/>
              <a:rect l="0" t="0" r="0" b="0"/>
              <a:pathLst>
                <a:path w="211248" h="161100">
                  <a:moveTo>
                    <a:pt x="17928" y="0"/>
                  </a:moveTo>
                  <a:lnTo>
                    <a:pt x="16335" y="21775"/>
                  </a:lnTo>
                  <a:lnTo>
                    <a:pt x="0" y="75184"/>
                  </a:lnTo>
                  <a:lnTo>
                    <a:pt x="8" y="79956"/>
                  </a:lnTo>
                  <a:lnTo>
                    <a:pt x="3201" y="88440"/>
                  </a:lnTo>
                  <a:lnTo>
                    <a:pt x="8110" y="91180"/>
                  </a:lnTo>
                  <a:lnTo>
                    <a:pt x="67874" y="99297"/>
                  </a:lnTo>
                  <a:lnTo>
                    <a:pt x="119859" y="114582"/>
                  </a:lnTo>
                  <a:lnTo>
                    <a:pt x="129063" y="121332"/>
                  </a:lnTo>
                  <a:lnTo>
                    <a:pt x="144135" y="133605"/>
                  </a:lnTo>
                  <a:lnTo>
                    <a:pt x="188864" y="156421"/>
                  </a:lnTo>
                  <a:lnTo>
                    <a:pt x="211247" y="1610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7A89E2E-67ED-4FFE-B8DC-ED98B961469D}"/>
                </a:ext>
              </a:extLst>
            </p:cNvPr>
            <p:cNvSpPr/>
            <p:nvPr/>
          </p:nvSpPr>
          <p:spPr>
            <a:xfrm>
              <a:off x="7646850" y="7359878"/>
              <a:ext cx="42961" cy="402750"/>
            </a:xfrm>
            <a:custGeom>
              <a:avLst/>
              <a:gdLst/>
              <a:ahLst/>
              <a:cxnLst/>
              <a:rect l="0" t="0" r="0" b="0"/>
              <a:pathLst>
                <a:path w="42961" h="402750">
                  <a:moveTo>
                    <a:pt x="42960" y="0"/>
                  </a:moveTo>
                  <a:lnTo>
                    <a:pt x="25187" y="43017"/>
                  </a:lnTo>
                  <a:lnTo>
                    <a:pt x="17182" y="101153"/>
                  </a:lnTo>
                  <a:lnTo>
                    <a:pt x="10704" y="162943"/>
                  </a:lnTo>
                  <a:lnTo>
                    <a:pt x="5734" y="225542"/>
                  </a:lnTo>
                  <a:lnTo>
                    <a:pt x="768" y="288189"/>
                  </a:lnTo>
                  <a:lnTo>
                    <a:pt x="101" y="343030"/>
                  </a:lnTo>
                  <a:lnTo>
                    <a:pt x="0" y="4027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5785E0E-922C-4297-96AA-3EA9F7708932}"/>
                </a:ext>
              </a:extLst>
            </p:cNvPr>
            <p:cNvSpPr/>
            <p:nvPr/>
          </p:nvSpPr>
          <p:spPr>
            <a:xfrm>
              <a:off x="7768696" y="7349138"/>
              <a:ext cx="191989" cy="385991"/>
            </a:xfrm>
            <a:custGeom>
              <a:avLst/>
              <a:gdLst/>
              <a:ahLst/>
              <a:cxnLst/>
              <a:rect l="0" t="0" r="0" b="0"/>
              <a:pathLst>
                <a:path w="191989" h="385991">
                  <a:moveTo>
                    <a:pt x="173503" y="59070"/>
                  </a:moveTo>
                  <a:lnTo>
                    <a:pt x="132257" y="36675"/>
                  </a:lnTo>
                  <a:lnTo>
                    <a:pt x="74258" y="27713"/>
                  </a:lnTo>
                  <a:lnTo>
                    <a:pt x="34874" y="34400"/>
                  </a:lnTo>
                  <a:lnTo>
                    <a:pt x="20918" y="42346"/>
                  </a:lnTo>
                  <a:lnTo>
                    <a:pt x="9225" y="52259"/>
                  </a:lnTo>
                  <a:lnTo>
                    <a:pt x="1054" y="71305"/>
                  </a:lnTo>
                  <a:lnTo>
                    <a:pt x="0" y="84197"/>
                  </a:lnTo>
                  <a:lnTo>
                    <a:pt x="4185" y="107060"/>
                  </a:lnTo>
                  <a:lnTo>
                    <a:pt x="11891" y="123409"/>
                  </a:lnTo>
                  <a:lnTo>
                    <a:pt x="68112" y="184460"/>
                  </a:lnTo>
                  <a:lnTo>
                    <a:pt x="121717" y="239963"/>
                  </a:lnTo>
                  <a:lnTo>
                    <a:pt x="170273" y="302269"/>
                  </a:lnTo>
                  <a:lnTo>
                    <a:pt x="188245" y="327411"/>
                  </a:lnTo>
                  <a:lnTo>
                    <a:pt x="191988" y="340824"/>
                  </a:lnTo>
                  <a:lnTo>
                    <a:pt x="191245" y="364644"/>
                  </a:lnTo>
                  <a:lnTo>
                    <a:pt x="188314" y="371379"/>
                  </a:lnTo>
                  <a:lnTo>
                    <a:pt x="178693" y="382045"/>
                  </a:lnTo>
                  <a:lnTo>
                    <a:pt x="163280" y="385990"/>
                  </a:lnTo>
                  <a:lnTo>
                    <a:pt x="129916" y="383661"/>
                  </a:lnTo>
                  <a:lnTo>
                    <a:pt x="110468" y="376276"/>
                  </a:lnTo>
                  <a:lnTo>
                    <a:pt x="81589" y="348610"/>
                  </a:lnTo>
                  <a:lnTo>
                    <a:pt x="71619" y="329958"/>
                  </a:lnTo>
                  <a:lnTo>
                    <a:pt x="64887" y="309316"/>
                  </a:lnTo>
                  <a:lnTo>
                    <a:pt x="64814" y="285234"/>
                  </a:lnTo>
                  <a:lnTo>
                    <a:pt x="75019" y="254059"/>
                  </a:lnTo>
                  <a:lnTo>
                    <a:pt x="109270" y="193208"/>
                  </a:lnTo>
                  <a:lnTo>
                    <a:pt x="146665" y="130663"/>
                  </a:lnTo>
                  <a:lnTo>
                    <a:pt x="173173" y="84444"/>
                  </a:lnTo>
                  <a:lnTo>
                    <a:pt x="177183" y="62742"/>
                  </a:lnTo>
                  <a:lnTo>
                    <a:pt x="169820" y="35496"/>
                  </a:lnTo>
                  <a:lnTo>
                    <a:pt x="161126" y="21545"/>
                  </a:lnTo>
                  <a:lnTo>
                    <a:pt x="13591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7DA5AAA-1D82-4B08-BA05-EFA6B4A53978}"/>
              </a:ext>
            </a:extLst>
          </p:cNvPr>
          <p:cNvGrpSpPr/>
          <p:nvPr/>
        </p:nvGrpSpPr>
        <p:grpSpPr>
          <a:xfrm>
            <a:off x="5745877" y="8220485"/>
            <a:ext cx="123511" cy="154320"/>
            <a:chOff x="5745877" y="8220485"/>
            <a:chExt cx="123511" cy="15432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D6900BA-2FE6-4292-B2FE-89515AA03DFE}"/>
                </a:ext>
              </a:extLst>
            </p:cNvPr>
            <p:cNvSpPr/>
            <p:nvPr/>
          </p:nvSpPr>
          <p:spPr>
            <a:xfrm>
              <a:off x="5745877" y="8220485"/>
              <a:ext cx="123511" cy="20070"/>
            </a:xfrm>
            <a:custGeom>
              <a:avLst/>
              <a:gdLst/>
              <a:ahLst/>
              <a:cxnLst/>
              <a:rect l="0" t="0" r="0" b="0"/>
              <a:pathLst>
                <a:path w="123511" h="20070">
                  <a:moveTo>
                    <a:pt x="0" y="20069"/>
                  </a:moveTo>
                  <a:lnTo>
                    <a:pt x="12862" y="8402"/>
                  </a:lnTo>
                  <a:lnTo>
                    <a:pt x="22423" y="3349"/>
                  </a:lnTo>
                  <a:lnTo>
                    <a:pt x="49272" y="0"/>
                  </a:lnTo>
                  <a:lnTo>
                    <a:pt x="88880" y="8868"/>
                  </a:lnTo>
                  <a:lnTo>
                    <a:pt x="123510" y="14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E205B04-95B7-424C-A139-612B5E580F4A}"/>
                </a:ext>
              </a:extLst>
            </p:cNvPr>
            <p:cNvSpPr/>
            <p:nvPr/>
          </p:nvSpPr>
          <p:spPr>
            <a:xfrm>
              <a:off x="5761987" y="8342584"/>
              <a:ext cx="107401" cy="32221"/>
            </a:xfrm>
            <a:custGeom>
              <a:avLst/>
              <a:gdLst/>
              <a:ahLst/>
              <a:cxnLst/>
              <a:rect l="0" t="0" r="0" b="0"/>
              <a:pathLst>
                <a:path w="107401" h="32221">
                  <a:moveTo>
                    <a:pt x="0" y="0"/>
                  </a:moveTo>
                  <a:lnTo>
                    <a:pt x="53056" y="14044"/>
                  </a:lnTo>
                  <a:lnTo>
                    <a:pt x="107400" y="322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2B7CA02-8EE4-47D1-BDFF-9B9F34A98B25}"/>
              </a:ext>
            </a:extLst>
          </p:cNvPr>
          <p:cNvGrpSpPr/>
          <p:nvPr/>
        </p:nvGrpSpPr>
        <p:grpSpPr>
          <a:xfrm>
            <a:off x="6153996" y="8095565"/>
            <a:ext cx="1477544" cy="370069"/>
            <a:chOff x="6153996" y="8095565"/>
            <a:chExt cx="1477544" cy="370069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534C3C9-C10B-4121-9F81-408937008567}"/>
                </a:ext>
              </a:extLst>
            </p:cNvPr>
            <p:cNvSpPr/>
            <p:nvPr/>
          </p:nvSpPr>
          <p:spPr>
            <a:xfrm>
              <a:off x="6153996" y="8119011"/>
              <a:ext cx="263130" cy="297592"/>
            </a:xfrm>
            <a:custGeom>
              <a:avLst/>
              <a:gdLst/>
              <a:ahLst/>
              <a:cxnLst/>
              <a:rect l="0" t="0" r="0" b="0"/>
              <a:pathLst>
                <a:path w="263130" h="297592">
                  <a:moveTo>
                    <a:pt x="0" y="35625"/>
                  </a:moveTo>
                  <a:lnTo>
                    <a:pt x="4883" y="23359"/>
                  </a:lnTo>
                  <a:lnTo>
                    <a:pt x="10324" y="16052"/>
                  </a:lnTo>
                  <a:lnTo>
                    <a:pt x="22948" y="8080"/>
                  </a:lnTo>
                  <a:lnTo>
                    <a:pt x="52421" y="638"/>
                  </a:lnTo>
                  <a:lnTo>
                    <a:pt x="81762" y="0"/>
                  </a:lnTo>
                  <a:lnTo>
                    <a:pt x="125857" y="10234"/>
                  </a:lnTo>
                  <a:lnTo>
                    <a:pt x="141243" y="18687"/>
                  </a:lnTo>
                  <a:lnTo>
                    <a:pt x="157132" y="32831"/>
                  </a:lnTo>
                  <a:lnTo>
                    <a:pt x="178369" y="62700"/>
                  </a:lnTo>
                  <a:lnTo>
                    <a:pt x="189420" y="92205"/>
                  </a:lnTo>
                  <a:lnTo>
                    <a:pt x="192977" y="134169"/>
                  </a:lnTo>
                  <a:lnTo>
                    <a:pt x="188368" y="166422"/>
                  </a:lnTo>
                  <a:lnTo>
                    <a:pt x="167389" y="220676"/>
                  </a:lnTo>
                  <a:lnTo>
                    <a:pt x="130868" y="268977"/>
                  </a:lnTo>
                  <a:lnTo>
                    <a:pt x="112101" y="283612"/>
                  </a:lnTo>
                  <a:lnTo>
                    <a:pt x="85832" y="294828"/>
                  </a:lnTo>
                  <a:lnTo>
                    <a:pt x="64083" y="297591"/>
                  </a:lnTo>
                  <a:lnTo>
                    <a:pt x="44445" y="295558"/>
                  </a:lnTo>
                  <a:lnTo>
                    <a:pt x="27290" y="288326"/>
                  </a:lnTo>
                  <a:lnTo>
                    <a:pt x="13721" y="275775"/>
                  </a:lnTo>
                  <a:lnTo>
                    <a:pt x="11534" y="270905"/>
                  </a:lnTo>
                  <a:lnTo>
                    <a:pt x="10695" y="260720"/>
                  </a:lnTo>
                  <a:lnTo>
                    <a:pt x="13577" y="244922"/>
                  </a:lnTo>
                  <a:lnTo>
                    <a:pt x="23911" y="228904"/>
                  </a:lnTo>
                  <a:lnTo>
                    <a:pt x="38311" y="218523"/>
                  </a:lnTo>
                  <a:lnTo>
                    <a:pt x="59615" y="211669"/>
                  </a:lnTo>
                  <a:lnTo>
                    <a:pt x="84821" y="211560"/>
                  </a:lnTo>
                  <a:lnTo>
                    <a:pt x="122941" y="220196"/>
                  </a:lnTo>
                  <a:lnTo>
                    <a:pt x="180482" y="252390"/>
                  </a:lnTo>
                  <a:lnTo>
                    <a:pt x="242060" y="285624"/>
                  </a:lnTo>
                  <a:lnTo>
                    <a:pt x="263129" y="2933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9B49E95-10BC-4D17-BF7E-2025DD67774A}"/>
                </a:ext>
              </a:extLst>
            </p:cNvPr>
            <p:cNvSpPr/>
            <p:nvPr/>
          </p:nvSpPr>
          <p:spPr>
            <a:xfrm>
              <a:off x="6433234" y="8122831"/>
              <a:ext cx="204061" cy="337894"/>
            </a:xfrm>
            <a:custGeom>
              <a:avLst/>
              <a:gdLst/>
              <a:ahLst/>
              <a:cxnLst/>
              <a:rect l="0" t="0" r="0" b="0"/>
              <a:pathLst>
                <a:path w="204061" h="337894">
                  <a:moveTo>
                    <a:pt x="0" y="4954"/>
                  </a:moveTo>
                  <a:lnTo>
                    <a:pt x="9171" y="12932"/>
                  </a:lnTo>
                  <a:lnTo>
                    <a:pt x="59865" y="29988"/>
                  </a:lnTo>
                  <a:lnTo>
                    <a:pt x="82443" y="34184"/>
                  </a:lnTo>
                  <a:lnTo>
                    <a:pt x="134989" y="28813"/>
                  </a:lnTo>
                  <a:lnTo>
                    <a:pt x="169927" y="17201"/>
                  </a:lnTo>
                  <a:lnTo>
                    <a:pt x="192398" y="0"/>
                  </a:lnTo>
                  <a:lnTo>
                    <a:pt x="190723" y="1958"/>
                  </a:lnTo>
                  <a:lnTo>
                    <a:pt x="188022" y="65141"/>
                  </a:lnTo>
                  <a:lnTo>
                    <a:pt x="188551" y="126966"/>
                  </a:lnTo>
                  <a:lnTo>
                    <a:pt x="194579" y="183457"/>
                  </a:lnTo>
                  <a:lnTo>
                    <a:pt x="198450" y="245967"/>
                  </a:lnTo>
                  <a:lnTo>
                    <a:pt x="198668" y="308137"/>
                  </a:lnTo>
                  <a:lnTo>
                    <a:pt x="204060" y="3378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3C3A858-F35F-4BE4-A428-9F8F467B3768}"/>
                </a:ext>
              </a:extLst>
            </p:cNvPr>
            <p:cNvSpPr/>
            <p:nvPr/>
          </p:nvSpPr>
          <p:spPr>
            <a:xfrm>
              <a:off x="6843160" y="8100935"/>
              <a:ext cx="249106" cy="349049"/>
            </a:xfrm>
            <a:custGeom>
              <a:avLst/>
              <a:gdLst/>
              <a:ahLst/>
              <a:cxnLst/>
              <a:rect l="0" t="0" r="0" b="0"/>
              <a:pathLst>
                <a:path w="249106" h="349049">
                  <a:moveTo>
                    <a:pt x="89483" y="0"/>
                  </a:moveTo>
                  <a:lnTo>
                    <a:pt x="67060" y="17799"/>
                  </a:lnTo>
                  <a:lnTo>
                    <a:pt x="39518" y="54395"/>
                  </a:lnTo>
                  <a:lnTo>
                    <a:pt x="24334" y="88036"/>
                  </a:lnTo>
                  <a:lnTo>
                    <a:pt x="7383" y="145002"/>
                  </a:lnTo>
                  <a:lnTo>
                    <a:pt x="2278" y="159912"/>
                  </a:lnTo>
                  <a:lnTo>
                    <a:pt x="0" y="185079"/>
                  </a:lnTo>
                  <a:lnTo>
                    <a:pt x="8056" y="233844"/>
                  </a:lnTo>
                  <a:lnTo>
                    <a:pt x="23609" y="267353"/>
                  </a:lnTo>
                  <a:lnTo>
                    <a:pt x="42527" y="289754"/>
                  </a:lnTo>
                  <a:lnTo>
                    <a:pt x="82600" y="317891"/>
                  </a:lnTo>
                  <a:lnTo>
                    <a:pt x="125903" y="335748"/>
                  </a:lnTo>
                  <a:lnTo>
                    <a:pt x="150460" y="340467"/>
                  </a:lnTo>
                  <a:lnTo>
                    <a:pt x="194348" y="334290"/>
                  </a:lnTo>
                  <a:lnTo>
                    <a:pt x="212242" y="328036"/>
                  </a:lnTo>
                  <a:lnTo>
                    <a:pt x="228284" y="315376"/>
                  </a:lnTo>
                  <a:lnTo>
                    <a:pt x="240263" y="300289"/>
                  </a:lnTo>
                  <a:lnTo>
                    <a:pt x="245597" y="289787"/>
                  </a:lnTo>
                  <a:lnTo>
                    <a:pt x="249105" y="262409"/>
                  </a:lnTo>
                  <a:lnTo>
                    <a:pt x="244443" y="233546"/>
                  </a:lnTo>
                  <a:lnTo>
                    <a:pt x="232653" y="211802"/>
                  </a:lnTo>
                  <a:lnTo>
                    <a:pt x="222923" y="202926"/>
                  </a:lnTo>
                  <a:lnTo>
                    <a:pt x="217823" y="199724"/>
                  </a:lnTo>
                  <a:lnTo>
                    <a:pt x="212036" y="198782"/>
                  </a:lnTo>
                  <a:lnTo>
                    <a:pt x="199241" y="200918"/>
                  </a:lnTo>
                  <a:lnTo>
                    <a:pt x="188781" y="207436"/>
                  </a:lnTo>
                  <a:lnTo>
                    <a:pt x="180752" y="216300"/>
                  </a:lnTo>
                  <a:lnTo>
                    <a:pt x="168710" y="241847"/>
                  </a:lnTo>
                  <a:lnTo>
                    <a:pt x="168712" y="266371"/>
                  </a:lnTo>
                  <a:lnTo>
                    <a:pt x="174655" y="293868"/>
                  </a:lnTo>
                  <a:lnTo>
                    <a:pt x="190095" y="322004"/>
                  </a:lnTo>
                  <a:lnTo>
                    <a:pt x="218362" y="3490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38BF119-6444-4723-9014-D399599A467A}"/>
                </a:ext>
              </a:extLst>
            </p:cNvPr>
            <p:cNvSpPr/>
            <p:nvPr/>
          </p:nvSpPr>
          <p:spPr>
            <a:xfrm>
              <a:off x="7161936" y="8224445"/>
              <a:ext cx="237895" cy="108129"/>
            </a:xfrm>
            <a:custGeom>
              <a:avLst/>
              <a:gdLst/>
              <a:ahLst/>
              <a:cxnLst/>
              <a:rect l="0" t="0" r="0" b="0"/>
              <a:pathLst>
                <a:path w="237895" h="108129">
                  <a:moveTo>
                    <a:pt x="71426" y="0"/>
                  </a:moveTo>
                  <a:lnTo>
                    <a:pt x="40478" y="29870"/>
                  </a:lnTo>
                  <a:lnTo>
                    <a:pt x="23472" y="38152"/>
                  </a:lnTo>
                  <a:lnTo>
                    <a:pt x="4246" y="41535"/>
                  </a:lnTo>
                  <a:lnTo>
                    <a:pt x="982" y="40220"/>
                  </a:lnTo>
                  <a:lnTo>
                    <a:pt x="0" y="37553"/>
                  </a:lnTo>
                  <a:lnTo>
                    <a:pt x="538" y="33985"/>
                  </a:lnTo>
                  <a:lnTo>
                    <a:pt x="7502" y="26838"/>
                  </a:lnTo>
                  <a:lnTo>
                    <a:pt x="18552" y="20877"/>
                  </a:lnTo>
                  <a:lnTo>
                    <a:pt x="31418" y="18228"/>
                  </a:lnTo>
                  <a:lnTo>
                    <a:pt x="49229" y="19587"/>
                  </a:lnTo>
                  <a:lnTo>
                    <a:pt x="58776" y="25412"/>
                  </a:lnTo>
                  <a:lnTo>
                    <a:pt x="120675" y="78687"/>
                  </a:lnTo>
                  <a:lnTo>
                    <a:pt x="154907" y="100234"/>
                  </a:lnTo>
                  <a:lnTo>
                    <a:pt x="184136" y="108128"/>
                  </a:lnTo>
                  <a:lnTo>
                    <a:pt x="237894" y="107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D258DA6-88A3-4E7D-B396-595B6A3236C3}"/>
                </a:ext>
              </a:extLst>
            </p:cNvPr>
            <p:cNvSpPr/>
            <p:nvPr/>
          </p:nvSpPr>
          <p:spPr>
            <a:xfrm>
              <a:off x="7346131" y="8095565"/>
              <a:ext cx="37591" cy="365160"/>
            </a:xfrm>
            <a:custGeom>
              <a:avLst/>
              <a:gdLst/>
              <a:ahLst/>
              <a:cxnLst/>
              <a:rect l="0" t="0" r="0" b="0"/>
              <a:pathLst>
                <a:path w="37591" h="365160">
                  <a:moveTo>
                    <a:pt x="37590" y="0"/>
                  </a:moveTo>
                  <a:lnTo>
                    <a:pt x="29612" y="9171"/>
                  </a:lnTo>
                  <a:lnTo>
                    <a:pt x="23559" y="24992"/>
                  </a:lnTo>
                  <a:lnTo>
                    <a:pt x="13153" y="82460"/>
                  </a:lnTo>
                  <a:lnTo>
                    <a:pt x="7262" y="145158"/>
                  </a:lnTo>
                  <a:lnTo>
                    <a:pt x="4939" y="205754"/>
                  </a:lnTo>
                  <a:lnTo>
                    <a:pt x="512" y="264360"/>
                  </a:lnTo>
                  <a:lnTo>
                    <a:pt x="29" y="321695"/>
                  </a:lnTo>
                  <a:lnTo>
                    <a:pt x="0" y="3651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68B7435-4AB0-4985-86DD-4206149C48E3}"/>
                </a:ext>
              </a:extLst>
            </p:cNvPr>
            <p:cNvSpPr/>
            <p:nvPr/>
          </p:nvSpPr>
          <p:spPr>
            <a:xfrm>
              <a:off x="7474441" y="8158349"/>
              <a:ext cx="157099" cy="307285"/>
            </a:xfrm>
            <a:custGeom>
              <a:avLst/>
              <a:gdLst/>
              <a:ahLst/>
              <a:cxnLst/>
              <a:rect l="0" t="0" r="0" b="0"/>
              <a:pathLst>
                <a:path w="157099" h="307285">
                  <a:moveTo>
                    <a:pt x="113339" y="28506"/>
                  </a:moveTo>
                  <a:lnTo>
                    <a:pt x="99284" y="16241"/>
                  </a:lnTo>
                  <a:lnTo>
                    <a:pt x="69018" y="3300"/>
                  </a:lnTo>
                  <a:lnTo>
                    <a:pt x="51875" y="0"/>
                  </a:lnTo>
                  <a:lnTo>
                    <a:pt x="34311" y="523"/>
                  </a:lnTo>
                  <a:lnTo>
                    <a:pt x="19742" y="5925"/>
                  </a:lnTo>
                  <a:lnTo>
                    <a:pt x="13351" y="9873"/>
                  </a:lnTo>
                  <a:lnTo>
                    <a:pt x="4659" y="20622"/>
                  </a:lnTo>
                  <a:lnTo>
                    <a:pt x="0" y="32759"/>
                  </a:lnTo>
                  <a:lnTo>
                    <a:pt x="732" y="49655"/>
                  </a:lnTo>
                  <a:lnTo>
                    <a:pt x="5922" y="66595"/>
                  </a:lnTo>
                  <a:lnTo>
                    <a:pt x="46589" y="129149"/>
                  </a:lnTo>
                  <a:lnTo>
                    <a:pt x="91241" y="187105"/>
                  </a:lnTo>
                  <a:lnTo>
                    <a:pt x="138744" y="246136"/>
                  </a:lnTo>
                  <a:lnTo>
                    <a:pt x="154069" y="276968"/>
                  </a:lnTo>
                  <a:lnTo>
                    <a:pt x="157098" y="292276"/>
                  </a:lnTo>
                  <a:lnTo>
                    <a:pt x="154466" y="303058"/>
                  </a:lnTo>
                  <a:lnTo>
                    <a:pt x="151497" y="305814"/>
                  </a:lnTo>
                  <a:lnTo>
                    <a:pt x="147728" y="307054"/>
                  </a:lnTo>
                  <a:lnTo>
                    <a:pt x="143425" y="307284"/>
                  </a:lnTo>
                  <a:lnTo>
                    <a:pt x="132279" y="302766"/>
                  </a:lnTo>
                  <a:lnTo>
                    <a:pt x="111379" y="288132"/>
                  </a:lnTo>
                  <a:lnTo>
                    <a:pt x="88421" y="259107"/>
                  </a:lnTo>
                  <a:lnTo>
                    <a:pt x="80432" y="243213"/>
                  </a:lnTo>
                  <a:lnTo>
                    <a:pt x="77137" y="218616"/>
                  </a:lnTo>
                  <a:lnTo>
                    <a:pt x="80311" y="191093"/>
                  </a:lnTo>
                  <a:lnTo>
                    <a:pt x="88273" y="168420"/>
                  </a:lnTo>
                  <a:lnTo>
                    <a:pt x="122320" y="109282"/>
                  </a:lnTo>
                  <a:lnTo>
                    <a:pt x="136298" y="76856"/>
                  </a:lnTo>
                  <a:lnTo>
                    <a:pt x="136186" y="52180"/>
                  </a:lnTo>
                  <a:lnTo>
                    <a:pt x="129449" y="231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0BBBB85-3E74-431A-AC9B-2C444F6A7E91}"/>
              </a:ext>
            </a:extLst>
          </p:cNvPr>
          <p:cNvGrpSpPr/>
          <p:nvPr/>
        </p:nvGrpSpPr>
        <p:grpSpPr>
          <a:xfrm>
            <a:off x="7776475" y="7972056"/>
            <a:ext cx="662588" cy="465711"/>
            <a:chOff x="7776475" y="7972056"/>
            <a:chExt cx="662588" cy="465711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26354FF-1BCA-41FE-AFE4-D45DDB702112}"/>
                </a:ext>
              </a:extLst>
            </p:cNvPr>
            <p:cNvSpPr/>
            <p:nvPr/>
          </p:nvSpPr>
          <p:spPr>
            <a:xfrm>
              <a:off x="7776475" y="8299624"/>
              <a:ext cx="321454" cy="138143"/>
            </a:xfrm>
            <a:custGeom>
              <a:avLst/>
              <a:gdLst/>
              <a:ahLst/>
              <a:cxnLst/>
              <a:rect l="0" t="0" r="0" b="0"/>
              <a:pathLst>
                <a:path w="321454" h="138143">
                  <a:moveTo>
                    <a:pt x="4624" y="0"/>
                  </a:moveTo>
                  <a:lnTo>
                    <a:pt x="0" y="29896"/>
                  </a:lnTo>
                  <a:lnTo>
                    <a:pt x="10164" y="89417"/>
                  </a:lnTo>
                  <a:lnTo>
                    <a:pt x="11898" y="95412"/>
                  </a:lnTo>
                  <a:lnTo>
                    <a:pt x="20187" y="106845"/>
                  </a:lnTo>
                  <a:lnTo>
                    <a:pt x="44418" y="129293"/>
                  </a:lnTo>
                  <a:lnTo>
                    <a:pt x="56519" y="134633"/>
                  </a:lnTo>
                  <a:lnTo>
                    <a:pt x="79601" y="138142"/>
                  </a:lnTo>
                  <a:lnTo>
                    <a:pt x="102483" y="136332"/>
                  </a:lnTo>
                  <a:lnTo>
                    <a:pt x="115540" y="130402"/>
                  </a:lnTo>
                  <a:lnTo>
                    <a:pt x="131364" y="117000"/>
                  </a:lnTo>
                  <a:lnTo>
                    <a:pt x="139116" y="106298"/>
                  </a:lnTo>
                  <a:lnTo>
                    <a:pt x="150964" y="73009"/>
                  </a:lnTo>
                  <a:lnTo>
                    <a:pt x="151096" y="49449"/>
                  </a:lnTo>
                  <a:lnTo>
                    <a:pt x="151795" y="50269"/>
                  </a:lnTo>
                  <a:lnTo>
                    <a:pt x="153567" y="57545"/>
                  </a:lnTo>
                  <a:lnTo>
                    <a:pt x="159234" y="116497"/>
                  </a:lnTo>
                  <a:lnTo>
                    <a:pt x="162442" y="130735"/>
                  </a:lnTo>
                  <a:lnTo>
                    <a:pt x="164133" y="133697"/>
                  </a:lnTo>
                  <a:lnTo>
                    <a:pt x="165856" y="133881"/>
                  </a:lnTo>
                  <a:lnTo>
                    <a:pt x="167602" y="132214"/>
                  </a:lnTo>
                  <a:lnTo>
                    <a:pt x="192242" y="70155"/>
                  </a:lnTo>
                  <a:lnTo>
                    <a:pt x="196603" y="59820"/>
                  </a:lnTo>
                  <a:lnTo>
                    <a:pt x="202519" y="51249"/>
                  </a:lnTo>
                  <a:lnTo>
                    <a:pt x="205170" y="50276"/>
                  </a:lnTo>
                  <a:lnTo>
                    <a:pt x="207535" y="51418"/>
                  </a:lnTo>
                  <a:lnTo>
                    <a:pt x="209707" y="53969"/>
                  </a:lnTo>
                  <a:lnTo>
                    <a:pt x="226847" y="88521"/>
                  </a:lnTo>
                  <a:lnTo>
                    <a:pt x="246679" y="107935"/>
                  </a:lnTo>
                  <a:lnTo>
                    <a:pt x="267833" y="121671"/>
                  </a:lnTo>
                  <a:lnTo>
                    <a:pt x="273177" y="124074"/>
                  </a:lnTo>
                  <a:lnTo>
                    <a:pt x="285478" y="125153"/>
                  </a:lnTo>
                  <a:lnTo>
                    <a:pt x="298304" y="123047"/>
                  </a:lnTo>
                  <a:lnTo>
                    <a:pt x="321453" y="1127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B77FB17-D77A-477D-8B8A-3FBD0169CB07}"/>
                </a:ext>
              </a:extLst>
            </p:cNvPr>
            <p:cNvSpPr/>
            <p:nvPr/>
          </p:nvSpPr>
          <p:spPr>
            <a:xfrm>
              <a:off x="7824059" y="8063345"/>
              <a:ext cx="5371" cy="5371"/>
            </a:xfrm>
            <a:custGeom>
              <a:avLst/>
              <a:gdLst/>
              <a:ahLst/>
              <a:cxnLst/>
              <a:rect l="0" t="0" r="0" b="0"/>
              <a:pathLst>
                <a:path w="5371" h="5371">
                  <a:moveTo>
                    <a:pt x="5370" y="537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6F151A4-7023-4949-9635-83CB5BB3E694}"/>
                </a:ext>
              </a:extLst>
            </p:cNvPr>
            <p:cNvSpPr/>
            <p:nvPr/>
          </p:nvSpPr>
          <p:spPr>
            <a:xfrm>
              <a:off x="8146258" y="7972056"/>
              <a:ext cx="292805" cy="229295"/>
            </a:xfrm>
            <a:custGeom>
              <a:avLst/>
              <a:gdLst/>
              <a:ahLst/>
              <a:cxnLst/>
              <a:rect l="0" t="0" r="0" b="0"/>
              <a:pathLst>
                <a:path w="292805" h="229295">
                  <a:moveTo>
                    <a:pt x="0" y="0"/>
                  </a:moveTo>
                  <a:lnTo>
                    <a:pt x="41994" y="2850"/>
                  </a:lnTo>
                  <a:lnTo>
                    <a:pt x="103868" y="23541"/>
                  </a:lnTo>
                  <a:lnTo>
                    <a:pt x="157448" y="48345"/>
                  </a:lnTo>
                  <a:lnTo>
                    <a:pt x="162245" y="51920"/>
                  </a:lnTo>
                  <a:lnTo>
                    <a:pt x="163653" y="56094"/>
                  </a:lnTo>
                  <a:lnTo>
                    <a:pt x="162801" y="60666"/>
                  </a:lnTo>
                  <a:lnTo>
                    <a:pt x="160444" y="65505"/>
                  </a:lnTo>
                  <a:lnTo>
                    <a:pt x="148278" y="72471"/>
                  </a:lnTo>
                  <a:lnTo>
                    <a:pt x="121302" y="78156"/>
                  </a:lnTo>
                  <a:lnTo>
                    <a:pt x="85815" y="82928"/>
                  </a:lnTo>
                  <a:lnTo>
                    <a:pt x="84060" y="84521"/>
                  </a:lnTo>
                  <a:lnTo>
                    <a:pt x="86470" y="86181"/>
                  </a:lnTo>
                  <a:lnTo>
                    <a:pt x="145964" y="101316"/>
                  </a:lnTo>
                  <a:lnTo>
                    <a:pt x="204890" y="126437"/>
                  </a:lnTo>
                  <a:lnTo>
                    <a:pt x="266660" y="164992"/>
                  </a:lnTo>
                  <a:lnTo>
                    <a:pt x="282472" y="178363"/>
                  </a:lnTo>
                  <a:lnTo>
                    <a:pt x="286764" y="183348"/>
                  </a:lnTo>
                  <a:lnTo>
                    <a:pt x="291533" y="195252"/>
                  </a:lnTo>
                  <a:lnTo>
                    <a:pt x="292804" y="201768"/>
                  </a:lnTo>
                  <a:lnTo>
                    <a:pt x="291863" y="207305"/>
                  </a:lnTo>
                  <a:lnTo>
                    <a:pt x="286042" y="216640"/>
                  </a:lnTo>
                  <a:lnTo>
                    <a:pt x="277489" y="223175"/>
                  </a:lnTo>
                  <a:lnTo>
                    <a:pt x="266528" y="227471"/>
                  </a:lnTo>
                  <a:lnTo>
                    <a:pt x="242987" y="229294"/>
                  </a:lnTo>
                  <a:lnTo>
                    <a:pt x="189938" y="226152"/>
                  </a:lnTo>
                  <a:lnTo>
                    <a:pt x="128670" y="219779"/>
                  </a:lnTo>
                  <a:lnTo>
                    <a:pt x="71683" y="211765"/>
                  </a:lnTo>
                  <a:lnTo>
                    <a:pt x="37590" y="2094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1910474-F834-4BBC-A2F1-F4F1F263B8F7}"/>
              </a:ext>
            </a:extLst>
          </p:cNvPr>
          <p:cNvGrpSpPr/>
          <p:nvPr/>
        </p:nvGrpSpPr>
        <p:grpSpPr>
          <a:xfrm>
            <a:off x="4136563" y="4546756"/>
            <a:ext cx="585625" cy="373088"/>
            <a:chOff x="4136563" y="4546756"/>
            <a:chExt cx="585625" cy="373088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6EE11CE-A288-448C-942F-5E3360954071}"/>
                </a:ext>
              </a:extLst>
            </p:cNvPr>
            <p:cNvSpPr/>
            <p:nvPr/>
          </p:nvSpPr>
          <p:spPr>
            <a:xfrm>
              <a:off x="4136563" y="4771548"/>
              <a:ext cx="411810" cy="148296"/>
            </a:xfrm>
            <a:custGeom>
              <a:avLst/>
              <a:gdLst/>
              <a:ahLst/>
              <a:cxnLst/>
              <a:rect l="0" t="0" r="0" b="0"/>
              <a:pathLst>
                <a:path w="411810" h="148296">
                  <a:moveTo>
                    <a:pt x="3691" y="0"/>
                  </a:moveTo>
                  <a:lnTo>
                    <a:pt x="0" y="14054"/>
                  </a:lnTo>
                  <a:lnTo>
                    <a:pt x="10" y="70214"/>
                  </a:lnTo>
                  <a:lnTo>
                    <a:pt x="8665" y="102839"/>
                  </a:lnTo>
                  <a:lnTo>
                    <a:pt x="18424" y="122159"/>
                  </a:lnTo>
                  <a:lnTo>
                    <a:pt x="31724" y="136369"/>
                  </a:lnTo>
                  <a:lnTo>
                    <a:pt x="43397" y="141158"/>
                  </a:lnTo>
                  <a:lnTo>
                    <a:pt x="49852" y="142435"/>
                  </a:lnTo>
                  <a:lnTo>
                    <a:pt x="63387" y="140672"/>
                  </a:lnTo>
                  <a:lnTo>
                    <a:pt x="76165" y="135911"/>
                  </a:lnTo>
                  <a:lnTo>
                    <a:pt x="101746" y="116182"/>
                  </a:lnTo>
                  <a:lnTo>
                    <a:pt x="117974" y="97223"/>
                  </a:lnTo>
                  <a:lnTo>
                    <a:pt x="142041" y="56898"/>
                  </a:lnTo>
                  <a:lnTo>
                    <a:pt x="146044" y="55833"/>
                  </a:lnTo>
                  <a:lnTo>
                    <a:pt x="150502" y="56912"/>
                  </a:lnTo>
                  <a:lnTo>
                    <a:pt x="155265" y="59421"/>
                  </a:lnTo>
                  <a:lnTo>
                    <a:pt x="170520" y="77207"/>
                  </a:lnTo>
                  <a:lnTo>
                    <a:pt x="183137" y="101967"/>
                  </a:lnTo>
                  <a:lnTo>
                    <a:pt x="196104" y="133416"/>
                  </a:lnTo>
                  <a:lnTo>
                    <a:pt x="206222" y="147262"/>
                  </a:lnTo>
                  <a:lnTo>
                    <a:pt x="209118" y="148295"/>
                  </a:lnTo>
                  <a:lnTo>
                    <a:pt x="211645" y="147193"/>
                  </a:lnTo>
                  <a:lnTo>
                    <a:pt x="219644" y="135500"/>
                  </a:lnTo>
                  <a:lnTo>
                    <a:pt x="225566" y="122275"/>
                  </a:lnTo>
                  <a:lnTo>
                    <a:pt x="238994" y="80012"/>
                  </a:lnTo>
                  <a:lnTo>
                    <a:pt x="242303" y="77208"/>
                  </a:lnTo>
                  <a:lnTo>
                    <a:pt x="245702" y="77726"/>
                  </a:lnTo>
                  <a:lnTo>
                    <a:pt x="295673" y="119462"/>
                  </a:lnTo>
                  <a:lnTo>
                    <a:pt x="322704" y="129338"/>
                  </a:lnTo>
                  <a:lnTo>
                    <a:pt x="360728" y="131689"/>
                  </a:lnTo>
                  <a:lnTo>
                    <a:pt x="411809" y="1235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3B3F8C9-C64A-456F-A7B4-895ECE9FC2C6}"/>
                </a:ext>
              </a:extLst>
            </p:cNvPr>
            <p:cNvSpPr/>
            <p:nvPr/>
          </p:nvSpPr>
          <p:spPr>
            <a:xfrm>
              <a:off x="4156364" y="4648039"/>
              <a:ext cx="10740" cy="1"/>
            </a:xfrm>
            <a:custGeom>
              <a:avLst/>
              <a:gdLst/>
              <a:ahLst/>
              <a:cxnLst/>
              <a:rect l="0" t="0" r="0" b="0"/>
              <a:pathLst>
                <a:path w="10740" h="1">
                  <a:moveTo>
                    <a:pt x="10739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F55CAF7-FA43-4701-9B19-10B4EA1369AA}"/>
                </a:ext>
              </a:extLst>
            </p:cNvPr>
            <p:cNvSpPr/>
            <p:nvPr/>
          </p:nvSpPr>
          <p:spPr>
            <a:xfrm>
              <a:off x="4537632" y="4546756"/>
              <a:ext cx="184556" cy="165724"/>
            </a:xfrm>
            <a:custGeom>
              <a:avLst/>
              <a:gdLst/>
              <a:ahLst/>
              <a:cxnLst/>
              <a:rect l="0" t="0" r="0" b="0"/>
              <a:pathLst>
                <a:path w="184556" h="165724">
                  <a:moveTo>
                    <a:pt x="0" y="4623"/>
                  </a:moveTo>
                  <a:lnTo>
                    <a:pt x="43073" y="0"/>
                  </a:lnTo>
                  <a:lnTo>
                    <a:pt x="77368" y="4285"/>
                  </a:lnTo>
                  <a:lnTo>
                    <a:pt x="92461" y="9644"/>
                  </a:lnTo>
                  <a:lnTo>
                    <a:pt x="102351" y="17595"/>
                  </a:lnTo>
                  <a:lnTo>
                    <a:pt x="105824" y="22221"/>
                  </a:lnTo>
                  <a:lnTo>
                    <a:pt x="106946" y="27095"/>
                  </a:lnTo>
                  <a:lnTo>
                    <a:pt x="105010" y="37284"/>
                  </a:lnTo>
                  <a:lnTo>
                    <a:pt x="96990" y="46188"/>
                  </a:lnTo>
                  <a:lnTo>
                    <a:pt x="78096" y="61627"/>
                  </a:lnTo>
                  <a:lnTo>
                    <a:pt x="77124" y="64702"/>
                  </a:lnTo>
                  <a:lnTo>
                    <a:pt x="78266" y="67349"/>
                  </a:lnTo>
                  <a:lnTo>
                    <a:pt x="84308" y="71881"/>
                  </a:lnTo>
                  <a:lnTo>
                    <a:pt x="98370" y="77190"/>
                  </a:lnTo>
                  <a:lnTo>
                    <a:pt x="158682" y="87175"/>
                  </a:lnTo>
                  <a:lnTo>
                    <a:pt x="176493" y="95246"/>
                  </a:lnTo>
                  <a:lnTo>
                    <a:pt x="180312" y="99645"/>
                  </a:lnTo>
                  <a:lnTo>
                    <a:pt x="184555" y="110897"/>
                  </a:lnTo>
                  <a:lnTo>
                    <a:pt x="182703" y="116642"/>
                  </a:lnTo>
                  <a:lnTo>
                    <a:pt x="172690" y="127799"/>
                  </a:lnTo>
                  <a:lnTo>
                    <a:pt x="149334" y="141569"/>
                  </a:lnTo>
                  <a:lnTo>
                    <a:pt x="108583" y="155831"/>
                  </a:lnTo>
                  <a:lnTo>
                    <a:pt x="59070" y="1657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7A79A07-5FD8-4A4B-B35A-A2FFF124E22D}"/>
              </a:ext>
            </a:extLst>
          </p:cNvPr>
          <p:cNvGrpSpPr/>
          <p:nvPr/>
        </p:nvGrpSpPr>
        <p:grpSpPr>
          <a:xfrm>
            <a:off x="461818" y="6645671"/>
            <a:ext cx="1267316" cy="1009557"/>
            <a:chOff x="461818" y="6645671"/>
            <a:chExt cx="1267316" cy="1009557"/>
          </a:xfrm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8CA43CF-FEB7-4044-898B-139252725734}"/>
                </a:ext>
              </a:extLst>
            </p:cNvPr>
            <p:cNvSpPr/>
            <p:nvPr/>
          </p:nvSpPr>
          <p:spPr>
            <a:xfrm>
              <a:off x="835181" y="6645671"/>
              <a:ext cx="45497" cy="289980"/>
            </a:xfrm>
            <a:custGeom>
              <a:avLst/>
              <a:gdLst/>
              <a:ahLst/>
              <a:cxnLst/>
              <a:rect l="0" t="0" r="0" b="0"/>
              <a:pathLst>
                <a:path w="45497" h="289980">
                  <a:moveTo>
                    <a:pt x="45496" y="0"/>
                  </a:moveTo>
                  <a:lnTo>
                    <a:pt x="39794" y="8552"/>
                  </a:lnTo>
                  <a:lnTo>
                    <a:pt x="31360" y="56592"/>
                  </a:lnTo>
                  <a:lnTo>
                    <a:pt x="25251" y="118205"/>
                  </a:lnTo>
                  <a:lnTo>
                    <a:pt x="21237" y="180793"/>
                  </a:lnTo>
                  <a:lnTo>
                    <a:pt x="8941" y="244093"/>
                  </a:lnTo>
                  <a:lnTo>
                    <a:pt x="0" y="282647"/>
                  </a:lnTo>
                  <a:lnTo>
                    <a:pt x="249" y="285090"/>
                  </a:lnTo>
                  <a:lnTo>
                    <a:pt x="2536" y="2899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DE5A5BF-2865-4FAF-8A2A-33508B278EF9}"/>
                </a:ext>
              </a:extLst>
            </p:cNvPr>
            <p:cNvSpPr/>
            <p:nvPr/>
          </p:nvSpPr>
          <p:spPr>
            <a:xfrm>
              <a:off x="461818" y="7032310"/>
              <a:ext cx="918268" cy="53700"/>
            </a:xfrm>
            <a:custGeom>
              <a:avLst/>
              <a:gdLst/>
              <a:ahLst/>
              <a:cxnLst/>
              <a:rect l="0" t="0" r="0" b="0"/>
              <a:pathLst>
                <a:path w="918268" h="53700">
                  <a:moveTo>
                    <a:pt x="0" y="53699"/>
                  </a:moveTo>
                  <a:lnTo>
                    <a:pt x="5702" y="47998"/>
                  </a:lnTo>
                  <a:lnTo>
                    <a:pt x="23501" y="41601"/>
                  </a:lnTo>
                  <a:lnTo>
                    <a:pt x="83092" y="30220"/>
                  </a:lnTo>
                  <a:lnTo>
                    <a:pt x="142028" y="21139"/>
                  </a:lnTo>
                  <a:lnTo>
                    <a:pt x="204183" y="13554"/>
                  </a:lnTo>
                  <a:lnTo>
                    <a:pt x="265616" y="7213"/>
                  </a:lnTo>
                  <a:lnTo>
                    <a:pt x="321538" y="1227"/>
                  </a:lnTo>
                  <a:lnTo>
                    <a:pt x="382391" y="72"/>
                  </a:lnTo>
                  <a:lnTo>
                    <a:pt x="437427" y="4"/>
                  </a:lnTo>
                  <a:lnTo>
                    <a:pt x="495197" y="0"/>
                  </a:lnTo>
                  <a:lnTo>
                    <a:pt x="552132" y="0"/>
                  </a:lnTo>
                  <a:lnTo>
                    <a:pt x="609728" y="0"/>
                  </a:lnTo>
                  <a:lnTo>
                    <a:pt x="668970" y="0"/>
                  </a:lnTo>
                  <a:lnTo>
                    <a:pt x="725857" y="4623"/>
                  </a:lnTo>
                  <a:lnTo>
                    <a:pt x="788756" y="5341"/>
                  </a:lnTo>
                  <a:lnTo>
                    <a:pt x="847808" y="9990"/>
                  </a:lnTo>
                  <a:lnTo>
                    <a:pt x="877808" y="11785"/>
                  </a:lnTo>
                  <a:lnTo>
                    <a:pt x="895340" y="19270"/>
                  </a:lnTo>
                  <a:lnTo>
                    <a:pt x="910666" y="29309"/>
                  </a:lnTo>
                  <a:lnTo>
                    <a:pt x="918267" y="322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CC53525-B364-4865-AF53-EDE60D661934}"/>
                </a:ext>
              </a:extLst>
            </p:cNvPr>
            <p:cNvSpPr/>
            <p:nvPr/>
          </p:nvSpPr>
          <p:spPr>
            <a:xfrm>
              <a:off x="636034" y="7253853"/>
              <a:ext cx="282233" cy="401375"/>
            </a:xfrm>
            <a:custGeom>
              <a:avLst/>
              <a:gdLst/>
              <a:ahLst/>
              <a:cxnLst/>
              <a:rect l="0" t="0" r="0" b="0"/>
              <a:pathLst>
                <a:path w="282233" h="401375">
                  <a:moveTo>
                    <a:pt x="24473" y="73805"/>
                  </a:moveTo>
                  <a:lnTo>
                    <a:pt x="25667" y="38360"/>
                  </a:lnTo>
                  <a:lnTo>
                    <a:pt x="30175" y="29014"/>
                  </a:lnTo>
                  <a:lnTo>
                    <a:pt x="45123" y="17044"/>
                  </a:lnTo>
                  <a:lnTo>
                    <a:pt x="80951" y="2565"/>
                  </a:lnTo>
                  <a:lnTo>
                    <a:pt x="109991" y="0"/>
                  </a:lnTo>
                  <a:lnTo>
                    <a:pt x="145782" y="6212"/>
                  </a:lnTo>
                  <a:lnTo>
                    <a:pt x="173337" y="15902"/>
                  </a:lnTo>
                  <a:lnTo>
                    <a:pt x="184908" y="26193"/>
                  </a:lnTo>
                  <a:lnTo>
                    <a:pt x="217422" y="63539"/>
                  </a:lnTo>
                  <a:lnTo>
                    <a:pt x="238856" y="121962"/>
                  </a:lnTo>
                  <a:lnTo>
                    <a:pt x="243881" y="157912"/>
                  </a:lnTo>
                  <a:lnTo>
                    <a:pt x="241762" y="215214"/>
                  </a:lnTo>
                  <a:lnTo>
                    <a:pt x="222091" y="274506"/>
                  </a:lnTo>
                  <a:lnTo>
                    <a:pt x="209471" y="298681"/>
                  </a:lnTo>
                  <a:lnTo>
                    <a:pt x="190360" y="319102"/>
                  </a:lnTo>
                  <a:lnTo>
                    <a:pt x="131866" y="359938"/>
                  </a:lnTo>
                  <a:lnTo>
                    <a:pt x="115164" y="366159"/>
                  </a:lnTo>
                  <a:lnTo>
                    <a:pt x="71290" y="368295"/>
                  </a:lnTo>
                  <a:lnTo>
                    <a:pt x="41091" y="361646"/>
                  </a:lnTo>
                  <a:lnTo>
                    <a:pt x="21773" y="350819"/>
                  </a:lnTo>
                  <a:lnTo>
                    <a:pt x="6635" y="333424"/>
                  </a:lnTo>
                  <a:lnTo>
                    <a:pt x="1629" y="320061"/>
                  </a:lnTo>
                  <a:lnTo>
                    <a:pt x="0" y="305569"/>
                  </a:lnTo>
                  <a:lnTo>
                    <a:pt x="1265" y="289183"/>
                  </a:lnTo>
                  <a:lnTo>
                    <a:pt x="6999" y="275139"/>
                  </a:lnTo>
                  <a:lnTo>
                    <a:pt x="20290" y="258758"/>
                  </a:lnTo>
                  <a:lnTo>
                    <a:pt x="30967" y="250877"/>
                  </a:lnTo>
                  <a:lnTo>
                    <a:pt x="43669" y="245384"/>
                  </a:lnTo>
                  <a:lnTo>
                    <a:pt x="67088" y="244639"/>
                  </a:lnTo>
                  <a:lnTo>
                    <a:pt x="114846" y="255882"/>
                  </a:lnTo>
                  <a:lnTo>
                    <a:pt x="137084" y="269168"/>
                  </a:lnTo>
                  <a:lnTo>
                    <a:pt x="199335" y="323957"/>
                  </a:lnTo>
                  <a:lnTo>
                    <a:pt x="253913" y="383697"/>
                  </a:lnTo>
                  <a:lnTo>
                    <a:pt x="262486" y="391132"/>
                  </a:lnTo>
                  <a:lnTo>
                    <a:pt x="282232" y="4013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211BA0D-ACAB-4E91-87E3-FC25C08E8D0E}"/>
                </a:ext>
              </a:extLst>
            </p:cNvPr>
            <p:cNvSpPr/>
            <p:nvPr/>
          </p:nvSpPr>
          <p:spPr>
            <a:xfrm>
              <a:off x="955856" y="7288136"/>
              <a:ext cx="263130" cy="329502"/>
            </a:xfrm>
            <a:custGeom>
              <a:avLst/>
              <a:gdLst/>
              <a:ahLst/>
              <a:cxnLst/>
              <a:rect l="0" t="0" r="0" b="0"/>
              <a:pathLst>
                <a:path w="263130" h="329502">
                  <a:moveTo>
                    <a:pt x="0" y="39522"/>
                  </a:moveTo>
                  <a:lnTo>
                    <a:pt x="20839" y="40716"/>
                  </a:lnTo>
                  <a:lnTo>
                    <a:pt x="58492" y="48770"/>
                  </a:lnTo>
                  <a:lnTo>
                    <a:pt x="115710" y="47281"/>
                  </a:lnTo>
                  <a:lnTo>
                    <a:pt x="174078" y="38966"/>
                  </a:lnTo>
                  <a:lnTo>
                    <a:pt x="191795" y="31137"/>
                  </a:lnTo>
                  <a:lnTo>
                    <a:pt x="212573" y="14300"/>
                  </a:lnTo>
                  <a:lnTo>
                    <a:pt x="220769" y="824"/>
                  </a:lnTo>
                  <a:lnTo>
                    <a:pt x="222359" y="0"/>
                  </a:lnTo>
                  <a:lnTo>
                    <a:pt x="223419" y="1837"/>
                  </a:lnTo>
                  <a:lnTo>
                    <a:pt x="225484" y="61750"/>
                  </a:lnTo>
                  <a:lnTo>
                    <a:pt x="231376" y="117427"/>
                  </a:lnTo>
                  <a:lnTo>
                    <a:pt x="240099" y="180324"/>
                  </a:lnTo>
                  <a:lnTo>
                    <a:pt x="241445" y="237063"/>
                  </a:lnTo>
                  <a:lnTo>
                    <a:pt x="243229" y="299297"/>
                  </a:lnTo>
                  <a:lnTo>
                    <a:pt x="246528" y="311303"/>
                  </a:lnTo>
                  <a:lnTo>
                    <a:pt x="254498" y="323578"/>
                  </a:lnTo>
                  <a:lnTo>
                    <a:pt x="263129" y="3295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74384EF-95E0-4CF5-BD0B-1756FFEBB15D}"/>
                </a:ext>
              </a:extLst>
            </p:cNvPr>
            <p:cNvSpPr/>
            <p:nvPr/>
          </p:nvSpPr>
          <p:spPr>
            <a:xfrm>
              <a:off x="1627104" y="7087503"/>
              <a:ext cx="102030" cy="9247"/>
            </a:xfrm>
            <a:custGeom>
              <a:avLst/>
              <a:gdLst/>
              <a:ahLst/>
              <a:cxnLst/>
              <a:rect l="0" t="0" r="0" b="0"/>
              <a:pathLst>
                <a:path w="102030" h="9247">
                  <a:moveTo>
                    <a:pt x="0" y="9246"/>
                  </a:moveTo>
                  <a:lnTo>
                    <a:pt x="8552" y="3546"/>
                  </a:lnTo>
                  <a:lnTo>
                    <a:pt x="28124" y="0"/>
                  </a:lnTo>
                  <a:lnTo>
                    <a:pt x="88596" y="2284"/>
                  </a:lnTo>
                  <a:lnTo>
                    <a:pt x="102029" y="38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CA49EFE9-9C62-4C13-9D69-CFE51C1DC5FD}"/>
                </a:ext>
              </a:extLst>
            </p:cNvPr>
            <p:cNvSpPr/>
            <p:nvPr/>
          </p:nvSpPr>
          <p:spPr>
            <a:xfrm>
              <a:off x="1551924" y="7225629"/>
              <a:ext cx="96660" cy="5371"/>
            </a:xfrm>
            <a:custGeom>
              <a:avLst/>
              <a:gdLst/>
              <a:ahLst/>
              <a:cxnLst/>
              <a:rect l="0" t="0" r="0" b="0"/>
              <a:pathLst>
                <a:path w="96660" h="5371">
                  <a:moveTo>
                    <a:pt x="0" y="5370"/>
                  </a:moveTo>
                  <a:lnTo>
                    <a:pt x="21774" y="3779"/>
                  </a:lnTo>
                  <a:lnTo>
                    <a:pt x="84659" y="147"/>
                  </a:lnTo>
                  <a:lnTo>
                    <a:pt x="9665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C5F6935-1F02-4965-A424-6A4E1A32934D}"/>
              </a:ext>
            </a:extLst>
          </p:cNvPr>
          <p:cNvGrpSpPr/>
          <p:nvPr/>
        </p:nvGrpSpPr>
        <p:grpSpPr>
          <a:xfrm>
            <a:off x="6535264" y="4770323"/>
            <a:ext cx="644399" cy="849683"/>
            <a:chOff x="6535264" y="4770323"/>
            <a:chExt cx="644399" cy="849683"/>
          </a:xfrm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C4C225F-E90C-4654-BFE2-17AED9C215C9}"/>
                </a:ext>
              </a:extLst>
            </p:cNvPr>
            <p:cNvSpPr/>
            <p:nvPr/>
          </p:nvSpPr>
          <p:spPr>
            <a:xfrm>
              <a:off x="6690994" y="4830618"/>
              <a:ext cx="488669" cy="622919"/>
            </a:xfrm>
            <a:custGeom>
              <a:avLst/>
              <a:gdLst/>
              <a:ahLst/>
              <a:cxnLst/>
              <a:rect l="0" t="0" r="0" b="0"/>
              <a:pathLst>
                <a:path w="488669" h="622919">
                  <a:moveTo>
                    <a:pt x="0" y="0"/>
                  </a:moveTo>
                  <a:lnTo>
                    <a:pt x="44886" y="63412"/>
                  </a:lnTo>
                  <a:lnTo>
                    <a:pt x="82253" y="118656"/>
                  </a:lnTo>
                  <a:lnTo>
                    <a:pt x="127909" y="181977"/>
                  </a:lnTo>
                  <a:lnTo>
                    <a:pt x="165148" y="239891"/>
                  </a:lnTo>
                  <a:lnTo>
                    <a:pt x="207937" y="300819"/>
                  </a:lnTo>
                  <a:lnTo>
                    <a:pt x="254019" y="360686"/>
                  </a:lnTo>
                  <a:lnTo>
                    <a:pt x="305706" y="418866"/>
                  </a:lnTo>
                  <a:lnTo>
                    <a:pt x="352342" y="474254"/>
                  </a:lnTo>
                  <a:lnTo>
                    <a:pt x="403453" y="531445"/>
                  </a:lnTo>
                  <a:lnTo>
                    <a:pt x="455934" y="589818"/>
                  </a:lnTo>
                  <a:lnTo>
                    <a:pt x="488668" y="6229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84DB181-F8F0-4D2A-BE9E-BABC20675922}"/>
                </a:ext>
              </a:extLst>
            </p:cNvPr>
            <p:cNvSpPr/>
            <p:nvPr/>
          </p:nvSpPr>
          <p:spPr>
            <a:xfrm>
              <a:off x="6535264" y="4770323"/>
              <a:ext cx="596069" cy="849683"/>
            </a:xfrm>
            <a:custGeom>
              <a:avLst/>
              <a:gdLst/>
              <a:ahLst/>
              <a:cxnLst/>
              <a:rect l="0" t="0" r="0" b="0"/>
              <a:pathLst>
                <a:path w="596069" h="849683">
                  <a:moveTo>
                    <a:pt x="596068" y="22705"/>
                  </a:moveTo>
                  <a:lnTo>
                    <a:pt x="588594" y="283"/>
                  </a:lnTo>
                  <a:lnTo>
                    <a:pt x="586312" y="0"/>
                  </a:lnTo>
                  <a:lnTo>
                    <a:pt x="580595" y="7642"/>
                  </a:lnTo>
                  <a:lnTo>
                    <a:pt x="551472" y="66317"/>
                  </a:lnTo>
                  <a:lnTo>
                    <a:pt x="517562" y="126855"/>
                  </a:lnTo>
                  <a:lnTo>
                    <a:pt x="487282" y="180975"/>
                  </a:lnTo>
                  <a:lnTo>
                    <a:pt x="457722" y="243973"/>
                  </a:lnTo>
                  <a:lnTo>
                    <a:pt x="431301" y="295640"/>
                  </a:lnTo>
                  <a:lnTo>
                    <a:pt x="398149" y="349335"/>
                  </a:lnTo>
                  <a:lnTo>
                    <a:pt x="364193" y="406546"/>
                  </a:lnTo>
                  <a:lnTo>
                    <a:pt x="323836" y="465066"/>
                  </a:lnTo>
                  <a:lnTo>
                    <a:pt x="278133" y="524569"/>
                  </a:lnTo>
                  <a:lnTo>
                    <a:pt x="230581" y="586684"/>
                  </a:lnTo>
                  <a:lnTo>
                    <a:pt x="181886" y="646922"/>
                  </a:lnTo>
                  <a:lnTo>
                    <a:pt x="130531" y="705740"/>
                  </a:lnTo>
                  <a:lnTo>
                    <a:pt x="81636" y="760029"/>
                  </a:lnTo>
                  <a:lnTo>
                    <a:pt x="28413" y="816968"/>
                  </a:lnTo>
                  <a:lnTo>
                    <a:pt x="0" y="8496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53E2546-243F-436B-8AA7-E2CA6F16C5DF}"/>
              </a:ext>
            </a:extLst>
          </p:cNvPr>
          <p:cNvGrpSpPr/>
          <p:nvPr/>
        </p:nvGrpSpPr>
        <p:grpSpPr>
          <a:xfrm>
            <a:off x="2029852" y="6522162"/>
            <a:ext cx="2221785" cy="1131234"/>
            <a:chOff x="2029852" y="6522162"/>
            <a:chExt cx="2221785" cy="1131234"/>
          </a:xfrm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6689EFE-FD82-4661-A440-4DE3C17CC929}"/>
                </a:ext>
              </a:extLst>
            </p:cNvPr>
            <p:cNvSpPr/>
            <p:nvPr/>
          </p:nvSpPr>
          <p:spPr>
            <a:xfrm>
              <a:off x="2432600" y="6538271"/>
              <a:ext cx="338310" cy="300720"/>
            </a:xfrm>
            <a:custGeom>
              <a:avLst/>
              <a:gdLst/>
              <a:ahLst/>
              <a:cxnLst/>
              <a:rect l="0" t="0" r="0" b="0"/>
              <a:pathLst>
                <a:path w="338310" h="300720">
                  <a:moveTo>
                    <a:pt x="0" y="0"/>
                  </a:moveTo>
                  <a:lnTo>
                    <a:pt x="21775" y="7433"/>
                  </a:lnTo>
                  <a:lnTo>
                    <a:pt x="43018" y="22948"/>
                  </a:lnTo>
                  <a:lnTo>
                    <a:pt x="102489" y="86053"/>
                  </a:lnTo>
                  <a:lnTo>
                    <a:pt x="151114" y="144246"/>
                  </a:lnTo>
                  <a:lnTo>
                    <a:pt x="209892" y="203548"/>
                  </a:lnTo>
                  <a:lnTo>
                    <a:pt x="272649" y="257751"/>
                  </a:lnTo>
                  <a:lnTo>
                    <a:pt x="289618" y="270685"/>
                  </a:lnTo>
                  <a:lnTo>
                    <a:pt x="338309" y="3007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D73AC1F-7C2B-4313-9B17-B3360E9EBBD9}"/>
                </a:ext>
              </a:extLst>
            </p:cNvPr>
            <p:cNvSpPr/>
            <p:nvPr/>
          </p:nvSpPr>
          <p:spPr>
            <a:xfrm>
              <a:off x="2577590" y="6522162"/>
              <a:ext cx="171840" cy="289980"/>
            </a:xfrm>
            <a:custGeom>
              <a:avLst/>
              <a:gdLst/>
              <a:ahLst/>
              <a:cxnLst/>
              <a:rect l="0" t="0" r="0" b="0"/>
              <a:pathLst>
                <a:path w="171840" h="289980">
                  <a:moveTo>
                    <a:pt x="171839" y="0"/>
                  </a:moveTo>
                  <a:lnTo>
                    <a:pt x="130890" y="60071"/>
                  </a:lnTo>
                  <a:lnTo>
                    <a:pt x="99602" y="116919"/>
                  </a:lnTo>
                  <a:lnTo>
                    <a:pt x="61826" y="173651"/>
                  </a:lnTo>
                  <a:lnTo>
                    <a:pt x="24041" y="233445"/>
                  </a:lnTo>
                  <a:lnTo>
                    <a:pt x="0" y="2899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1C1033E-82BE-49C6-A3D7-3F1381FE195A}"/>
                </a:ext>
              </a:extLst>
            </p:cNvPr>
            <p:cNvSpPr/>
            <p:nvPr/>
          </p:nvSpPr>
          <p:spPr>
            <a:xfrm>
              <a:off x="2029852" y="6978610"/>
              <a:ext cx="1863384" cy="53701"/>
            </a:xfrm>
            <a:custGeom>
              <a:avLst/>
              <a:gdLst/>
              <a:ahLst/>
              <a:cxnLst/>
              <a:rect l="0" t="0" r="0" b="0"/>
              <a:pathLst>
                <a:path w="1863384" h="53701">
                  <a:moveTo>
                    <a:pt x="0" y="10740"/>
                  </a:moveTo>
                  <a:lnTo>
                    <a:pt x="57528" y="7050"/>
                  </a:lnTo>
                  <a:lnTo>
                    <a:pt x="114847" y="3877"/>
                  </a:lnTo>
                  <a:lnTo>
                    <a:pt x="174732" y="341"/>
                  </a:lnTo>
                  <a:lnTo>
                    <a:pt x="230583" y="45"/>
                  </a:lnTo>
                  <a:lnTo>
                    <a:pt x="287417" y="6"/>
                  </a:lnTo>
                  <a:lnTo>
                    <a:pt x="344933" y="0"/>
                  </a:lnTo>
                  <a:lnTo>
                    <a:pt x="406494" y="0"/>
                  </a:lnTo>
                  <a:lnTo>
                    <a:pt x="469000" y="0"/>
                  </a:lnTo>
                  <a:lnTo>
                    <a:pt x="522793" y="0"/>
                  </a:lnTo>
                  <a:lnTo>
                    <a:pt x="575848" y="0"/>
                  </a:lnTo>
                  <a:lnTo>
                    <a:pt x="634967" y="0"/>
                  </a:lnTo>
                  <a:lnTo>
                    <a:pt x="694069" y="597"/>
                  </a:lnTo>
                  <a:lnTo>
                    <a:pt x="750117" y="4251"/>
                  </a:lnTo>
                  <a:lnTo>
                    <a:pt x="807287" y="5149"/>
                  </a:lnTo>
                  <a:lnTo>
                    <a:pt x="866003" y="9017"/>
                  </a:lnTo>
                  <a:lnTo>
                    <a:pt x="925158" y="10399"/>
                  </a:lnTo>
                  <a:lnTo>
                    <a:pt x="985526" y="10673"/>
                  </a:lnTo>
                  <a:lnTo>
                    <a:pt x="1044012" y="11323"/>
                  </a:lnTo>
                  <a:lnTo>
                    <a:pt x="1106657" y="14988"/>
                  </a:lnTo>
                  <a:lnTo>
                    <a:pt x="1154676" y="17369"/>
                  </a:lnTo>
                  <a:lnTo>
                    <a:pt x="1202914" y="20261"/>
                  </a:lnTo>
                  <a:lnTo>
                    <a:pt x="1264472" y="24090"/>
                  </a:lnTo>
                  <a:lnTo>
                    <a:pt x="1322597" y="26304"/>
                  </a:lnTo>
                  <a:lnTo>
                    <a:pt x="1380044" y="26741"/>
                  </a:lnTo>
                  <a:lnTo>
                    <a:pt x="1440207" y="23977"/>
                  </a:lnTo>
                  <a:lnTo>
                    <a:pt x="1495824" y="22570"/>
                  </a:lnTo>
                  <a:lnTo>
                    <a:pt x="1552157" y="25828"/>
                  </a:lnTo>
                  <a:lnTo>
                    <a:pt x="1606399" y="29498"/>
                  </a:lnTo>
                  <a:lnTo>
                    <a:pt x="1657930" y="32279"/>
                  </a:lnTo>
                  <a:lnTo>
                    <a:pt x="1710273" y="36363"/>
                  </a:lnTo>
                  <a:lnTo>
                    <a:pt x="1766360" y="41118"/>
                  </a:lnTo>
                  <a:lnTo>
                    <a:pt x="1822557" y="47085"/>
                  </a:lnTo>
                  <a:lnTo>
                    <a:pt x="1863383" y="5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38EF03F-F722-470E-835F-EE8217B9F35C}"/>
                </a:ext>
              </a:extLst>
            </p:cNvPr>
            <p:cNvSpPr/>
            <p:nvPr/>
          </p:nvSpPr>
          <p:spPr>
            <a:xfrm>
              <a:off x="2063653" y="7273265"/>
              <a:ext cx="320619" cy="355113"/>
            </a:xfrm>
            <a:custGeom>
              <a:avLst/>
              <a:gdLst/>
              <a:ahLst/>
              <a:cxnLst/>
              <a:rect l="0" t="0" r="0" b="0"/>
              <a:pathLst>
                <a:path w="320619" h="355113">
                  <a:moveTo>
                    <a:pt x="46749" y="27544"/>
                  </a:moveTo>
                  <a:lnTo>
                    <a:pt x="52450" y="18991"/>
                  </a:lnTo>
                  <a:lnTo>
                    <a:pt x="67399" y="7971"/>
                  </a:lnTo>
                  <a:lnTo>
                    <a:pt x="89794" y="0"/>
                  </a:lnTo>
                  <a:lnTo>
                    <a:pt x="124686" y="534"/>
                  </a:lnTo>
                  <a:lnTo>
                    <a:pt x="181130" y="13477"/>
                  </a:lnTo>
                  <a:lnTo>
                    <a:pt x="218230" y="29462"/>
                  </a:lnTo>
                  <a:lnTo>
                    <a:pt x="240019" y="45712"/>
                  </a:lnTo>
                  <a:lnTo>
                    <a:pt x="257406" y="70313"/>
                  </a:lnTo>
                  <a:lnTo>
                    <a:pt x="278891" y="118193"/>
                  </a:lnTo>
                  <a:lnTo>
                    <a:pt x="282665" y="158471"/>
                  </a:lnTo>
                  <a:lnTo>
                    <a:pt x="275522" y="215066"/>
                  </a:lnTo>
                  <a:lnTo>
                    <a:pt x="267545" y="232405"/>
                  </a:lnTo>
                  <a:lnTo>
                    <a:pt x="237514" y="273516"/>
                  </a:lnTo>
                  <a:lnTo>
                    <a:pt x="194143" y="301246"/>
                  </a:lnTo>
                  <a:lnTo>
                    <a:pt x="133955" y="320886"/>
                  </a:lnTo>
                  <a:lnTo>
                    <a:pt x="107526" y="325215"/>
                  </a:lnTo>
                  <a:lnTo>
                    <a:pt x="54468" y="318888"/>
                  </a:lnTo>
                  <a:lnTo>
                    <a:pt x="20702" y="307938"/>
                  </a:lnTo>
                  <a:lnTo>
                    <a:pt x="12101" y="302125"/>
                  </a:lnTo>
                  <a:lnTo>
                    <a:pt x="5892" y="292381"/>
                  </a:lnTo>
                  <a:lnTo>
                    <a:pt x="1740" y="280096"/>
                  </a:lnTo>
                  <a:lnTo>
                    <a:pt x="0" y="259760"/>
                  </a:lnTo>
                  <a:lnTo>
                    <a:pt x="1707" y="245709"/>
                  </a:lnTo>
                  <a:lnTo>
                    <a:pt x="7637" y="233099"/>
                  </a:lnTo>
                  <a:lnTo>
                    <a:pt x="16239" y="222722"/>
                  </a:lnTo>
                  <a:lnTo>
                    <a:pt x="36347" y="211198"/>
                  </a:lnTo>
                  <a:lnTo>
                    <a:pt x="48092" y="207617"/>
                  </a:lnTo>
                  <a:lnTo>
                    <a:pt x="81532" y="206910"/>
                  </a:lnTo>
                  <a:lnTo>
                    <a:pt x="113882" y="212339"/>
                  </a:lnTo>
                  <a:lnTo>
                    <a:pt x="169442" y="236033"/>
                  </a:lnTo>
                  <a:lnTo>
                    <a:pt x="229318" y="284094"/>
                  </a:lnTo>
                  <a:lnTo>
                    <a:pt x="243844" y="297275"/>
                  </a:lnTo>
                  <a:lnTo>
                    <a:pt x="274210" y="324121"/>
                  </a:lnTo>
                  <a:lnTo>
                    <a:pt x="307984" y="350446"/>
                  </a:lnTo>
                  <a:lnTo>
                    <a:pt x="320618" y="35511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F9FC1F6-DD29-43B0-9FEC-CB78762BDCCE}"/>
                </a:ext>
              </a:extLst>
            </p:cNvPr>
            <p:cNvSpPr/>
            <p:nvPr/>
          </p:nvSpPr>
          <p:spPr>
            <a:xfrm>
              <a:off x="2459450" y="7277464"/>
              <a:ext cx="217362" cy="334804"/>
            </a:xfrm>
            <a:custGeom>
              <a:avLst/>
              <a:gdLst/>
              <a:ahLst/>
              <a:cxnLst/>
              <a:rect l="0" t="0" r="0" b="0"/>
              <a:pathLst>
                <a:path w="217362" h="334804">
                  <a:moveTo>
                    <a:pt x="0" y="1865"/>
                  </a:moveTo>
                  <a:lnTo>
                    <a:pt x="8552" y="7567"/>
                  </a:lnTo>
                  <a:lnTo>
                    <a:pt x="49212" y="16000"/>
                  </a:lnTo>
                  <a:lnTo>
                    <a:pt x="110320" y="16267"/>
                  </a:lnTo>
                  <a:lnTo>
                    <a:pt x="171993" y="9968"/>
                  </a:lnTo>
                  <a:lnTo>
                    <a:pt x="208972" y="0"/>
                  </a:lnTo>
                  <a:lnTo>
                    <a:pt x="212704" y="1814"/>
                  </a:lnTo>
                  <a:lnTo>
                    <a:pt x="215192" y="6008"/>
                  </a:lnTo>
                  <a:lnTo>
                    <a:pt x="217361" y="17429"/>
                  </a:lnTo>
                  <a:lnTo>
                    <a:pt x="209160" y="64032"/>
                  </a:lnTo>
                  <a:lnTo>
                    <a:pt x="196148" y="124588"/>
                  </a:lnTo>
                  <a:lnTo>
                    <a:pt x="184146" y="186307"/>
                  </a:lnTo>
                  <a:lnTo>
                    <a:pt x="178390" y="243516"/>
                  </a:lnTo>
                  <a:lnTo>
                    <a:pt x="168693" y="299611"/>
                  </a:lnTo>
                  <a:lnTo>
                    <a:pt x="166470" y="3348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7CEDAB8-60AF-4611-8921-F3F0A65A05FE}"/>
                </a:ext>
              </a:extLst>
            </p:cNvPr>
            <p:cNvSpPr/>
            <p:nvPr/>
          </p:nvSpPr>
          <p:spPr>
            <a:xfrm>
              <a:off x="2924418" y="7247109"/>
              <a:ext cx="365636" cy="343679"/>
            </a:xfrm>
            <a:custGeom>
              <a:avLst/>
              <a:gdLst/>
              <a:ahLst/>
              <a:cxnLst/>
              <a:rect l="0" t="0" r="0" b="0"/>
              <a:pathLst>
                <a:path w="365636" h="343679">
                  <a:moveTo>
                    <a:pt x="131100" y="0"/>
                  </a:moveTo>
                  <a:lnTo>
                    <a:pt x="122548" y="5701"/>
                  </a:lnTo>
                  <a:lnTo>
                    <a:pt x="74550" y="23350"/>
                  </a:lnTo>
                  <a:lnTo>
                    <a:pt x="53899" y="40478"/>
                  </a:lnTo>
                  <a:lnTo>
                    <a:pt x="34646" y="76502"/>
                  </a:lnTo>
                  <a:lnTo>
                    <a:pt x="8855" y="137187"/>
                  </a:lnTo>
                  <a:lnTo>
                    <a:pt x="0" y="176291"/>
                  </a:lnTo>
                  <a:lnTo>
                    <a:pt x="4661" y="223275"/>
                  </a:lnTo>
                  <a:lnTo>
                    <a:pt x="12424" y="244757"/>
                  </a:lnTo>
                  <a:lnTo>
                    <a:pt x="32761" y="271565"/>
                  </a:lnTo>
                  <a:lnTo>
                    <a:pt x="51279" y="285701"/>
                  </a:lnTo>
                  <a:lnTo>
                    <a:pt x="110104" y="311083"/>
                  </a:lnTo>
                  <a:lnTo>
                    <a:pt x="146080" y="316072"/>
                  </a:lnTo>
                  <a:lnTo>
                    <a:pt x="204832" y="310943"/>
                  </a:lnTo>
                  <a:lnTo>
                    <a:pt x="263503" y="291649"/>
                  </a:lnTo>
                  <a:lnTo>
                    <a:pt x="310494" y="268387"/>
                  </a:lnTo>
                  <a:lnTo>
                    <a:pt x="344972" y="242235"/>
                  </a:lnTo>
                  <a:lnTo>
                    <a:pt x="361494" y="215975"/>
                  </a:lnTo>
                  <a:lnTo>
                    <a:pt x="365635" y="196186"/>
                  </a:lnTo>
                  <a:lnTo>
                    <a:pt x="364012" y="175208"/>
                  </a:lnTo>
                  <a:lnTo>
                    <a:pt x="359717" y="164187"/>
                  </a:lnTo>
                  <a:lnTo>
                    <a:pt x="356901" y="159578"/>
                  </a:lnTo>
                  <a:lnTo>
                    <a:pt x="341535" y="147389"/>
                  </a:lnTo>
                  <a:lnTo>
                    <a:pt x="324717" y="139071"/>
                  </a:lnTo>
                  <a:lnTo>
                    <a:pt x="312221" y="137984"/>
                  </a:lnTo>
                  <a:lnTo>
                    <a:pt x="299904" y="140086"/>
                  </a:lnTo>
                  <a:lnTo>
                    <a:pt x="272721" y="157322"/>
                  </a:lnTo>
                  <a:lnTo>
                    <a:pt x="258053" y="169461"/>
                  </a:lnTo>
                  <a:lnTo>
                    <a:pt x="243003" y="195920"/>
                  </a:lnTo>
                  <a:lnTo>
                    <a:pt x="236320" y="215768"/>
                  </a:lnTo>
                  <a:lnTo>
                    <a:pt x="234006" y="268945"/>
                  </a:lnTo>
                  <a:lnTo>
                    <a:pt x="238097" y="289117"/>
                  </a:lnTo>
                  <a:lnTo>
                    <a:pt x="249867" y="313830"/>
                  </a:lnTo>
                  <a:lnTo>
                    <a:pt x="261757" y="326681"/>
                  </a:lnTo>
                  <a:lnTo>
                    <a:pt x="272106" y="333737"/>
                  </a:lnTo>
                  <a:lnTo>
                    <a:pt x="302939" y="3436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AE3F51B8-A979-422D-A11F-6FDE7265122A}"/>
                </a:ext>
              </a:extLst>
            </p:cNvPr>
            <p:cNvSpPr/>
            <p:nvPr/>
          </p:nvSpPr>
          <p:spPr>
            <a:xfrm>
              <a:off x="3473390" y="7273958"/>
              <a:ext cx="237266" cy="82927"/>
            </a:xfrm>
            <a:custGeom>
              <a:avLst/>
              <a:gdLst/>
              <a:ahLst/>
              <a:cxnLst/>
              <a:rect l="0" t="0" r="0" b="0"/>
              <a:pathLst>
                <a:path w="237266" h="82927">
                  <a:moveTo>
                    <a:pt x="103016" y="0"/>
                  </a:moveTo>
                  <a:lnTo>
                    <a:pt x="98132" y="12265"/>
                  </a:lnTo>
                  <a:lnTo>
                    <a:pt x="78281" y="37677"/>
                  </a:lnTo>
                  <a:lnTo>
                    <a:pt x="55281" y="51772"/>
                  </a:lnTo>
                  <a:lnTo>
                    <a:pt x="27622" y="60480"/>
                  </a:lnTo>
                  <a:lnTo>
                    <a:pt x="5033" y="63267"/>
                  </a:lnTo>
                  <a:lnTo>
                    <a:pt x="1298" y="61868"/>
                  </a:lnTo>
                  <a:lnTo>
                    <a:pt x="0" y="59146"/>
                  </a:lnTo>
                  <a:lnTo>
                    <a:pt x="329" y="55540"/>
                  </a:lnTo>
                  <a:lnTo>
                    <a:pt x="3531" y="52541"/>
                  </a:lnTo>
                  <a:lnTo>
                    <a:pt x="15045" y="47616"/>
                  </a:lnTo>
                  <a:lnTo>
                    <a:pt x="28516" y="46621"/>
                  </a:lnTo>
                  <a:lnTo>
                    <a:pt x="75145" y="51080"/>
                  </a:lnTo>
                  <a:lnTo>
                    <a:pt x="131944" y="71405"/>
                  </a:lnTo>
                  <a:lnTo>
                    <a:pt x="190355" y="82926"/>
                  </a:lnTo>
                  <a:lnTo>
                    <a:pt x="237265" y="805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F9B933A-B53F-44D1-B9E2-FCD62C944A2B}"/>
                </a:ext>
              </a:extLst>
            </p:cNvPr>
            <p:cNvSpPr/>
            <p:nvPr/>
          </p:nvSpPr>
          <p:spPr>
            <a:xfrm>
              <a:off x="3640846" y="7193409"/>
              <a:ext cx="155730" cy="418859"/>
            </a:xfrm>
            <a:custGeom>
              <a:avLst/>
              <a:gdLst/>
              <a:ahLst/>
              <a:cxnLst/>
              <a:rect l="0" t="0" r="0" b="0"/>
              <a:pathLst>
                <a:path w="155730" h="418859">
                  <a:moveTo>
                    <a:pt x="155729" y="0"/>
                  </a:moveTo>
                  <a:lnTo>
                    <a:pt x="150027" y="5701"/>
                  </a:lnTo>
                  <a:lnTo>
                    <a:pt x="137957" y="37344"/>
                  </a:lnTo>
                  <a:lnTo>
                    <a:pt x="121577" y="49811"/>
                  </a:lnTo>
                  <a:lnTo>
                    <a:pt x="101171" y="62712"/>
                  </a:lnTo>
                  <a:lnTo>
                    <a:pt x="90112" y="74412"/>
                  </a:lnTo>
                  <a:lnTo>
                    <a:pt x="78151" y="100795"/>
                  </a:lnTo>
                  <a:lnTo>
                    <a:pt x="62696" y="160392"/>
                  </a:lnTo>
                  <a:lnTo>
                    <a:pt x="50122" y="217150"/>
                  </a:lnTo>
                  <a:lnTo>
                    <a:pt x="37590" y="273430"/>
                  </a:lnTo>
                  <a:lnTo>
                    <a:pt x="19579" y="332314"/>
                  </a:lnTo>
                  <a:lnTo>
                    <a:pt x="1620" y="393480"/>
                  </a:lnTo>
                  <a:lnTo>
                    <a:pt x="0" y="4188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937D1DC-112C-4391-9F64-0D5CC77AAD94}"/>
                </a:ext>
              </a:extLst>
            </p:cNvPr>
            <p:cNvSpPr/>
            <p:nvPr/>
          </p:nvSpPr>
          <p:spPr>
            <a:xfrm>
              <a:off x="3907183" y="7202163"/>
              <a:ext cx="288236" cy="172740"/>
            </a:xfrm>
            <a:custGeom>
              <a:avLst/>
              <a:gdLst/>
              <a:ahLst/>
              <a:cxnLst/>
              <a:rect l="0" t="0" r="0" b="0"/>
              <a:pathLst>
                <a:path w="288236" h="172740">
                  <a:moveTo>
                    <a:pt x="152521" y="61056"/>
                  </a:moveTo>
                  <a:lnTo>
                    <a:pt x="169626" y="58205"/>
                  </a:lnTo>
                  <a:lnTo>
                    <a:pt x="174067" y="55575"/>
                  </a:lnTo>
                  <a:lnTo>
                    <a:pt x="176432" y="52033"/>
                  </a:lnTo>
                  <a:lnTo>
                    <a:pt x="177468" y="42725"/>
                  </a:lnTo>
                  <a:lnTo>
                    <a:pt x="175939" y="30634"/>
                  </a:lnTo>
                  <a:lnTo>
                    <a:pt x="170089" y="20486"/>
                  </a:lnTo>
                  <a:lnTo>
                    <a:pt x="160926" y="12594"/>
                  </a:lnTo>
                  <a:lnTo>
                    <a:pt x="131558" y="650"/>
                  </a:lnTo>
                  <a:lnTo>
                    <a:pt x="120531" y="0"/>
                  </a:lnTo>
                  <a:lnTo>
                    <a:pt x="102668" y="4580"/>
                  </a:lnTo>
                  <a:lnTo>
                    <a:pt x="72478" y="17730"/>
                  </a:lnTo>
                  <a:lnTo>
                    <a:pt x="41045" y="40919"/>
                  </a:lnTo>
                  <a:lnTo>
                    <a:pt x="18846" y="54493"/>
                  </a:lnTo>
                  <a:lnTo>
                    <a:pt x="6992" y="68481"/>
                  </a:lnTo>
                  <a:lnTo>
                    <a:pt x="1325" y="84245"/>
                  </a:lnTo>
                  <a:lnTo>
                    <a:pt x="0" y="99404"/>
                  </a:lnTo>
                  <a:lnTo>
                    <a:pt x="3388" y="110120"/>
                  </a:lnTo>
                  <a:lnTo>
                    <a:pt x="17707" y="128563"/>
                  </a:lnTo>
                  <a:lnTo>
                    <a:pt x="50442" y="150785"/>
                  </a:lnTo>
                  <a:lnTo>
                    <a:pt x="108580" y="168324"/>
                  </a:lnTo>
                  <a:lnTo>
                    <a:pt x="138007" y="172739"/>
                  </a:lnTo>
                  <a:lnTo>
                    <a:pt x="191403" y="167696"/>
                  </a:lnTo>
                  <a:lnTo>
                    <a:pt x="246799" y="144575"/>
                  </a:lnTo>
                  <a:lnTo>
                    <a:pt x="268321" y="127205"/>
                  </a:lnTo>
                  <a:lnTo>
                    <a:pt x="276597" y="113671"/>
                  </a:lnTo>
                  <a:lnTo>
                    <a:pt x="279978" y="95474"/>
                  </a:lnTo>
                  <a:lnTo>
                    <a:pt x="275277" y="74966"/>
                  </a:lnTo>
                  <a:lnTo>
                    <a:pt x="276722" y="69137"/>
                  </a:lnTo>
                  <a:lnTo>
                    <a:pt x="280668" y="64057"/>
                  </a:lnTo>
                  <a:lnTo>
                    <a:pt x="286282" y="59477"/>
                  </a:lnTo>
                  <a:lnTo>
                    <a:pt x="288235" y="55827"/>
                  </a:lnTo>
                  <a:lnTo>
                    <a:pt x="287747" y="52796"/>
                  </a:lnTo>
                  <a:lnTo>
                    <a:pt x="285631" y="50179"/>
                  </a:lnTo>
                  <a:lnTo>
                    <a:pt x="274102" y="43647"/>
                  </a:lnTo>
                  <a:lnTo>
                    <a:pt x="240791" y="32460"/>
                  </a:lnTo>
                  <a:lnTo>
                    <a:pt x="202663" y="33839"/>
                  </a:lnTo>
                  <a:lnTo>
                    <a:pt x="173828" y="41448"/>
                  </a:lnTo>
                  <a:lnTo>
                    <a:pt x="152521" y="503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E5AE27C-8E50-41DC-8CD7-D4C40AEFC717}"/>
                </a:ext>
              </a:extLst>
            </p:cNvPr>
            <p:cNvSpPr/>
            <p:nvPr/>
          </p:nvSpPr>
          <p:spPr>
            <a:xfrm>
              <a:off x="3878123" y="7371407"/>
              <a:ext cx="373514" cy="281989"/>
            </a:xfrm>
            <a:custGeom>
              <a:avLst/>
              <a:gdLst/>
              <a:ahLst/>
              <a:cxnLst/>
              <a:rect l="0" t="0" r="0" b="0"/>
              <a:pathLst>
                <a:path w="373514" h="281989">
                  <a:moveTo>
                    <a:pt x="192321" y="20691"/>
                  </a:moveTo>
                  <a:lnTo>
                    <a:pt x="140056" y="23541"/>
                  </a:lnTo>
                  <a:lnTo>
                    <a:pt x="101712" y="35670"/>
                  </a:lnTo>
                  <a:lnTo>
                    <a:pt x="49592" y="72629"/>
                  </a:lnTo>
                  <a:lnTo>
                    <a:pt x="14063" y="117444"/>
                  </a:lnTo>
                  <a:lnTo>
                    <a:pt x="8679" y="129724"/>
                  </a:lnTo>
                  <a:lnTo>
                    <a:pt x="0" y="179383"/>
                  </a:lnTo>
                  <a:lnTo>
                    <a:pt x="2148" y="200966"/>
                  </a:lnTo>
                  <a:lnTo>
                    <a:pt x="9415" y="218697"/>
                  </a:lnTo>
                  <a:lnTo>
                    <a:pt x="19125" y="232437"/>
                  </a:lnTo>
                  <a:lnTo>
                    <a:pt x="47683" y="255069"/>
                  </a:lnTo>
                  <a:lnTo>
                    <a:pt x="73765" y="265190"/>
                  </a:lnTo>
                  <a:lnTo>
                    <a:pt x="133436" y="281066"/>
                  </a:lnTo>
                  <a:lnTo>
                    <a:pt x="186967" y="281988"/>
                  </a:lnTo>
                  <a:lnTo>
                    <a:pt x="244902" y="272919"/>
                  </a:lnTo>
                  <a:lnTo>
                    <a:pt x="278749" y="263038"/>
                  </a:lnTo>
                  <a:lnTo>
                    <a:pt x="324651" y="237931"/>
                  </a:lnTo>
                  <a:lnTo>
                    <a:pt x="351577" y="209374"/>
                  </a:lnTo>
                  <a:lnTo>
                    <a:pt x="364525" y="187306"/>
                  </a:lnTo>
                  <a:lnTo>
                    <a:pt x="372232" y="161422"/>
                  </a:lnTo>
                  <a:lnTo>
                    <a:pt x="373513" y="140420"/>
                  </a:lnTo>
                  <a:lnTo>
                    <a:pt x="369782" y="119082"/>
                  </a:lnTo>
                  <a:lnTo>
                    <a:pt x="356542" y="90489"/>
                  </a:lnTo>
                  <a:lnTo>
                    <a:pt x="331048" y="58987"/>
                  </a:lnTo>
                  <a:lnTo>
                    <a:pt x="286248" y="26719"/>
                  </a:lnTo>
                  <a:lnTo>
                    <a:pt x="233408" y="7294"/>
                  </a:lnTo>
                  <a:lnTo>
                    <a:pt x="176093" y="0"/>
                  </a:lnTo>
                  <a:lnTo>
                    <a:pt x="116471" y="2972"/>
                  </a:lnTo>
                  <a:lnTo>
                    <a:pt x="101031" y="45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DA46753-DC7A-4370-9999-4BC2641CF77C}"/>
              </a:ext>
            </a:extLst>
          </p:cNvPr>
          <p:cNvGrpSpPr/>
          <p:nvPr/>
        </p:nvGrpSpPr>
        <p:grpSpPr>
          <a:xfrm>
            <a:off x="1014926" y="8358694"/>
            <a:ext cx="4811502" cy="1165287"/>
            <a:chOff x="1014926" y="8358694"/>
            <a:chExt cx="4811502" cy="1165287"/>
          </a:xfrm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A02D182-AB5B-4D41-AF8B-217075922051}"/>
                </a:ext>
              </a:extLst>
            </p:cNvPr>
            <p:cNvSpPr/>
            <p:nvPr/>
          </p:nvSpPr>
          <p:spPr>
            <a:xfrm>
              <a:off x="1073996" y="8519793"/>
              <a:ext cx="327569" cy="365160"/>
            </a:xfrm>
            <a:custGeom>
              <a:avLst/>
              <a:gdLst/>
              <a:ahLst/>
              <a:cxnLst/>
              <a:rect l="0" t="0" r="0" b="0"/>
              <a:pathLst>
                <a:path w="327569" h="365160">
                  <a:moveTo>
                    <a:pt x="0" y="0"/>
                  </a:moveTo>
                  <a:lnTo>
                    <a:pt x="10325" y="22424"/>
                  </a:lnTo>
                  <a:lnTo>
                    <a:pt x="68363" y="84460"/>
                  </a:lnTo>
                  <a:lnTo>
                    <a:pt x="129938" y="146050"/>
                  </a:lnTo>
                  <a:lnTo>
                    <a:pt x="182570" y="208204"/>
                  </a:lnTo>
                  <a:lnTo>
                    <a:pt x="234268" y="269267"/>
                  </a:lnTo>
                  <a:lnTo>
                    <a:pt x="286354" y="329751"/>
                  </a:lnTo>
                  <a:lnTo>
                    <a:pt x="309994" y="354707"/>
                  </a:lnTo>
                  <a:lnTo>
                    <a:pt x="327568" y="3651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A626386-3075-4FF2-A69C-D425207BDF9D}"/>
                </a:ext>
              </a:extLst>
            </p:cNvPr>
            <p:cNvSpPr/>
            <p:nvPr/>
          </p:nvSpPr>
          <p:spPr>
            <a:xfrm>
              <a:off x="1014926" y="8492944"/>
              <a:ext cx="257760" cy="359790"/>
            </a:xfrm>
            <a:custGeom>
              <a:avLst/>
              <a:gdLst/>
              <a:ahLst/>
              <a:cxnLst/>
              <a:rect l="0" t="0" r="0" b="0"/>
              <a:pathLst>
                <a:path w="257760" h="359790">
                  <a:moveTo>
                    <a:pt x="257759" y="0"/>
                  </a:moveTo>
                  <a:lnTo>
                    <a:pt x="223865" y="55885"/>
                  </a:lnTo>
                  <a:lnTo>
                    <a:pt x="186801" y="116213"/>
                  </a:lnTo>
                  <a:lnTo>
                    <a:pt x="143204" y="176646"/>
                  </a:lnTo>
                  <a:lnTo>
                    <a:pt x="98671" y="235598"/>
                  </a:lnTo>
                  <a:lnTo>
                    <a:pt x="50187" y="296090"/>
                  </a:lnTo>
                  <a:lnTo>
                    <a:pt x="7060" y="350457"/>
                  </a:lnTo>
                  <a:lnTo>
                    <a:pt x="0" y="3597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4DE562E-3FA0-4272-B2A1-DE56506448ED}"/>
                </a:ext>
              </a:extLst>
            </p:cNvPr>
            <p:cNvSpPr/>
            <p:nvPr/>
          </p:nvSpPr>
          <p:spPr>
            <a:xfrm>
              <a:off x="1621734" y="8600343"/>
              <a:ext cx="16111" cy="1"/>
            </a:xfrm>
            <a:custGeom>
              <a:avLst/>
              <a:gdLst/>
              <a:ahLst/>
              <a:cxnLst/>
              <a:rect l="0" t="0" r="0" b="0"/>
              <a:pathLst>
                <a:path w="16111" h="1">
                  <a:moveTo>
                    <a:pt x="0" y="0"/>
                  </a:moveTo>
                  <a:lnTo>
                    <a:pt x="1611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80C6916-1B93-45BA-BFBE-E0486542CCF9}"/>
                </a:ext>
              </a:extLst>
            </p:cNvPr>
            <p:cNvSpPr/>
            <p:nvPr/>
          </p:nvSpPr>
          <p:spPr>
            <a:xfrm>
              <a:off x="1546554" y="8718483"/>
              <a:ext cx="161100" cy="16110"/>
            </a:xfrm>
            <a:custGeom>
              <a:avLst/>
              <a:gdLst/>
              <a:ahLst/>
              <a:cxnLst/>
              <a:rect l="0" t="0" r="0" b="0"/>
              <a:pathLst>
                <a:path w="161100" h="16110">
                  <a:moveTo>
                    <a:pt x="0" y="0"/>
                  </a:moveTo>
                  <a:lnTo>
                    <a:pt x="56889" y="2851"/>
                  </a:lnTo>
                  <a:lnTo>
                    <a:pt x="119966" y="9928"/>
                  </a:lnTo>
                  <a:lnTo>
                    <a:pt x="161099" y="161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1A5BD89-CF5A-47DF-AD0E-921BB083D8E7}"/>
                </a:ext>
              </a:extLst>
            </p:cNvPr>
            <p:cNvSpPr/>
            <p:nvPr/>
          </p:nvSpPr>
          <p:spPr>
            <a:xfrm>
              <a:off x="1943932" y="8482204"/>
              <a:ext cx="9984" cy="381269"/>
            </a:xfrm>
            <a:custGeom>
              <a:avLst/>
              <a:gdLst/>
              <a:ahLst/>
              <a:cxnLst/>
              <a:rect l="0" t="0" r="0" b="0"/>
              <a:pathLst>
                <a:path w="9984" h="381269">
                  <a:moveTo>
                    <a:pt x="0" y="0"/>
                  </a:moveTo>
                  <a:lnTo>
                    <a:pt x="4251" y="60240"/>
                  </a:lnTo>
                  <a:lnTo>
                    <a:pt x="8914" y="116614"/>
                  </a:lnTo>
                  <a:lnTo>
                    <a:pt x="9983" y="173872"/>
                  </a:lnTo>
                  <a:lnTo>
                    <a:pt x="5585" y="232639"/>
                  </a:lnTo>
                  <a:lnTo>
                    <a:pt x="1693" y="290196"/>
                  </a:lnTo>
                  <a:lnTo>
                    <a:pt x="99" y="351982"/>
                  </a:lnTo>
                  <a:lnTo>
                    <a:pt x="0" y="3812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B90622F-47DD-4EF0-B641-6D1FBEE15DB9}"/>
                </a:ext>
              </a:extLst>
            </p:cNvPr>
            <p:cNvSpPr/>
            <p:nvPr/>
          </p:nvSpPr>
          <p:spPr>
            <a:xfrm>
              <a:off x="2068768" y="8476834"/>
              <a:ext cx="362511" cy="337485"/>
            </a:xfrm>
            <a:custGeom>
              <a:avLst/>
              <a:gdLst/>
              <a:ahLst/>
              <a:cxnLst/>
              <a:rect l="0" t="0" r="0" b="0"/>
              <a:pathLst>
                <a:path w="362511" h="337485">
                  <a:moveTo>
                    <a:pt x="84594" y="37590"/>
                  </a:moveTo>
                  <a:lnTo>
                    <a:pt x="62171" y="55389"/>
                  </a:lnTo>
                  <a:lnTo>
                    <a:pt x="19504" y="112301"/>
                  </a:lnTo>
                  <a:lnTo>
                    <a:pt x="2368" y="164959"/>
                  </a:lnTo>
                  <a:lnTo>
                    <a:pt x="0" y="196823"/>
                  </a:lnTo>
                  <a:lnTo>
                    <a:pt x="4370" y="225980"/>
                  </a:lnTo>
                  <a:lnTo>
                    <a:pt x="19688" y="258089"/>
                  </a:lnTo>
                  <a:lnTo>
                    <a:pt x="55946" y="298841"/>
                  </a:lnTo>
                  <a:lnTo>
                    <a:pt x="87079" y="323386"/>
                  </a:lnTo>
                  <a:lnTo>
                    <a:pt x="124868" y="334413"/>
                  </a:lnTo>
                  <a:lnTo>
                    <a:pt x="188349" y="337484"/>
                  </a:lnTo>
                  <a:lnTo>
                    <a:pt x="248681" y="325676"/>
                  </a:lnTo>
                  <a:lnTo>
                    <a:pt x="271476" y="314312"/>
                  </a:lnTo>
                  <a:lnTo>
                    <a:pt x="311351" y="282203"/>
                  </a:lnTo>
                  <a:lnTo>
                    <a:pt x="343531" y="241088"/>
                  </a:lnTo>
                  <a:lnTo>
                    <a:pt x="360159" y="194043"/>
                  </a:lnTo>
                  <a:lnTo>
                    <a:pt x="362510" y="159121"/>
                  </a:lnTo>
                  <a:lnTo>
                    <a:pt x="354013" y="98276"/>
                  </a:lnTo>
                  <a:lnTo>
                    <a:pt x="330672" y="51705"/>
                  </a:lnTo>
                  <a:lnTo>
                    <a:pt x="314031" y="30303"/>
                  </a:lnTo>
                  <a:lnTo>
                    <a:pt x="276518" y="7850"/>
                  </a:lnTo>
                  <a:lnTo>
                    <a:pt x="24032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9D887DA-F46D-43A8-8452-E0C4089AA0BE}"/>
                </a:ext>
              </a:extLst>
            </p:cNvPr>
            <p:cNvSpPr/>
            <p:nvPr/>
          </p:nvSpPr>
          <p:spPr>
            <a:xfrm>
              <a:off x="2126512" y="8417764"/>
              <a:ext cx="144990" cy="69810"/>
            </a:xfrm>
            <a:custGeom>
              <a:avLst/>
              <a:gdLst/>
              <a:ahLst/>
              <a:cxnLst/>
              <a:rect l="0" t="0" r="0" b="0"/>
              <a:pathLst>
                <a:path w="144990" h="69810">
                  <a:moveTo>
                    <a:pt x="144989" y="0"/>
                  </a:moveTo>
                  <a:lnTo>
                    <a:pt x="83771" y="1193"/>
                  </a:lnTo>
                  <a:lnTo>
                    <a:pt x="40102" y="15225"/>
                  </a:lnTo>
                  <a:lnTo>
                    <a:pt x="22820" y="28179"/>
                  </a:lnTo>
                  <a:lnTo>
                    <a:pt x="10474" y="43951"/>
                  </a:lnTo>
                  <a:lnTo>
                    <a:pt x="0" y="698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7717174-C131-478D-967E-C9118A26385F}"/>
                </a:ext>
              </a:extLst>
            </p:cNvPr>
            <p:cNvSpPr/>
            <p:nvPr/>
          </p:nvSpPr>
          <p:spPr>
            <a:xfrm>
              <a:off x="2502410" y="8410693"/>
              <a:ext cx="349050" cy="356120"/>
            </a:xfrm>
            <a:custGeom>
              <a:avLst/>
              <a:gdLst/>
              <a:ahLst/>
              <a:cxnLst/>
              <a:rect l="0" t="0" r="0" b="0"/>
              <a:pathLst>
                <a:path w="349050" h="356120">
                  <a:moveTo>
                    <a:pt x="0" y="28551"/>
                  </a:moveTo>
                  <a:lnTo>
                    <a:pt x="9171" y="16286"/>
                  </a:lnTo>
                  <a:lnTo>
                    <a:pt x="23203" y="5956"/>
                  </a:lnTo>
                  <a:lnTo>
                    <a:pt x="35571" y="1007"/>
                  </a:lnTo>
                  <a:lnTo>
                    <a:pt x="47433" y="0"/>
                  </a:lnTo>
                  <a:lnTo>
                    <a:pt x="94813" y="8984"/>
                  </a:lnTo>
                  <a:lnTo>
                    <a:pt x="155210" y="39341"/>
                  </a:lnTo>
                  <a:lnTo>
                    <a:pt x="177107" y="56472"/>
                  </a:lnTo>
                  <a:lnTo>
                    <a:pt x="206570" y="92339"/>
                  </a:lnTo>
                  <a:lnTo>
                    <a:pt x="225358" y="151842"/>
                  </a:lnTo>
                  <a:lnTo>
                    <a:pt x="230422" y="195000"/>
                  </a:lnTo>
                  <a:lnTo>
                    <a:pt x="229499" y="209331"/>
                  </a:lnTo>
                  <a:lnTo>
                    <a:pt x="210278" y="263769"/>
                  </a:lnTo>
                  <a:lnTo>
                    <a:pt x="182414" y="301761"/>
                  </a:lnTo>
                  <a:lnTo>
                    <a:pt x="160253" y="321786"/>
                  </a:lnTo>
                  <a:lnTo>
                    <a:pt x="134568" y="332078"/>
                  </a:lnTo>
                  <a:lnTo>
                    <a:pt x="110610" y="336798"/>
                  </a:lnTo>
                  <a:lnTo>
                    <a:pt x="76428" y="332191"/>
                  </a:lnTo>
                  <a:lnTo>
                    <a:pt x="71835" y="329428"/>
                  </a:lnTo>
                  <a:lnTo>
                    <a:pt x="65141" y="321583"/>
                  </a:lnTo>
                  <a:lnTo>
                    <a:pt x="61768" y="310539"/>
                  </a:lnTo>
                  <a:lnTo>
                    <a:pt x="60866" y="297674"/>
                  </a:lnTo>
                  <a:lnTo>
                    <a:pt x="64309" y="278208"/>
                  </a:lnTo>
                  <a:lnTo>
                    <a:pt x="69553" y="268588"/>
                  </a:lnTo>
                  <a:lnTo>
                    <a:pt x="82065" y="256463"/>
                  </a:lnTo>
                  <a:lnTo>
                    <a:pt x="99959" y="245313"/>
                  </a:lnTo>
                  <a:lnTo>
                    <a:pt x="123228" y="240153"/>
                  </a:lnTo>
                  <a:lnTo>
                    <a:pt x="149243" y="242697"/>
                  </a:lnTo>
                  <a:lnTo>
                    <a:pt x="174801" y="252126"/>
                  </a:lnTo>
                  <a:lnTo>
                    <a:pt x="234384" y="288123"/>
                  </a:lnTo>
                  <a:lnTo>
                    <a:pt x="292880" y="335627"/>
                  </a:lnTo>
                  <a:lnTo>
                    <a:pt x="320628" y="350835"/>
                  </a:lnTo>
                  <a:lnTo>
                    <a:pt x="349049" y="3561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8D6DE75-79A2-4EB5-B288-39CF146DDB29}"/>
                </a:ext>
              </a:extLst>
            </p:cNvPr>
            <p:cNvSpPr/>
            <p:nvPr/>
          </p:nvSpPr>
          <p:spPr>
            <a:xfrm>
              <a:off x="2902192" y="8476834"/>
              <a:ext cx="233877" cy="116589"/>
            </a:xfrm>
            <a:custGeom>
              <a:avLst/>
              <a:gdLst/>
              <a:ahLst/>
              <a:cxnLst/>
              <a:rect l="0" t="0" r="0" b="0"/>
              <a:pathLst>
                <a:path w="233877" h="116589">
                  <a:moveTo>
                    <a:pt x="51296" y="0"/>
                  </a:moveTo>
                  <a:lnTo>
                    <a:pt x="48446" y="14253"/>
                  </a:lnTo>
                  <a:lnTo>
                    <a:pt x="40682" y="26025"/>
                  </a:lnTo>
                  <a:lnTo>
                    <a:pt x="22892" y="41124"/>
                  </a:lnTo>
                  <a:lnTo>
                    <a:pt x="1201" y="56917"/>
                  </a:lnTo>
                  <a:lnTo>
                    <a:pt x="0" y="60022"/>
                  </a:lnTo>
                  <a:lnTo>
                    <a:pt x="989" y="62687"/>
                  </a:lnTo>
                  <a:lnTo>
                    <a:pt x="6861" y="67240"/>
                  </a:lnTo>
                  <a:lnTo>
                    <a:pt x="65234" y="90155"/>
                  </a:lnTo>
                  <a:lnTo>
                    <a:pt x="122546" y="106161"/>
                  </a:lnTo>
                  <a:lnTo>
                    <a:pt x="167600" y="116327"/>
                  </a:lnTo>
                  <a:lnTo>
                    <a:pt x="202244" y="116588"/>
                  </a:lnTo>
                  <a:lnTo>
                    <a:pt x="233876" y="1073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127FD7B1-17E3-478D-89CC-36A9E45AFB08}"/>
                </a:ext>
              </a:extLst>
            </p:cNvPr>
            <p:cNvSpPr/>
            <p:nvPr/>
          </p:nvSpPr>
          <p:spPr>
            <a:xfrm>
              <a:off x="3076998" y="8369434"/>
              <a:ext cx="32221" cy="499409"/>
            </a:xfrm>
            <a:custGeom>
              <a:avLst/>
              <a:gdLst/>
              <a:ahLst/>
              <a:cxnLst/>
              <a:rect l="0" t="0" r="0" b="0"/>
              <a:pathLst>
                <a:path w="32221" h="499409">
                  <a:moveTo>
                    <a:pt x="32220" y="0"/>
                  </a:moveTo>
                  <a:lnTo>
                    <a:pt x="30629" y="21775"/>
                  </a:lnTo>
                  <a:lnTo>
                    <a:pt x="29126" y="32351"/>
                  </a:lnTo>
                  <a:lnTo>
                    <a:pt x="32116" y="90310"/>
                  </a:lnTo>
                  <a:lnTo>
                    <a:pt x="27963" y="152102"/>
                  </a:lnTo>
                  <a:lnTo>
                    <a:pt x="26399" y="204885"/>
                  </a:lnTo>
                  <a:lnTo>
                    <a:pt x="22246" y="265263"/>
                  </a:lnTo>
                  <a:lnTo>
                    <a:pt x="15739" y="327613"/>
                  </a:lnTo>
                  <a:lnTo>
                    <a:pt x="7708" y="390821"/>
                  </a:lnTo>
                  <a:lnTo>
                    <a:pt x="4241" y="442999"/>
                  </a:lnTo>
                  <a:lnTo>
                    <a:pt x="0" y="4994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308EC02-1F12-46A7-96D6-9FA0A4C020DE}"/>
                </a:ext>
              </a:extLst>
            </p:cNvPr>
            <p:cNvSpPr/>
            <p:nvPr/>
          </p:nvSpPr>
          <p:spPr>
            <a:xfrm>
              <a:off x="3299175" y="8548748"/>
              <a:ext cx="223532" cy="309356"/>
            </a:xfrm>
            <a:custGeom>
              <a:avLst/>
              <a:gdLst/>
              <a:ahLst/>
              <a:cxnLst/>
              <a:rect l="0" t="0" r="0" b="0"/>
              <a:pathLst>
                <a:path w="223532" h="309356">
                  <a:moveTo>
                    <a:pt x="223531" y="46225"/>
                  </a:moveTo>
                  <a:lnTo>
                    <a:pt x="218647" y="33961"/>
                  </a:lnTo>
                  <a:lnTo>
                    <a:pt x="213206" y="26653"/>
                  </a:lnTo>
                  <a:lnTo>
                    <a:pt x="192012" y="12835"/>
                  </a:lnTo>
                  <a:lnTo>
                    <a:pt x="158556" y="494"/>
                  </a:lnTo>
                  <a:lnTo>
                    <a:pt x="128600" y="0"/>
                  </a:lnTo>
                  <a:lnTo>
                    <a:pt x="102125" y="5480"/>
                  </a:lnTo>
                  <a:lnTo>
                    <a:pt x="57499" y="28455"/>
                  </a:lnTo>
                  <a:lnTo>
                    <a:pt x="32355" y="49817"/>
                  </a:lnTo>
                  <a:lnTo>
                    <a:pt x="8780" y="92632"/>
                  </a:lnTo>
                  <a:lnTo>
                    <a:pt x="741" y="117446"/>
                  </a:lnTo>
                  <a:lnTo>
                    <a:pt x="0" y="143700"/>
                  </a:lnTo>
                  <a:lnTo>
                    <a:pt x="12692" y="184895"/>
                  </a:lnTo>
                  <a:lnTo>
                    <a:pt x="32789" y="221076"/>
                  </a:lnTo>
                  <a:lnTo>
                    <a:pt x="93935" y="274329"/>
                  </a:lnTo>
                  <a:lnTo>
                    <a:pt x="142552" y="299748"/>
                  </a:lnTo>
                  <a:lnTo>
                    <a:pt x="185941" y="3093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6748A2D-86AD-457A-A386-20687B25CDB6}"/>
                </a:ext>
              </a:extLst>
            </p:cNvPr>
            <p:cNvSpPr/>
            <p:nvPr/>
          </p:nvSpPr>
          <p:spPr>
            <a:xfrm>
              <a:off x="3636632" y="8546643"/>
              <a:ext cx="164339" cy="224378"/>
            </a:xfrm>
            <a:custGeom>
              <a:avLst/>
              <a:gdLst/>
              <a:ahLst/>
              <a:cxnLst/>
              <a:rect l="0" t="0" r="0" b="0"/>
              <a:pathLst>
                <a:path w="164339" h="224378">
                  <a:moveTo>
                    <a:pt x="36433" y="0"/>
                  </a:moveTo>
                  <a:lnTo>
                    <a:pt x="16861" y="22423"/>
                  </a:lnTo>
                  <a:lnTo>
                    <a:pt x="6734" y="52317"/>
                  </a:lnTo>
                  <a:lnTo>
                    <a:pt x="0" y="96853"/>
                  </a:lnTo>
                  <a:lnTo>
                    <a:pt x="6420" y="147667"/>
                  </a:lnTo>
                  <a:lnTo>
                    <a:pt x="16600" y="176856"/>
                  </a:lnTo>
                  <a:lnTo>
                    <a:pt x="33070" y="199726"/>
                  </a:lnTo>
                  <a:lnTo>
                    <a:pt x="44255" y="210400"/>
                  </a:lnTo>
                  <a:lnTo>
                    <a:pt x="68976" y="221616"/>
                  </a:lnTo>
                  <a:lnTo>
                    <a:pt x="90560" y="224377"/>
                  </a:lnTo>
                  <a:lnTo>
                    <a:pt x="113000" y="222344"/>
                  </a:lnTo>
                  <a:lnTo>
                    <a:pt x="124362" y="217954"/>
                  </a:lnTo>
                  <a:lnTo>
                    <a:pt x="141379" y="205412"/>
                  </a:lnTo>
                  <a:lnTo>
                    <a:pt x="149736" y="192129"/>
                  </a:lnTo>
                  <a:lnTo>
                    <a:pt x="160999" y="162433"/>
                  </a:lnTo>
                  <a:lnTo>
                    <a:pt x="164338" y="109654"/>
                  </a:lnTo>
                  <a:lnTo>
                    <a:pt x="154411" y="47184"/>
                  </a:lnTo>
                  <a:lnTo>
                    <a:pt x="143833" y="53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8150371-1C33-46E9-A9E2-00B0789713E7}"/>
                </a:ext>
              </a:extLst>
            </p:cNvPr>
            <p:cNvSpPr/>
            <p:nvPr/>
          </p:nvSpPr>
          <p:spPr>
            <a:xfrm>
              <a:off x="3898605" y="8358694"/>
              <a:ext cx="222934" cy="368403"/>
            </a:xfrm>
            <a:custGeom>
              <a:avLst/>
              <a:gdLst/>
              <a:ahLst/>
              <a:cxnLst/>
              <a:rect l="0" t="0" r="0" b="0"/>
              <a:pathLst>
                <a:path w="222934" h="368403">
                  <a:moveTo>
                    <a:pt x="0" y="0"/>
                  </a:moveTo>
                  <a:lnTo>
                    <a:pt x="10880" y="52542"/>
                  </a:lnTo>
                  <a:lnTo>
                    <a:pt x="17241" y="107947"/>
                  </a:lnTo>
                  <a:lnTo>
                    <a:pt x="21231" y="165459"/>
                  </a:lnTo>
                  <a:lnTo>
                    <a:pt x="24559" y="223684"/>
                  </a:lnTo>
                  <a:lnTo>
                    <a:pt x="21712" y="282051"/>
                  </a:lnTo>
                  <a:lnTo>
                    <a:pt x="13522" y="337304"/>
                  </a:lnTo>
                  <a:lnTo>
                    <a:pt x="23338" y="303914"/>
                  </a:lnTo>
                  <a:lnTo>
                    <a:pt x="62413" y="242017"/>
                  </a:lnTo>
                  <a:lnTo>
                    <a:pt x="68710" y="233659"/>
                  </a:lnTo>
                  <a:lnTo>
                    <a:pt x="95337" y="214879"/>
                  </a:lnTo>
                  <a:lnTo>
                    <a:pt x="135276" y="198205"/>
                  </a:lnTo>
                  <a:lnTo>
                    <a:pt x="148429" y="197081"/>
                  </a:lnTo>
                  <a:lnTo>
                    <a:pt x="171458" y="201221"/>
                  </a:lnTo>
                  <a:lnTo>
                    <a:pt x="190687" y="208920"/>
                  </a:lnTo>
                  <a:lnTo>
                    <a:pt x="217834" y="233855"/>
                  </a:lnTo>
                  <a:lnTo>
                    <a:pt x="222114" y="246141"/>
                  </a:lnTo>
                  <a:lnTo>
                    <a:pt x="222933" y="269830"/>
                  </a:lnTo>
                  <a:lnTo>
                    <a:pt x="219607" y="286394"/>
                  </a:lnTo>
                  <a:lnTo>
                    <a:pt x="204479" y="313293"/>
                  </a:lnTo>
                  <a:lnTo>
                    <a:pt x="179023" y="341681"/>
                  </a:lnTo>
                  <a:lnTo>
                    <a:pt x="137949" y="363350"/>
                  </a:lnTo>
                  <a:lnTo>
                    <a:pt x="116384" y="368402"/>
                  </a:lnTo>
                  <a:lnTo>
                    <a:pt x="106818" y="367993"/>
                  </a:lnTo>
                  <a:lnTo>
                    <a:pt x="96659" y="3651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3C9DB99-7AB3-4CE8-AB60-963CB68F437D}"/>
                </a:ext>
              </a:extLst>
            </p:cNvPr>
            <p:cNvSpPr/>
            <p:nvPr/>
          </p:nvSpPr>
          <p:spPr>
            <a:xfrm>
              <a:off x="4196883" y="8533823"/>
              <a:ext cx="152972" cy="206141"/>
            </a:xfrm>
            <a:custGeom>
              <a:avLst/>
              <a:gdLst/>
              <a:ahLst/>
              <a:cxnLst/>
              <a:rect l="0" t="0" r="0" b="0"/>
              <a:pathLst>
                <a:path w="152972" h="206141">
                  <a:moveTo>
                    <a:pt x="7810" y="114851"/>
                  </a:moveTo>
                  <a:lnTo>
                    <a:pt x="68075" y="114851"/>
                  </a:lnTo>
                  <a:lnTo>
                    <a:pt x="104573" y="109966"/>
                  </a:lnTo>
                  <a:lnTo>
                    <a:pt x="127307" y="101404"/>
                  </a:lnTo>
                  <a:lnTo>
                    <a:pt x="142130" y="90713"/>
                  </a:lnTo>
                  <a:lnTo>
                    <a:pt x="150245" y="81450"/>
                  </a:lnTo>
                  <a:lnTo>
                    <a:pt x="152290" y="75876"/>
                  </a:lnTo>
                  <a:lnTo>
                    <a:pt x="152971" y="63319"/>
                  </a:lnTo>
                  <a:lnTo>
                    <a:pt x="149694" y="52965"/>
                  </a:lnTo>
                  <a:lnTo>
                    <a:pt x="130204" y="25465"/>
                  </a:lnTo>
                  <a:lnTo>
                    <a:pt x="114879" y="12723"/>
                  </a:lnTo>
                  <a:lnTo>
                    <a:pt x="97809" y="4902"/>
                  </a:lnTo>
                  <a:lnTo>
                    <a:pt x="74387" y="0"/>
                  </a:lnTo>
                  <a:lnTo>
                    <a:pt x="36592" y="4540"/>
                  </a:lnTo>
                  <a:lnTo>
                    <a:pt x="21973" y="12289"/>
                  </a:lnTo>
                  <a:lnTo>
                    <a:pt x="7234" y="27846"/>
                  </a:lnTo>
                  <a:lnTo>
                    <a:pt x="1587" y="43963"/>
                  </a:lnTo>
                  <a:lnTo>
                    <a:pt x="0" y="74753"/>
                  </a:lnTo>
                  <a:lnTo>
                    <a:pt x="4809" y="111173"/>
                  </a:lnTo>
                  <a:lnTo>
                    <a:pt x="12623" y="129871"/>
                  </a:lnTo>
                  <a:lnTo>
                    <a:pt x="46708" y="176537"/>
                  </a:lnTo>
                  <a:lnTo>
                    <a:pt x="88360" y="2061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964CF11-2C73-4022-9806-C48328F2CEE0}"/>
                </a:ext>
              </a:extLst>
            </p:cNvPr>
            <p:cNvSpPr/>
            <p:nvPr/>
          </p:nvSpPr>
          <p:spPr>
            <a:xfrm>
              <a:off x="4349683" y="8510143"/>
              <a:ext cx="252809" cy="279373"/>
            </a:xfrm>
            <a:custGeom>
              <a:avLst/>
              <a:gdLst/>
              <a:ahLst/>
              <a:cxnLst/>
              <a:rect l="0" t="0" r="0" b="0"/>
              <a:pathLst>
                <a:path w="252809" h="279373">
                  <a:moveTo>
                    <a:pt x="220169" y="52610"/>
                  </a:moveTo>
                  <a:lnTo>
                    <a:pt x="205220" y="33038"/>
                  </a:lnTo>
                  <a:lnTo>
                    <a:pt x="187118" y="19220"/>
                  </a:lnTo>
                  <a:lnTo>
                    <a:pt x="144957" y="2585"/>
                  </a:lnTo>
                  <a:lnTo>
                    <a:pt x="126019" y="0"/>
                  </a:lnTo>
                  <a:lnTo>
                    <a:pt x="113885" y="2577"/>
                  </a:lnTo>
                  <a:lnTo>
                    <a:pt x="108143" y="4935"/>
                  </a:lnTo>
                  <a:lnTo>
                    <a:pt x="104315" y="9490"/>
                  </a:lnTo>
                  <a:lnTo>
                    <a:pt x="100062" y="22506"/>
                  </a:lnTo>
                  <a:lnTo>
                    <a:pt x="100518" y="40906"/>
                  </a:lnTo>
                  <a:lnTo>
                    <a:pt x="107283" y="57695"/>
                  </a:lnTo>
                  <a:lnTo>
                    <a:pt x="148723" y="113777"/>
                  </a:lnTo>
                  <a:lnTo>
                    <a:pt x="192141" y="172171"/>
                  </a:lnTo>
                  <a:lnTo>
                    <a:pt x="238508" y="233298"/>
                  </a:lnTo>
                  <a:lnTo>
                    <a:pt x="250199" y="250739"/>
                  </a:lnTo>
                  <a:lnTo>
                    <a:pt x="252808" y="261791"/>
                  </a:lnTo>
                  <a:lnTo>
                    <a:pt x="252668" y="267244"/>
                  </a:lnTo>
                  <a:lnTo>
                    <a:pt x="250188" y="271477"/>
                  </a:lnTo>
                  <a:lnTo>
                    <a:pt x="241069" y="277769"/>
                  </a:lnTo>
                  <a:lnTo>
                    <a:pt x="229060" y="279372"/>
                  </a:lnTo>
                  <a:lnTo>
                    <a:pt x="194269" y="273427"/>
                  </a:lnTo>
                  <a:lnTo>
                    <a:pt x="132504" y="251128"/>
                  </a:lnTo>
                  <a:lnTo>
                    <a:pt x="72315" y="235646"/>
                  </a:lnTo>
                  <a:lnTo>
                    <a:pt x="12576" y="227309"/>
                  </a:lnTo>
                  <a:lnTo>
                    <a:pt x="0" y="2244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5A829A6-299B-4893-8E4C-0092EEBAEB8D}"/>
                </a:ext>
              </a:extLst>
            </p:cNvPr>
            <p:cNvSpPr/>
            <p:nvPr/>
          </p:nvSpPr>
          <p:spPr>
            <a:xfrm>
              <a:off x="4462452" y="8390914"/>
              <a:ext cx="424230" cy="1133067"/>
            </a:xfrm>
            <a:custGeom>
              <a:avLst/>
              <a:gdLst/>
              <a:ahLst/>
              <a:cxnLst/>
              <a:rect l="0" t="0" r="0" b="0"/>
              <a:pathLst>
                <a:path w="424230" h="1133067">
                  <a:moveTo>
                    <a:pt x="424229" y="0"/>
                  </a:moveTo>
                  <a:lnTo>
                    <a:pt x="400755" y="56194"/>
                  </a:lnTo>
                  <a:lnTo>
                    <a:pt x="379887" y="113570"/>
                  </a:lnTo>
                  <a:lnTo>
                    <a:pt x="356665" y="165899"/>
                  </a:lnTo>
                  <a:lnTo>
                    <a:pt x="336124" y="213702"/>
                  </a:lnTo>
                  <a:lnTo>
                    <a:pt x="314922" y="262804"/>
                  </a:lnTo>
                  <a:lnTo>
                    <a:pt x="290674" y="317064"/>
                  </a:lnTo>
                  <a:lnTo>
                    <a:pt x="267445" y="374708"/>
                  </a:lnTo>
                  <a:lnTo>
                    <a:pt x="242597" y="436206"/>
                  </a:lnTo>
                  <a:lnTo>
                    <a:pt x="225165" y="478478"/>
                  </a:lnTo>
                  <a:lnTo>
                    <a:pt x="208070" y="521133"/>
                  </a:lnTo>
                  <a:lnTo>
                    <a:pt x="192517" y="563956"/>
                  </a:lnTo>
                  <a:lnTo>
                    <a:pt x="176057" y="606856"/>
                  </a:lnTo>
                  <a:lnTo>
                    <a:pt x="159395" y="650386"/>
                  </a:lnTo>
                  <a:lnTo>
                    <a:pt x="144033" y="695587"/>
                  </a:lnTo>
                  <a:lnTo>
                    <a:pt x="127659" y="739942"/>
                  </a:lnTo>
                  <a:lnTo>
                    <a:pt x="111034" y="783521"/>
                  </a:lnTo>
                  <a:lnTo>
                    <a:pt x="95690" y="826756"/>
                  </a:lnTo>
                  <a:lnTo>
                    <a:pt x="73633" y="888500"/>
                  </a:lnTo>
                  <a:lnTo>
                    <a:pt x="51982" y="948363"/>
                  </a:lnTo>
                  <a:lnTo>
                    <a:pt x="33302" y="1001966"/>
                  </a:lnTo>
                  <a:lnTo>
                    <a:pt x="15838" y="1062707"/>
                  </a:lnTo>
                  <a:lnTo>
                    <a:pt x="1785" y="1125412"/>
                  </a:lnTo>
                  <a:lnTo>
                    <a:pt x="0" y="11330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FE1BC20-B85C-4C00-8641-A3A91D3FE8ED}"/>
                </a:ext>
              </a:extLst>
            </p:cNvPr>
            <p:cNvSpPr/>
            <p:nvPr/>
          </p:nvSpPr>
          <p:spPr>
            <a:xfrm>
              <a:off x="4881311" y="8772182"/>
              <a:ext cx="59071" cy="601439"/>
            </a:xfrm>
            <a:custGeom>
              <a:avLst/>
              <a:gdLst/>
              <a:ahLst/>
              <a:cxnLst/>
              <a:rect l="0" t="0" r="0" b="0"/>
              <a:pathLst>
                <a:path w="59071" h="601439">
                  <a:moveTo>
                    <a:pt x="59070" y="0"/>
                  </a:moveTo>
                  <a:lnTo>
                    <a:pt x="49781" y="57862"/>
                  </a:lnTo>
                  <a:lnTo>
                    <a:pt x="48457" y="115847"/>
                  </a:lnTo>
                  <a:lnTo>
                    <a:pt x="44059" y="175825"/>
                  </a:lnTo>
                  <a:lnTo>
                    <a:pt x="37453" y="227211"/>
                  </a:lnTo>
                  <a:lnTo>
                    <a:pt x="30402" y="285999"/>
                  </a:lnTo>
                  <a:lnTo>
                    <a:pt x="23861" y="349323"/>
                  </a:lnTo>
                  <a:lnTo>
                    <a:pt x="21589" y="397461"/>
                  </a:lnTo>
                  <a:lnTo>
                    <a:pt x="15778" y="460244"/>
                  </a:lnTo>
                  <a:lnTo>
                    <a:pt x="8884" y="518787"/>
                  </a:lnTo>
                  <a:lnTo>
                    <a:pt x="4242" y="575792"/>
                  </a:lnTo>
                  <a:lnTo>
                    <a:pt x="0" y="6014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785248E-682A-4973-A7BD-00C54C6CC89E}"/>
                </a:ext>
              </a:extLst>
            </p:cNvPr>
            <p:cNvSpPr/>
            <p:nvPr/>
          </p:nvSpPr>
          <p:spPr>
            <a:xfrm>
              <a:off x="4886681" y="9042788"/>
              <a:ext cx="354949" cy="179581"/>
            </a:xfrm>
            <a:custGeom>
              <a:avLst/>
              <a:gdLst/>
              <a:ahLst/>
              <a:cxnLst/>
              <a:rect l="0" t="0" r="0" b="0"/>
              <a:pathLst>
                <a:path w="354949" h="179581">
                  <a:moveTo>
                    <a:pt x="0" y="67703"/>
                  </a:moveTo>
                  <a:lnTo>
                    <a:pt x="7432" y="45929"/>
                  </a:lnTo>
                  <a:lnTo>
                    <a:pt x="14043" y="35949"/>
                  </a:lnTo>
                  <a:lnTo>
                    <a:pt x="38024" y="16091"/>
                  </a:lnTo>
                  <a:lnTo>
                    <a:pt x="84796" y="1814"/>
                  </a:lnTo>
                  <a:lnTo>
                    <a:pt x="130558" y="0"/>
                  </a:lnTo>
                  <a:lnTo>
                    <a:pt x="193466" y="8818"/>
                  </a:lnTo>
                  <a:lnTo>
                    <a:pt x="256181" y="25232"/>
                  </a:lnTo>
                  <a:lnTo>
                    <a:pt x="314615" y="49831"/>
                  </a:lnTo>
                  <a:lnTo>
                    <a:pt x="341380" y="71284"/>
                  </a:lnTo>
                  <a:lnTo>
                    <a:pt x="352478" y="84875"/>
                  </a:lnTo>
                  <a:lnTo>
                    <a:pt x="354948" y="96616"/>
                  </a:lnTo>
                  <a:lnTo>
                    <a:pt x="354772" y="103088"/>
                  </a:lnTo>
                  <a:lnTo>
                    <a:pt x="345971" y="126452"/>
                  </a:lnTo>
                  <a:lnTo>
                    <a:pt x="332027" y="143716"/>
                  </a:lnTo>
                  <a:lnTo>
                    <a:pt x="299611" y="163335"/>
                  </a:lnTo>
                  <a:lnTo>
                    <a:pt x="276391" y="171350"/>
                  </a:lnTo>
                  <a:lnTo>
                    <a:pt x="218407" y="179580"/>
                  </a:lnTo>
                  <a:lnTo>
                    <a:pt x="161100" y="173809"/>
                  </a:lnTo>
                  <a:lnTo>
                    <a:pt x="135311" y="167688"/>
                  </a:lnTo>
                  <a:lnTo>
                    <a:pt x="102787" y="146836"/>
                  </a:lnTo>
                  <a:lnTo>
                    <a:pt x="91290" y="1375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5CACDBC-2B52-4ABB-A260-2A3EA5C906FB}"/>
                </a:ext>
              </a:extLst>
            </p:cNvPr>
            <p:cNvSpPr/>
            <p:nvPr/>
          </p:nvSpPr>
          <p:spPr>
            <a:xfrm>
              <a:off x="5358729" y="8957280"/>
              <a:ext cx="467699" cy="453931"/>
            </a:xfrm>
            <a:custGeom>
              <a:avLst/>
              <a:gdLst/>
              <a:ahLst/>
              <a:cxnLst/>
              <a:rect l="0" t="0" r="0" b="0"/>
              <a:pathLst>
                <a:path w="467699" h="453931">
                  <a:moveTo>
                    <a:pt x="70319" y="110252"/>
                  </a:moveTo>
                  <a:lnTo>
                    <a:pt x="37572" y="113103"/>
                  </a:lnTo>
                  <a:lnTo>
                    <a:pt x="25733" y="117685"/>
                  </a:lnTo>
                  <a:lnTo>
                    <a:pt x="20905" y="120576"/>
                  </a:lnTo>
                  <a:lnTo>
                    <a:pt x="8409" y="136050"/>
                  </a:lnTo>
                  <a:lnTo>
                    <a:pt x="0" y="152900"/>
                  </a:lnTo>
                  <a:lnTo>
                    <a:pt x="482" y="166995"/>
                  </a:lnTo>
                  <a:lnTo>
                    <a:pt x="15889" y="214681"/>
                  </a:lnTo>
                  <a:lnTo>
                    <a:pt x="45650" y="246761"/>
                  </a:lnTo>
                  <a:lnTo>
                    <a:pt x="63076" y="258430"/>
                  </a:lnTo>
                  <a:lnTo>
                    <a:pt x="83355" y="263744"/>
                  </a:lnTo>
                  <a:lnTo>
                    <a:pt x="97394" y="261805"/>
                  </a:lnTo>
                  <a:lnTo>
                    <a:pt x="104479" y="259616"/>
                  </a:lnTo>
                  <a:lnTo>
                    <a:pt x="109202" y="254579"/>
                  </a:lnTo>
                  <a:lnTo>
                    <a:pt x="114450" y="239434"/>
                  </a:lnTo>
                  <a:lnTo>
                    <a:pt x="117223" y="209114"/>
                  </a:lnTo>
                  <a:lnTo>
                    <a:pt x="111053" y="178552"/>
                  </a:lnTo>
                  <a:lnTo>
                    <a:pt x="90940" y="121946"/>
                  </a:lnTo>
                  <a:lnTo>
                    <a:pt x="66438" y="58846"/>
                  </a:lnTo>
                  <a:lnTo>
                    <a:pt x="63224" y="40268"/>
                  </a:lnTo>
                  <a:lnTo>
                    <a:pt x="63785" y="24056"/>
                  </a:lnTo>
                  <a:lnTo>
                    <a:pt x="69205" y="12077"/>
                  </a:lnTo>
                  <a:lnTo>
                    <a:pt x="73157" y="7212"/>
                  </a:lnTo>
                  <a:lnTo>
                    <a:pt x="83912" y="1807"/>
                  </a:lnTo>
                  <a:lnTo>
                    <a:pt x="96647" y="0"/>
                  </a:lnTo>
                  <a:lnTo>
                    <a:pt x="128495" y="5210"/>
                  </a:lnTo>
                  <a:lnTo>
                    <a:pt x="188232" y="29864"/>
                  </a:lnTo>
                  <a:lnTo>
                    <a:pt x="223633" y="51910"/>
                  </a:lnTo>
                  <a:lnTo>
                    <a:pt x="286864" y="109736"/>
                  </a:lnTo>
                  <a:lnTo>
                    <a:pt x="318524" y="157567"/>
                  </a:lnTo>
                  <a:lnTo>
                    <a:pt x="339903" y="217801"/>
                  </a:lnTo>
                  <a:lnTo>
                    <a:pt x="363941" y="280309"/>
                  </a:lnTo>
                  <a:lnTo>
                    <a:pt x="385364" y="338625"/>
                  </a:lnTo>
                  <a:lnTo>
                    <a:pt x="420175" y="396508"/>
                  </a:lnTo>
                  <a:lnTo>
                    <a:pt x="467698" y="4539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2FA9B70-2CFC-4BEF-BB09-66877A2D5F2A}"/>
                </a:ext>
              </a:extLst>
            </p:cNvPr>
            <p:cNvSpPr/>
            <p:nvPr/>
          </p:nvSpPr>
          <p:spPr>
            <a:xfrm>
              <a:off x="5514968" y="8809772"/>
              <a:ext cx="311460" cy="542370"/>
            </a:xfrm>
            <a:custGeom>
              <a:avLst/>
              <a:gdLst/>
              <a:ahLst/>
              <a:cxnLst/>
              <a:rect l="0" t="0" r="0" b="0"/>
              <a:pathLst>
                <a:path w="311460" h="542370">
                  <a:moveTo>
                    <a:pt x="311459" y="0"/>
                  </a:moveTo>
                  <a:lnTo>
                    <a:pt x="255507" y="55953"/>
                  </a:lnTo>
                  <a:lnTo>
                    <a:pt x="210118" y="116290"/>
                  </a:lnTo>
                  <a:lnTo>
                    <a:pt x="175202" y="169905"/>
                  </a:lnTo>
                  <a:lnTo>
                    <a:pt x="147908" y="217608"/>
                  </a:lnTo>
                  <a:lnTo>
                    <a:pt x="117413" y="276890"/>
                  </a:lnTo>
                  <a:lnTo>
                    <a:pt x="96338" y="320758"/>
                  </a:lnTo>
                  <a:lnTo>
                    <a:pt x="75037" y="367701"/>
                  </a:lnTo>
                  <a:lnTo>
                    <a:pt x="54233" y="414619"/>
                  </a:lnTo>
                  <a:lnTo>
                    <a:pt x="26942" y="476142"/>
                  </a:lnTo>
                  <a:lnTo>
                    <a:pt x="5852" y="527873"/>
                  </a:lnTo>
                  <a:lnTo>
                    <a:pt x="0" y="5423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520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64524-A537-4F8F-B8DE-F9EA3AF4290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368300"/>
            <a:ext cx="8077200" cy="635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DD558A8-4551-4B2B-887B-535AAB334ABA}"/>
              </a:ext>
            </a:extLst>
          </p:cNvPr>
          <p:cNvGrpSpPr/>
          <p:nvPr/>
        </p:nvGrpSpPr>
        <p:grpSpPr>
          <a:xfrm>
            <a:off x="1546554" y="2728570"/>
            <a:ext cx="2013353" cy="305469"/>
            <a:chOff x="1546554" y="2728570"/>
            <a:chExt cx="2013353" cy="30546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2751D89-C1BF-477D-859E-6ECC4C5C4E85}"/>
                </a:ext>
              </a:extLst>
            </p:cNvPr>
            <p:cNvSpPr/>
            <p:nvPr/>
          </p:nvSpPr>
          <p:spPr>
            <a:xfrm>
              <a:off x="1546554" y="2889049"/>
              <a:ext cx="279240" cy="87640"/>
            </a:xfrm>
            <a:custGeom>
              <a:avLst/>
              <a:gdLst/>
              <a:ahLst/>
              <a:cxnLst/>
              <a:rect l="0" t="0" r="0" b="0"/>
              <a:pathLst>
                <a:path w="279240" h="87640">
                  <a:moveTo>
                    <a:pt x="0" y="53699"/>
                  </a:moveTo>
                  <a:lnTo>
                    <a:pt x="5701" y="47998"/>
                  </a:lnTo>
                  <a:lnTo>
                    <a:pt x="20650" y="41602"/>
                  </a:lnTo>
                  <a:lnTo>
                    <a:pt x="43045" y="35928"/>
                  </a:lnTo>
                  <a:lnTo>
                    <a:pt x="58312" y="37049"/>
                  </a:lnTo>
                  <a:lnTo>
                    <a:pt x="94173" y="50755"/>
                  </a:lnTo>
                  <a:lnTo>
                    <a:pt x="150552" y="86656"/>
                  </a:lnTo>
                  <a:lnTo>
                    <a:pt x="161185" y="87639"/>
                  </a:lnTo>
                  <a:lnTo>
                    <a:pt x="171877" y="85490"/>
                  </a:lnTo>
                  <a:lnTo>
                    <a:pt x="187960" y="76975"/>
                  </a:lnTo>
                  <a:lnTo>
                    <a:pt x="215883" y="51706"/>
                  </a:lnTo>
                  <a:lnTo>
                    <a:pt x="240016" y="20243"/>
                  </a:lnTo>
                  <a:lnTo>
                    <a:pt x="242351" y="15286"/>
                  </a:lnTo>
                  <a:lnTo>
                    <a:pt x="254491" y="8185"/>
                  </a:lnTo>
                  <a:lnTo>
                    <a:pt x="27923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BA461A7-F46B-42C1-B0E4-C87D4F057B85}"/>
                </a:ext>
              </a:extLst>
            </p:cNvPr>
            <p:cNvSpPr/>
            <p:nvPr/>
          </p:nvSpPr>
          <p:spPr>
            <a:xfrm>
              <a:off x="2094292" y="2770909"/>
              <a:ext cx="42961" cy="263130"/>
            </a:xfrm>
            <a:custGeom>
              <a:avLst/>
              <a:gdLst/>
              <a:ahLst/>
              <a:cxnLst/>
              <a:rect l="0" t="0" r="0" b="0"/>
              <a:pathLst>
                <a:path w="42961" h="263130">
                  <a:moveTo>
                    <a:pt x="42960" y="0"/>
                  </a:moveTo>
                  <a:lnTo>
                    <a:pt x="37258" y="5702"/>
                  </a:lnTo>
                  <a:lnTo>
                    <a:pt x="36050" y="16456"/>
                  </a:lnTo>
                  <a:lnTo>
                    <a:pt x="35542" y="36101"/>
                  </a:lnTo>
                  <a:lnTo>
                    <a:pt x="32414" y="96437"/>
                  </a:lnTo>
                  <a:lnTo>
                    <a:pt x="28769" y="104268"/>
                  </a:lnTo>
                  <a:lnTo>
                    <a:pt x="10115" y="126692"/>
                  </a:lnTo>
                  <a:lnTo>
                    <a:pt x="4496" y="141233"/>
                  </a:lnTo>
                  <a:lnTo>
                    <a:pt x="263" y="201861"/>
                  </a:lnTo>
                  <a:lnTo>
                    <a:pt x="0" y="2631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679B58-F69F-4E22-92A1-E7D5A14283EE}"/>
                </a:ext>
              </a:extLst>
            </p:cNvPr>
            <p:cNvSpPr/>
            <p:nvPr/>
          </p:nvSpPr>
          <p:spPr>
            <a:xfrm>
              <a:off x="2250021" y="2751235"/>
              <a:ext cx="220705" cy="239016"/>
            </a:xfrm>
            <a:custGeom>
              <a:avLst/>
              <a:gdLst/>
              <a:ahLst/>
              <a:cxnLst/>
              <a:rect l="0" t="0" r="0" b="0"/>
              <a:pathLst>
                <a:path w="220705" h="239016">
                  <a:moveTo>
                    <a:pt x="193319" y="35784"/>
                  </a:moveTo>
                  <a:lnTo>
                    <a:pt x="136376" y="21402"/>
                  </a:lnTo>
                  <a:lnTo>
                    <a:pt x="74027" y="7339"/>
                  </a:lnTo>
                  <a:lnTo>
                    <a:pt x="60347" y="2259"/>
                  </a:lnTo>
                  <a:lnTo>
                    <a:pt x="46312" y="0"/>
                  </a:lnTo>
                  <a:lnTo>
                    <a:pt x="40421" y="1188"/>
                  </a:lnTo>
                  <a:lnTo>
                    <a:pt x="30694" y="7282"/>
                  </a:lnTo>
                  <a:lnTo>
                    <a:pt x="25575" y="19139"/>
                  </a:lnTo>
                  <a:lnTo>
                    <a:pt x="21640" y="81805"/>
                  </a:lnTo>
                  <a:lnTo>
                    <a:pt x="21551" y="96413"/>
                  </a:lnTo>
                  <a:lnTo>
                    <a:pt x="23914" y="101263"/>
                  </a:lnTo>
                  <a:lnTo>
                    <a:pt x="27876" y="104497"/>
                  </a:lnTo>
                  <a:lnTo>
                    <a:pt x="32904" y="106653"/>
                  </a:lnTo>
                  <a:lnTo>
                    <a:pt x="43264" y="107457"/>
                  </a:lnTo>
                  <a:lnTo>
                    <a:pt x="100572" y="97104"/>
                  </a:lnTo>
                  <a:lnTo>
                    <a:pt x="139752" y="96890"/>
                  </a:lnTo>
                  <a:lnTo>
                    <a:pt x="186897" y="107503"/>
                  </a:lnTo>
                  <a:lnTo>
                    <a:pt x="220077" y="125609"/>
                  </a:lnTo>
                  <a:lnTo>
                    <a:pt x="220704" y="129677"/>
                  </a:lnTo>
                  <a:lnTo>
                    <a:pt x="218139" y="134179"/>
                  </a:lnTo>
                  <a:lnTo>
                    <a:pt x="213446" y="138971"/>
                  </a:lnTo>
                  <a:lnTo>
                    <a:pt x="211510" y="143358"/>
                  </a:lnTo>
                  <a:lnTo>
                    <a:pt x="211413" y="147477"/>
                  </a:lnTo>
                  <a:lnTo>
                    <a:pt x="219225" y="193122"/>
                  </a:lnTo>
                  <a:lnTo>
                    <a:pt x="216567" y="204361"/>
                  </a:lnTo>
                  <a:lnTo>
                    <a:pt x="205138" y="221299"/>
                  </a:lnTo>
                  <a:lnTo>
                    <a:pt x="192048" y="229642"/>
                  </a:lnTo>
                  <a:lnTo>
                    <a:pt x="167301" y="237210"/>
                  </a:lnTo>
                  <a:lnTo>
                    <a:pt x="109857" y="239015"/>
                  </a:lnTo>
                  <a:lnTo>
                    <a:pt x="55718" y="232339"/>
                  </a:lnTo>
                  <a:lnTo>
                    <a:pt x="24000" y="224859"/>
                  </a:lnTo>
                  <a:lnTo>
                    <a:pt x="0" y="21299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35D1EBD-2C34-47BE-B6A3-A72276F31558}"/>
                </a:ext>
              </a:extLst>
            </p:cNvPr>
            <p:cNvSpPr/>
            <p:nvPr/>
          </p:nvSpPr>
          <p:spPr>
            <a:xfrm>
              <a:off x="2652769" y="2883679"/>
              <a:ext cx="134251" cy="5371"/>
            </a:xfrm>
            <a:custGeom>
              <a:avLst/>
              <a:gdLst/>
              <a:ahLst/>
              <a:cxnLst/>
              <a:rect l="0" t="0" r="0" b="0"/>
              <a:pathLst>
                <a:path w="134251" h="5371">
                  <a:moveTo>
                    <a:pt x="0" y="0"/>
                  </a:moveTo>
                  <a:lnTo>
                    <a:pt x="52460" y="3690"/>
                  </a:lnTo>
                  <a:lnTo>
                    <a:pt x="113005" y="5222"/>
                  </a:lnTo>
                  <a:lnTo>
                    <a:pt x="134250" y="5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E1C12B3-7795-4FA7-893F-C3597461181D}"/>
                </a:ext>
              </a:extLst>
            </p:cNvPr>
            <p:cNvSpPr/>
            <p:nvPr/>
          </p:nvSpPr>
          <p:spPr>
            <a:xfrm>
              <a:off x="2872939" y="2728570"/>
              <a:ext cx="365159" cy="279756"/>
            </a:xfrm>
            <a:custGeom>
              <a:avLst/>
              <a:gdLst/>
              <a:ahLst/>
              <a:cxnLst/>
              <a:rect l="0" t="0" r="0" b="0"/>
              <a:pathLst>
                <a:path w="365159" h="279756">
                  <a:moveTo>
                    <a:pt x="0" y="47709"/>
                  </a:moveTo>
                  <a:lnTo>
                    <a:pt x="9171" y="31754"/>
                  </a:lnTo>
                  <a:lnTo>
                    <a:pt x="29869" y="12165"/>
                  </a:lnTo>
                  <a:lnTo>
                    <a:pt x="55257" y="4096"/>
                  </a:lnTo>
                  <a:lnTo>
                    <a:pt x="112923" y="0"/>
                  </a:lnTo>
                  <a:lnTo>
                    <a:pt x="153252" y="3748"/>
                  </a:lnTo>
                  <a:lnTo>
                    <a:pt x="195645" y="14365"/>
                  </a:lnTo>
                  <a:lnTo>
                    <a:pt x="213844" y="26714"/>
                  </a:lnTo>
                  <a:lnTo>
                    <a:pt x="228930" y="40645"/>
                  </a:lnTo>
                  <a:lnTo>
                    <a:pt x="233013" y="54116"/>
                  </a:lnTo>
                  <a:lnTo>
                    <a:pt x="233634" y="70246"/>
                  </a:lnTo>
                  <a:lnTo>
                    <a:pt x="227274" y="89391"/>
                  </a:lnTo>
                  <a:lnTo>
                    <a:pt x="206284" y="123373"/>
                  </a:lnTo>
                  <a:lnTo>
                    <a:pt x="194706" y="136430"/>
                  </a:lnTo>
                  <a:lnTo>
                    <a:pt x="135308" y="165510"/>
                  </a:lnTo>
                  <a:lnTo>
                    <a:pt x="76137" y="205105"/>
                  </a:lnTo>
                  <a:lnTo>
                    <a:pt x="48456" y="230508"/>
                  </a:lnTo>
                  <a:lnTo>
                    <a:pt x="45430" y="235804"/>
                  </a:lnTo>
                  <a:lnTo>
                    <a:pt x="43660" y="246463"/>
                  </a:lnTo>
                  <a:lnTo>
                    <a:pt x="45216" y="250619"/>
                  </a:lnTo>
                  <a:lnTo>
                    <a:pt x="51719" y="256826"/>
                  </a:lnTo>
                  <a:lnTo>
                    <a:pt x="89528" y="265076"/>
                  </a:lnTo>
                  <a:lnTo>
                    <a:pt x="150518" y="269305"/>
                  </a:lnTo>
                  <a:lnTo>
                    <a:pt x="213018" y="273018"/>
                  </a:lnTo>
                  <a:lnTo>
                    <a:pt x="271980" y="278704"/>
                  </a:lnTo>
                  <a:lnTo>
                    <a:pt x="333180" y="279755"/>
                  </a:lnTo>
                  <a:lnTo>
                    <a:pt x="365158" y="2786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066815-B7DA-4237-AF5C-C3A6DCE8C222}"/>
                </a:ext>
              </a:extLst>
            </p:cNvPr>
            <p:cNvSpPr/>
            <p:nvPr/>
          </p:nvSpPr>
          <p:spPr>
            <a:xfrm>
              <a:off x="3279050" y="2749429"/>
              <a:ext cx="280857" cy="245552"/>
            </a:xfrm>
            <a:custGeom>
              <a:avLst/>
              <a:gdLst/>
              <a:ahLst/>
              <a:cxnLst/>
              <a:rect l="0" t="0" r="0" b="0"/>
              <a:pathLst>
                <a:path w="280857" h="245552">
                  <a:moveTo>
                    <a:pt x="136257" y="32220"/>
                  </a:moveTo>
                  <a:lnTo>
                    <a:pt x="122799" y="37700"/>
                  </a:lnTo>
                  <a:lnTo>
                    <a:pt x="77325" y="70770"/>
                  </a:lnTo>
                  <a:lnTo>
                    <a:pt x="43892" y="112925"/>
                  </a:lnTo>
                  <a:lnTo>
                    <a:pt x="36335" y="126164"/>
                  </a:lnTo>
                  <a:lnTo>
                    <a:pt x="21043" y="138413"/>
                  </a:lnTo>
                  <a:lnTo>
                    <a:pt x="11118" y="144185"/>
                  </a:lnTo>
                  <a:lnTo>
                    <a:pt x="5098" y="152210"/>
                  </a:lnTo>
                  <a:lnTo>
                    <a:pt x="0" y="172264"/>
                  </a:lnTo>
                  <a:lnTo>
                    <a:pt x="484" y="195633"/>
                  </a:lnTo>
                  <a:lnTo>
                    <a:pt x="3378" y="201425"/>
                  </a:lnTo>
                  <a:lnTo>
                    <a:pt x="12959" y="211043"/>
                  </a:lnTo>
                  <a:lnTo>
                    <a:pt x="55310" y="234317"/>
                  </a:lnTo>
                  <a:lnTo>
                    <a:pt x="103101" y="244934"/>
                  </a:lnTo>
                  <a:lnTo>
                    <a:pt x="152354" y="245551"/>
                  </a:lnTo>
                  <a:lnTo>
                    <a:pt x="195818" y="232035"/>
                  </a:lnTo>
                  <a:lnTo>
                    <a:pt x="224306" y="213961"/>
                  </a:lnTo>
                  <a:lnTo>
                    <a:pt x="238586" y="197844"/>
                  </a:lnTo>
                  <a:lnTo>
                    <a:pt x="246574" y="184989"/>
                  </a:lnTo>
                  <a:lnTo>
                    <a:pt x="257028" y="153598"/>
                  </a:lnTo>
                  <a:lnTo>
                    <a:pt x="278578" y="130502"/>
                  </a:lnTo>
                  <a:lnTo>
                    <a:pt x="280856" y="113690"/>
                  </a:lnTo>
                  <a:lnTo>
                    <a:pt x="276299" y="97864"/>
                  </a:lnTo>
                  <a:lnTo>
                    <a:pt x="262080" y="75537"/>
                  </a:lnTo>
                  <a:lnTo>
                    <a:pt x="232027" y="43714"/>
                  </a:lnTo>
                  <a:lnTo>
                    <a:pt x="191158" y="19060"/>
                  </a:lnTo>
                  <a:lnTo>
                    <a:pt x="130521" y="3996"/>
                  </a:lnTo>
                  <a:lnTo>
                    <a:pt x="86162" y="526"/>
                  </a:lnTo>
                  <a:lnTo>
                    <a:pt x="6644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4515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64D65-F687-4A5E-95CC-21226E63BF38}"/>
              </a:ext>
            </a:extLst>
          </p:cNvPr>
          <p:cNvSpPr txBox="1"/>
          <p:nvPr/>
        </p:nvSpPr>
        <p:spPr>
          <a:xfrm>
            <a:off x="0" y="635000"/>
            <a:ext cx="9245600" cy="9387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Century Gothic - 23"/>
              </a:rPr>
              <a:t>Your turn....</a:t>
            </a:r>
          </a:p>
          <a:p>
            <a:endParaRPr lang="en-US" sz="1100">
              <a:solidFill>
                <a:srgbClr val="000000"/>
              </a:solidFill>
              <a:latin typeface="Century Gothic - 23"/>
            </a:endParaRPr>
          </a:p>
          <a:p>
            <a:r>
              <a:rPr lang="en-US" sz="1100">
                <a:solidFill>
                  <a:srgbClr val="000000"/>
                </a:solidFill>
                <a:latin typeface="Century Gothic - 23"/>
              </a:rPr>
              <a:t>We</a:t>
            </a:r>
            <a:r>
              <a:rPr lang="en-US" sz="1100">
                <a:solidFill>
                  <a:srgbClr val="000000"/>
                </a:solidFill>
                <a:latin typeface="Georgia - 22"/>
              </a:rPr>
              <a:t>ll, Nintendo was able to fill the order and now business is booming!   ​As a result, another company has requested games within the next two  ​weeks.  How many games (game has side length of 4 inches) can be  ​packed inside of a shipping box whose dimensions are 5 feet by 5 feet by  ​7 feet?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B9660-9BA4-45FA-AA82-D344F0B604B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133350"/>
            <a:ext cx="3498850" cy="1104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A529680-F634-4945-A6CB-E53932E2FBB6}"/>
              </a:ext>
            </a:extLst>
          </p:cNvPr>
          <p:cNvGrpSpPr/>
          <p:nvPr/>
        </p:nvGrpSpPr>
        <p:grpSpPr>
          <a:xfrm>
            <a:off x="8528050" y="12700"/>
            <a:ext cx="1605052" cy="1432306"/>
            <a:chOff x="8528050" y="12700"/>
            <a:chExt cx="1605052" cy="14323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4DF574D-71A1-4A68-A5F6-132C01D10A23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8050" y="12700"/>
              <a:ext cx="1436751" cy="143230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E38AED-7A99-4A34-9641-8DC6D50C33EC}"/>
                </a:ext>
              </a:extLst>
            </p:cNvPr>
            <p:cNvSpPr txBox="1"/>
            <p:nvPr/>
          </p:nvSpPr>
          <p:spPr>
            <a:xfrm>
              <a:off x="8763000" y="469900"/>
              <a:ext cx="1370102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>
                  <a:solidFill>
                    <a:srgbClr val="0000FF"/>
                  </a:solidFill>
                  <a:latin typeface="Bauhaus 93 - 18"/>
                </a:rPr>
                <a:t>Post it  ​check</a:t>
              </a:r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70B27F-C86A-4BB9-B882-4D7A2753DEC0}"/>
              </a:ext>
            </a:extLst>
          </p:cNvPr>
          <p:cNvSpPr/>
          <p:nvPr/>
        </p:nvSpPr>
        <p:spPr>
          <a:xfrm>
            <a:off x="8146427" y="476250"/>
            <a:ext cx="13324" cy="32144"/>
          </a:xfrm>
          <a:custGeom>
            <a:avLst/>
            <a:gdLst/>
            <a:ahLst/>
            <a:cxnLst/>
            <a:rect l="0" t="0" r="0" b="0"/>
            <a:pathLst>
              <a:path w="13324" h="32144">
                <a:moveTo>
                  <a:pt x="13323" y="0"/>
                </a:moveTo>
                <a:lnTo>
                  <a:pt x="6582" y="6742"/>
                </a:lnTo>
                <a:lnTo>
                  <a:pt x="0" y="3214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4DA2E4B-9356-4A82-A6DA-5C013BF3FE10}"/>
              </a:ext>
            </a:extLst>
          </p:cNvPr>
          <p:cNvSpPr/>
          <p:nvPr/>
        </p:nvSpPr>
        <p:spPr>
          <a:xfrm>
            <a:off x="6390275" y="2330571"/>
            <a:ext cx="1031037" cy="10741"/>
          </a:xfrm>
          <a:custGeom>
            <a:avLst/>
            <a:gdLst/>
            <a:ahLst/>
            <a:cxnLst/>
            <a:rect l="0" t="0" r="0" b="0"/>
            <a:pathLst>
              <a:path w="1031037" h="10741">
                <a:moveTo>
                  <a:pt x="0" y="10740"/>
                </a:moveTo>
                <a:lnTo>
                  <a:pt x="21774" y="9149"/>
                </a:lnTo>
                <a:lnTo>
                  <a:pt x="66561" y="5591"/>
                </a:lnTo>
                <a:lnTo>
                  <a:pt x="124167" y="5389"/>
                </a:lnTo>
                <a:lnTo>
                  <a:pt x="178887" y="5372"/>
                </a:lnTo>
                <a:lnTo>
                  <a:pt x="238886" y="5370"/>
                </a:lnTo>
                <a:lnTo>
                  <a:pt x="299980" y="6961"/>
                </a:lnTo>
                <a:lnTo>
                  <a:pt x="340112" y="9646"/>
                </a:lnTo>
                <a:lnTo>
                  <a:pt x="401950" y="5572"/>
                </a:lnTo>
                <a:lnTo>
                  <a:pt x="458794" y="5382"/>
                </a:lnTo>
                <a:lnTo>
                  <a:pt x="516669" y="5371"/>
                </a:lnTo>
                <a:lnTo>
                  <a:pt x="578599" y="4773"/>
                </a:lnTo>
                <a:lnTo>
                  <a:pt x="634906" y="331"/>
                </a:lnTo>
                <a:lnTo>
                  <a:pt x="696147" y="13"/>
                </a:lnTo>
                <a:lnTo>
                  <a:pt x="758203" y="0"/>
                </a:lnTo>
                <a:lnTo>
                  <a:pt x="820527" y="2851"/>
                </a:lnTo>
                <a:lnTo>
                  <a:pt x="878585" y="9522"/>
                </a:lnTo>
                <a:lnTo>
                  <a:pt x="936852" y="10633"/>
                </a:lnTo>
                <a:lnTo>
                  <a:pt x="996914" y="10736"/>
                </a:lnTo>
                <a:lnTo>
                  <a:pt x="1031036" y="10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0169EB-CD15-4E49-A5AB-5BBF3462F496}"/>
              </a:ext>
            </a:extLst>
          </p:cNvPr>
          <p:cNvGrpSpPr/>
          <p:nvPr/>
        </p:nvGrpSpPr>
        <p:grpSpPr>
          <a:xfrm>
            <a:off x="6862833" y="2695729"/>
            <a:ext cx="2276872" cy="166471"/>
            <a:chOff x="6862833" y="2695729"/>
            <a:chExt cx="2276872" cy="1664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3091C3-C755-44E2-A3AF-029849F564B1}"/>
                </a:ext>
              </a:extLst>
            </p:cNvPr>
            <p:cNvSpPr/>
            <p:nvPr/>
          </p:nvSpPr>
          <p:spPr>
            <a:xfrm>
              <a:off x="6862833" y="2695729"/>
              <a:ext cx="982707" cy="37591"/>
            </a:xfrm>
            <a:custGeom>
              <a:avLst/>
              <a:gdLst/>
              <a:ahLst/>
              <a:cxnLst/>
              <a:rect l="0" t="0" r="0" b="0"/>
              <a:pathLst>
                <a:path w="982707" h="37591">
                  <a:moveTo>
                    <a:pt x="0" y="0"/>
                  </a:moveTo>
                  <a:lnTo>
                    <a:pt x="55116" y="1"/>
                  </a:lnTo>
                  <a:lnTo>
                    <a:pt x="112288" y="2851"/>
                  </a:lnTo>
                  <a:lnTo>
                    <a:pt x="168833" y="5223"/>
                  </a:lnTo>
                  <a:lnTo>
                    <a:pt x="225700" y="1667"/>
                  </a:lnTo>
                  <a:lnTo>
                    <a:pt x="277565" y="220"/>
                  </a:lnTo>
                  <a:lnTo>
                    <a:pt x="338560" y="29"/>
                  </a:lnTo>
                  <a:lnTo>
                    <a:pt x="400991" y="4"/>
                  </a:lnTo>
                  <a:lnTo>
                    <a:pt x="452676" y="1592"/>
                  </a:lnTo>
                  <a:lnTo>
                    <a:pt x="508674" y="4624"/>
                  </a:lnTo>
                  <a:lnTo>
                    <a:pt x="565104" y="8913"/>
                  </a:lnTo>
                  <a:lnTo>
                    <a:pt x="618679" y="10379"/>
                  </a:lnTo>
                  <a:lnTo>
                    <a:pt x="672200" y="10669"/>
                  </a:lnTo>
                  <a:lnTo>
                    <a:pt x="735577" y="14981"/>
                  </a:lnTo>
                  <a:lnTo>
                    <a:pt x="797726" y="19652"/>
                  </a:lnTo>
                  <a:lnTo>
                    <a:pt x="859472" y="25011"/>
                  </a:lnTo>
                  <a:lnTo>
                    <a:pt x="922779" y="29629"/>
                  </a:lnTo>
                  <a:lnTo>
                    <a:pt x="982706" y="375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37BB562-DF7C-4269-BDCF-039F770DD65E}"/>
                </a:ext>
              </a:extLst>
            </p:cNvPr>
            <p:cNvSpPr/>
            <p:nvPr/>
          </p:nvSpPr>
          <p:spPr>
            <a:xfrm>
              <a:off x="7936829" y="2695729"/>
              <a:ext cx="1202876" cy="166471"/>
            </a:xfrm>
            <a:custGeom>
              <a:avLst/>
              <a:gdLst/>
              <a:ahLst/>
              <a:cxnLst/>
              <a:rect l="0" t="0" r="0" b="0"/>
              <a:pathLst>
                <a:path w="1202876" h="166471">
                  <a:moveTo>
                    <a:pt x="0" y="0"/>
                  </a:moveTo>
                  <a:lnTo>
                    <a:pt x="62411" y="9510"/>
                  </a:lnTo>
                  <a:lnTo>
                    <a:pt x="118919" y="15452"/>
                  </a:lnTo>
                  <a:lnTo>
                    <a:pt x="174856" y="16072"/>
                  </a:lnTo>
                  <a:lnTo>
                    <a:pt x="232293" y="16107"/>
                  </a:lnTo>
                  <a:lnTo>
                    <a:pt x="285388" y="16110"/>
                  </a:lnTo>
                  <a:lnTo>
                    <a:pt x="345807" y="18961"/>
                  </a:lnTo>
                  <a:lnTo>
                    <a:pt x="408163" y="21149"/>
                  </a:lnTo>
                  <a:lnTo>
                    <a:pt x="461097" y="21415"/>
                  </a:lnTo>
                  <a:lnTo>
                    <a:pt x="517519" y="25158"/>
                  </a:lnTo>
                  <a:lnTo>
                    <a:pt x="574629" y="28107"/>
                  </a:lnTo>
                  <a:lnTo>
                    <a:pt x="629025" y="34258"/>
                  </a:lnTo>
                  <a:lnTo>
                    <a:pt x="687967" y="41816"/>
                  </a:lnTo>
                  <a:lnTo>
                    <a:pt x="746194" y="52590"/>
                  </a:lnTo>
                  <a:lnTo>
                    <a:pt x="803660" y="63492"/>
                  </a:lnTo>
                  <a:lnTo>
                    <a:pt x="860380" y="73446"/>
                  </a:lnTo>
                  <a:lnTo>
                    <a:pt x="912422" y="86285"/>
                  </a:lnTo>
                  <a:lnTo>
                    <a:pt x="975484" y="103868"/>
                  </a:lnTo>
                  <a:lnTo>
                    <a:pt x="1038188" y="121726"/>
                  </a:lnTo>
                  <a:lnTo>
                    <a:pt x="1098426" y="143201"/>
                  </a:lnTo>
                  <a:lnTo>
                    <a:pt x="1161341" y="160960"/>
                  </a:lnTo>
                  <a:lnTo>
                    <a:pt x="1202875" y="1664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4E4301E-65CE-432B-895D-0D23850926A9}"/>
              </a:ext>
            </a:extLst>
          </p:cNvPr>
          <p:cNvSpPr/>
          <p:nvPr/>
        </p:nvSpPr>
        <p:spPr>
          <a:xfrm>
            <a:off x="252389" y="2932008"/>
            <a:ext cx="869938" cy="69811"/>
          </a:xfrm>
          <a:custGeom>
            <a:avLst/>
            <a:gdLst/>
            <a:ahLst/>
            <a:cxnLst/>
            <a:rect l="0" t="0" r="0" b="0"/>
            <a:pathLst>
              <a:path w="869938" h="69811">
                <a:moveTo>
                  <a:pt x="869937" y="0"/>
                </a:moveTo>
                <a:lnTo>
                  <a:pt x="810280" y="3691"/>
                </a:lnTo>
                <a:lnTo>
                  <a:pt x="749962" y="9522"/>
                </a:lnTo>
                <a:lnTo>
                  <a:pt x="694106" y="10633"/>
                </a:lnTo>
                <a:lnTo>
                  <a:pt x="632425" y="10726"/>
                </a:lnTo>
                <a:lnTo>
                  <a:pt x="573318" y="11336"/>
                </a:lnTo>
                <a:lnTo>
                  <a:pt x="514857" y="15613"/>
                </a:lnTo>
                <a:lnTo>
                  <a:pt x="454114" y="19757"/>
                </a:lnTo>
                <a:lnTo>
                  <a:pt x="397896" y="21254"/>
                </a:lnTo>
                <a:lnTo>
                  <a:pt x="336314" y="25701"/>
                </a:lnTo>
                <a:lnTo>
                  <a:pt x="280635" y="29474"/>
                </a:lnTo>
                <a:lnTo>
                  <a:pt x="223075" y="35965"/>
                </a:lnTo>
                <a:lnTo>
                  <a:pt x="160613" y="44584"/>
                </a:lnTo>
                <a:lnTo>
                  <a:pt x="111034" y="52590"/>
                </a:lnTo>
                <a:lnTo>
                  <a:pt x="49379" y="60641"/>
                </a:lnTo>
                <a:lnTo>
                  <a:pt x="0" y="698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B09395-F9C1-4300-81C5-6F8094658118}"/>
              </a:ext>
            </a:extLst>
          </p:cNvPr>
          <p:cNvGrpSpPr/>
          <p:nvPr/>
        </p:nvGrpSpPr>
        <p:grpSpPr>
          <a:xfrm>
            <a:off x="1503594" y="3189767"/>
            <a:ext cx="1068627" cy="714208"/>
            <a:chOff x="1503594" y="3189767"/>
            <a:chExt cx="1068627" cy="71420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834D4E-3C87-44F9-9196-D007260FD273}"/>
                </a:ext>
              </a:extLst>
            </p:cNvPr>
            <p:cNvSpPr/>
            <p:nvPr/>
          </p:nvSpPr>
          <p:spPr>
            <a:xfrm>
              <a:off x="1503594" y="3232727"/>
              <a:ext cx="26453" cy="671248"/>
            </a:xfrm>
            <a:custGeom>
              <a:avLst/>
              <a:gdLst/>
              <a:ahLst/>
              <a:cxnLst/>
              <a:rect l="0" t="0" r="0" b="0"/>
              <a:pathLst>
                <a:path w="26453" h="671248">
                  <a:moveTo>
                    <a:pt x="21480" y="0"/>
                  </a:moveTo>
                  <a:lnTo>
                    <a:pt x="18629" y="8552"/>
                  </a:lnTo>
                  <a:lnTo>
                    <a:pt x="18821" y="17525"/>
                  </a:lnTo>
                  <a:lnTo>
                    <a:pt x="21376" y="76262"/>
                  </a:lnTo>
                  <a:lnTo>
                    <a:pt x="19883" y="136396"/>
                  </a:lnTo>
                  <a:lnTo>
                    <a:pt x="16331" y="193743"/>
                  </a:lnTo>
                  <a:lnTo>
                    <a:pt x="16129" y="251820"/>
                  </a:lnTo>
                  <a:lnTo>
                    <a:pt x="19802" y="307852"/>
                  </a:lnTo>
                  <a:lnTo>
                    <a:pt x="23187" y="366878"/>
                  </a:lnTo>
                  <a:lnTo>
                    <a:pt x="26452" y="422534"/>
                  </a:lnTo>
                  <a:lnTo>
                    <a:pt x="22211" y="484848"/>
                  </a:lnTo>
                  <a:lnTo>
                    <a:pt x="20926" y="540674"/>
                  </a:lnTo>
                  <a:lnTo>
                    <a:pt x="12324" y="595509"/>
                  </a:lnTo>
                  <a:lnTo>
                    <a:pt x="2826" y="659006"/>
                  </a:lnTo>
                  <a:lnTo>
                    <a:pt x="0" y="6712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5E1843A-C463-477B-AF88-4ECE8F465D7E}"/>
                </a:ext>
              </a:extLst>
            </p:cNvPr>
            <p:cNvSpPr/>
            <p:nvPr/>
          </p:nvSpPr>
          <p:spPr>
            <a:xfrm>
              <a:off x="1621734" y="3189767"/>
              <a:ext cx="950487" cy="16111"/>
            </a:xfrm>
            <a:custGeom>
              <a:avLst/>
              <a:gdLst/>
              <a:ahLst/>
              <a:cxnLst/>
              <a:rect l="0" t="0" r="0" b="0"/>
              <a:pathLst>
                <a:path w="950487" h="16111">
                  <a:moveTo>
                    <a:pt x="0" y="1"/>
                  </a:moveTo>
                  <a:lnTo>
                    <a:pt x="59436" y="0"/>
                  </a:lnTo>
                  <a:lnTo>
                    <a:pt x="119968" y="1"/>
                  </a:lnTo>
                  <a:lnTo>
                    <a:pt x="176343" y="1"/>
                  </a:lnTo>
                  <a:lnTo>
                    <a:pt x="236636" y="0"/>
                  </a:lnTo>
                  <a:lnTo>
                    <a:pt x="298976" y="597"/>
                  </a:lnTo>
                  <a:lnTo>
                    <a:pt x="361584" y="4624"/>
                  </a:lnTo>
                  <a:lnTo>
                    <a:pt x="424229" y="5272"/>
                  </a:lnTo>
                  <a:lnTo>
                    <a:pt x="486657" y="5362"/>
                  </a:lnTo>
                  <a:lnTo>
                    <a:pt x="546390" y="5369"/>
                  </a:lnTo>
                  <a:lnTo>
                    <a:pt x="609498" y="5370"/>
                  </a:lnTo>
                  <a:lnTo>
                    <a:pt x="664699" y="9658"/>
                  </a:lnTo>
                  <a:lnTo>
                    <a:pt x="723350" y="15465"/>
                  </a:lnTo>
                  <a:lnTo>
                    <a:pt x="778318" y="16025"/>
                  </a:lnTo>
                  <a:lnTo>
                    <a:pt x="832303" y="16099"/>
                  </a:lnTo>
                  <a:lnTo>
                    <a:pt x="890941" y="16109"/>
                  </a:lnTo>
                  <a:lnTo>
                    <a:pt x="950486" y="161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EF45D2-7C7F-4016-9D22-C95C5471C53B}"/>
              </a:ext>
            </a:extLst>
          </p:cNvPr>
          <p:cNvGrpSpPr/>
          <p:nvPr/>
        </p:nvGrpSpPr>
        <p:grpSpPr>
          <a:xfrm>
            <a:off x="1487706" y="2776279"/>
            <a:ext cx="1417454" cy="1222699"/>
            <a:chOff x="1487706" y="2776279"/>
            <a:chExt cx="1417454" cy="122269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70497C5-579B-40D2-B641-A71C83DA8CA5}"/>
                </a:ext>
              </a:extLst>
            </p:cNvPr>
            <p:cNvSpPr/>
            <p:nvPr/>
          </p:nvSpPr>
          <p:spPr>
            <a:xfrm>
              <a:off x="1487706" y="3137711"/>
              <a:ext cx="1143348" cy="861267"/>
            </a:xfrm>
            <a:custGeom>
              <a:avLst/>
              <a:gdLst/>
              <a:ahLst/>
              <a:cxnLst/>
              <a:rect l="0" t="0" r="0" b="0"/>
              <a:pathLst>
                <a:path w="1143348" h="861267">
                  <a:moveTo>
                    <a:pt x="1089884" y="68166"/>
                  </a:moveTo>
                  <a:lnTo>
                    <a:pt x="1075324" y="122462"/>
                  </a:lnTo>
                  <a:lnTo>
                    <a:pt x="1073864" y="179495"/>
                  </a:lnTo>
                  <a:lnTo>
                    <a:pt x="1073782" y="240351"/>
                  </a:lnTo>
                  <a:lnTo>
                    <a:pt x="1079616" y="299592"/>
                  </a:lnTo>
                  <a:lnTo>
                    <a:pt x="1084466" y="361793"/>
                  </a:lnTo>
                  <a:lnTo>
                    <a:pt x="1091903" y="424384"/>
                  </a:lnTo>
                  <a:lnTo>
                    <a:pt x="1100654" y="482253"/>
                  </a:lnTo>
                  <a:lnTo>
                    <a:pt x="1107116" y="538066"/>
                  </a:lnTo>
                  <a:lnTo>
                    <a:pt x="1115241" y="599384"/>
                  </a:lnTo>
                  <a:lnTo>
                    <a:pt x="1124121" y="662852"/>
                  </a:lnTo>
                  <a:lnTo>
                    <a:pt x="1133184" y="724771"/>
                  </a:lnTo>
                  <a:lnTo>
                    <a:pt x="1135382" y="740663"/>
                  </a:lnTo>
                  <a:lnTo>
                    <a:pt x="1138402" y="801569"/>
                  </a:lnTo>
                  <a:lnTo>
                    <a:pt x="1143347" y="854198"/>
                  </a:lnTo>
                  <a:lnTo>
                    <a:pt x="1141636" y="858300"/>
                  </a:lnTo>
                  <a:lnTo>
                    <a:pt x="1138705" y="860438"/>
                  </a:lnTo>
                  <a:lnTo>
                    <a:pt x="1134961" y="861266"/>
                  </a:lnTo>
                  <a:lnTo>
                    <a:pt x="1118289" y="859581"/>
                  </a:lnTo>
                  <a:lnTo>
                    <a:pt x="1060296" y="837464"/>
                  </a:lnTo>
                  <a:lnTo>
                    <a:pt x="1010520" y="822404"/>
                  </a:lnTo>
                  <a:lnTo>
                    <a:pt x="953821" y="812584"/>
                  </a:lnTo>
                  <a:lnTo>
                    <a:pt x="898254" y="803951"/>
                  </a:lnTo>
                  <a:lnTo>
                    <a:pt x="835945" y="795881"/>
                  </a:lnTo>
                  <a:lnTo>
                    <a:pt x="780130" y="792679"/>
                  </a:lnTo>
                  <a:lnTo>
                    <a:pt x="717806" y="785120"/>
                  </a:lnTo>
                  <a:lnTo>
                    <a:pt x="658300" y="782534"/>
                  </a:lnTo>
                  <a:lnTo>
                    <a:pt x="597425" y="780792"/>
                  </a:lnTo>
                  <a:lnTo>
                    <a:pt x="538031" y="777151"/>
                  </a:lnTo>
                  <a:lnTo>
                    <a:pt x="476140" y="777009"/>
                  </a:lnTo>
                  <a:lnTo>
                    <a:pt x="418645" y="777004"/>
                  </a:lnTo>
                  <a:lnTo>
                    <a:pt x="361357" y="772131"/>
                  </a:lnTo>
                  <a:lnTo>
                    <a:pt x="302999" y="767030"/>
                  </a:lnTo>
                  <a:lnTo>
                    <a:pt x="239667" y="766308"/>
                  </a:lnTo>
                  <a:lnTo>
                    <a:pt x="176300" y="766267"/>
                  </a:lnTo>
                  <a:lnTo>
                    <a:pt x="114203" y="766264"/>
                  </a:lnTo>
                  <a:lnTo>
                    <a:pt x="55333" y="762573"/>
                  </a:lnTo>
                  <a:lnTo>
                    <a:pt x="34404" y="760198"/>
                  </a:lnTo>
                  <a:lnTo>
                    <a:pt x="22327" y="755413"/>
                  </a:lnTo>
                  <a:lnTo>
                    <a:pt x="8316" y="743159"/>
                  </a:lnTo>
                  <a:lnTo>
                    <a:pt x="3572" y="730140"/>
                  </a:lnTo>
                  <a:lnTo>
                    <a:pt x="0" y="674016"/>
                  </a:lnTo>
                  <a:lnTo>
                    <a:pt x="4933" y="613915"/>
                  </a:lnTo>
                  <a:lnTo>
                    <a:pt x="9390" y="556827"/>
                  </a:lnTo>
                  <a:lnTo>
                    <a:pt x="15076" y="499240"/>
                  </a:lnTo>
                  <a:lnTo>
                    <a:pt x="15841" y="440577"/>
                  </a:lnTo>
                  <a:lnTo>
                    <a:pt x="15885" y="383776"/>
                  </a:lnTo>
                  <a:lnTo>
                    <a:pt x="18739" y="325125"/>
                  </a:lnTo>
                  <a:lnTo>
                    <a:pt x="22751" y="261856"/>
                  </a:lnTo>
                  <a:lnTo>
                    <a:pt x="31946" y="204221"/>
                  </a:lnTo>
                  <a:lnTo>
                    <a:pt x="41745" y="146926"/>
                  </a:lnTo>
                  <a:lnTo>
                    <a:pt x="42699" y="85396"/>
                  </a:lnTo>
                  <a:lnTo>
                    <a:pt x="38446" y="49220"/>
                  </a:lnTo>
                  <a:lnTo>
                    <a:pt x="34770" y="31328"/>
                  </a:lnTo>
                  <a:lnTo>
                    <a:pt x="35816" y="20170"/>
                  </a:lnTo>
                  <a:lnTo>
                    <a:pt x="39860" y="10836"/>
                  </a:lnTo>
                  <a:lnTo>
                    <a:pt x="42610" y="6676"/>
                  </a:lnTo>
                  <a:lnTo>
                    <a:pt x="46829" y="3903"/>
                  </a:lnTo>
                  <a:lnTo>
                    <a:pt x="64170" y="0"/>
                  </a:lnTo>
                  <a:lnTo>
                    <a:pt x="89821" y="272"/>
                  </a:lnTo>
                  <a:lnTo>
                    <a:pt x="146798" y="8675"/>
                  </a:lnTo>
                  <a:lnTo>
                    <a:pt x="207884" y="13952"/>
                  </a:lnTo>
                  <a:lnTo>
                    <a:pt x="265217" y="21921"/>
                  </a:lnTo>
                  <a:lnTo>
                    <a:pt x="326247" y="25079"/>
                  </a:lnTo>
                  <a:lnTo>
                    <a:pt x="384584" y="24605"/>
                  </a:lnTo>
                  <a:lnTo>
                    <a:pt x="411667" y="22546"/>
                  </a:lnTo>
                  <a:lnTo>
                    <a:pt x="474938" y="29784"/>
                  </a:lnTo>
                  <a:lnTo>
                    <a:pt x="533029" y="26295"/>
                  </a:lnTo>
                  <a:lnTo>
                    <a:pt x="589527" y="28121"/>
                  </a:lnTo>
                  <a:lnTo>
                    <a:pt x="651030" y="28890"/>
                  </a:lnTo>
                  <a:lnTo>
                    <a:pt x="709431" y="25422"/>
                  </a:lnTo>
                  <a:lnTo>
                    <a:pt x="765937" y="21529"/>
                  </a:lnTo>
                  <a:lnTo>
                    <a:pt x="828302" y="19902"/>
                  </a:lnTo>
                  <a:lnTo>
                    <a:pt x="887406" y="19839"/>
                  </a:lnTo>
                  <a:lnTo>
                    <a:pt x="948923" y="19837"/>
                  </a:lnTo>
                  <a:lnTo>
                    <a:pt x="1010897" y="19837"/>
                  </a:lnTo>
                  <a:lnTo>
                    <a:pt x="1068395" y="19837"/>
                  </a:lnTo>
                  <a:lnTo>
                    <a:pt x="1081527" y="21030"/>
                  </a:lnTo>
                  <a:lnTo>
                    <a:pt x="1100624" y="305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B3A139-DDCE-4F6A-B064-2DCE6E2F22A3}"/>
                </a:ext>
              </a:extLst>
            </p:cNvPr>
            <p:cNvSpPr/>
            <p:nvPr/>
          </p:nvSpPr>
          <p:spPr>
            <a:xfrm>
              <a:off x="2582960" y="2781649"/>
              <a:ext cx="198690" cy="295350"/>
            </a:xfrm>
            <a:custGeom>
              <a:avLst/>
              <a:gdLst/>
              <a:ahLst/>
              <a:cxnLst/>
              <a:rect l="0" t="0" r="0" b="0"/>
              <a:pathLst>
                <a:path w="198690" h="295350">
                  <a:moveTo>
                    <a:pt x="0" y="295349"/>
                  </a:moveTo>
                  <a:lnTo>
                    <a:pt x="28868" y="231937"/>
                  </a:lnTo>
                  <a:lnTo>
                    <a:pt x="64444" y="169587"/>
                  </a:lnTo>
                  <a:lnTo>
                    <a:pt x="78760" y="142755"/>
                  </a:lnTo>
                  <a:lnTo>
                    <a:pt x="139163" y="107341"/>
                  </a:lnTo>
                  <a:lnTo>
                    <a:pt x="162467" y="78748"/>
                  </a:lnTo>
                  <a:lnTo>
                    <a:pt x="192132" y="16151"/>
                  </a:lnTo>
                  <a:lnTo>
                    <a:pt x="19868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8872BD3-96C0-44E7-B996-76F866EE21B6}"/>
                </a:ext>
              </a:extLst>
            </p:cNvPr>
            <p:cNvSpPr/>
            <p:nvPr/>
          </p:nvSpPr>
          <p:spPr>
            <a:xfrm>
              <a:off x="1551924" y="2776279"/>
              <a:ext cx="177210" cy="311460"/>
            </a:xfrm>
            <a:custGeom>
              <a:avLst/>
              <a:gdLst/>
              <a:ahLst/>
              <a:cxnLst/>
              <a:rect l="0" t="0" r="0" b="0"/>
              <a:pathLst>
                <a:path w="177210" h="311460">
                  <a:moveTo>
                    <a:pt x="0" y="311459"/>
                  </a:moveTo>
                  <a:lnTo>
                    <a:pt x="7432" y="285434"/>
                  </a:lnTo>
                  <a:lnTo>
                    <a:pt x="43307" y="225447"/>
                  </a:lnTo>
                  <a:lnTo>
                    <a:pt x="75189" y="162077"/>
                  </a:lnTo>
                  <a:lnTo>
                    <a:pt x="89501" y="132653"/>
                  </a:lnTo>
                  <a:lnTo>
                    <a:pt x="104616" y="119817"/>
                  </a:lnTo>
                  <a:lnTo>
                    <a:pt x="122272" y="107548"/>
                  </a:lnTo>
                  <a:lnTo>
                    <a:pt x="143331" y="80226"/>
                  </a:lnTo>
                  <a:lnTo>
                    <a:pt x="153647" y="57383"/>
                  </a:lnTo>
                  <a:lnTo>
                    <a:pt x="17720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B68CD5C-1B13-4B37-9E7F-D092DBD0EF2C}"/>
                </a:ext>
              </a:extLst>
            </p:cNvPr>
            <p:cNvSpPr/>
            <p:nvPr/>
          </p:nvSpPr>
          <p:spPr>
            <a:xfrm>
              <a:off x="1992262" y="2787019"/>
              <a:ext cx="886048" cy="16111"/>
            </a:xfrm>
            <a:custGeom>
              <a:avLst/>
              <a:gdLst/>
              <a:ahLst/>
              <a:cxnLst/>
              <a:rect l="0" t="0" r="0" b="0"/>
              <a:pathLst>
                <a:path w="886048" h="16111">
                  <a:moveTo>
                    <a:pt x="0" y="5370"/>
                  </a:moveTo>
                  <a:lnTo>
                    <a:pt x="61308" y="5370"/>
                  </a:lnTo>
                  <a:lnTo>
                    <a:pt x="119876" y="5370"/>
                  </a:lnTo>
                  <a:lnTo>
                    <a:pt x="180648" y="5370"/>
                  </a:lnTo>
                  <a:lnTo>
                    <a:pt x="238064" y="746"/>
                  </a:lnTo>
                  <a:lnTo>
                    <a:pt x="295349" y="29"/>
                  </a:lnTo>
                  <a:lnTo>
                    <a:pt x="351060" y="3"/>
                  </a:lnTo>
                  <a:lnTo>
                    <a:pt x="411567" y="0"/>
                  </a:lnTo>
                  <a:lnTo>
                    <a:pt x="466315" y="0"/>
                  </a:lnTo>
                  <a:lnTo>
                    <a:pt x="521930" y="0"/>
                  </a:lnTo>
                  <a:lnTo>
                    <a:pt x="583922" y="0"/>
                  </a:lnTo>
                  <a:lnTo>
                    <a:pt x="639911" y="0"/>
                  </a:lnTo>
                  <a:lnTo>
                    <a:pt x="698646" y="1591"/>
                  </a:lnTo>
                  <a:lnTo>
                    <a:pt x="762062" y="6629"/>
                  </a:lnTo>
                  <a:lnTo>
                    <a:pt x="820103" y="10499"/>
                  </a:lnTo>
                  <a:lnTo>
                    <a:pt x="875775" y="12322"/>
                  </a:lnTo>
                  <a:lnTo>
                    <a:pt x="886047" y="161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03049-BF3F-4C71-BBC3-AF9491A26D48}"/>
                </a:ext>
              </a:extLst>
            </p:cNvPr>
            <p:cNvSpPr/>
            <p:nvPr/>
          </p:nvSpPr>
          <p:spPr>
            <a:xfrm>
              <a:off x="2815215" y="2883679"/>
              <a:ext cx="89945" cy="569218"/>
            </a:xfrm>
            <a:custGeom>
              <a:avLst/>
              <a:gdLst/>
              <a:ahLst/>
              <a:cxnLst/>
              <a:rect l="0" t="0" r="0" b="0"/>
              <a:pathLst>
                <a:path w="89945" h="569218">
                  <a:moveTo>
                    <a:pt x="89944" y="0"/>
                  </a:moveTo>
                  <a:lnTo>
                    <a:pt x="64287" y="5701"/>
                  </a:lnTo>
                  <a:lnTo>
                    <a:pt x="56132" y="10364"/>
                  </a:lnTo>
                  <a:lnTo>
                    <a:pt x="45481" y="23500"/>
                  </a:lnTo>
                  <a:lnTo>
                    <a:pt x="34204" y="73724"/>
                  </a:lnTo>
                  <a:lnTo>
                    <a:pt x="25162" y="136502"/>
                  </a:lnTo>
                  <a:lnTo>
                    <a:pt x="17577" y="195953"/>
                  </a:lnTo>
                  <a:lnTo>
                    <a:pt x="9032" y="254801"/>
                  </a:lnTo>
                  <a:lnTo>
                    <a:pt x="1466" y="314102"/>
                  </a:lnTo>
                  <a:lnTo>
                    <a:pt x="0" y="368302"/>
                  </a:lnTo>
                  <a:lnTo>
                    <a:pt x="2463" y="426183"/>
                  </a:lnTo>
                  <a:lnTo>
                    <a:pt x="9774" y="489431"/>
                  </a:lnTo>
                  <a:lnTo>
                    <a:pt x="27419" y="549944"/>
                  </a:lnTo>
                  <a:lnTo>
                    <a:pt x="36244" y="5692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DC6C26C-84BC-44FB-8371-372D3753E438}"/>
                </a:ext>
              </a:extLst>
            </p:cNvPr>
            <p:cNvSpPr/>
            <p:nvPr/>
          </p:nvSpPr>
          <p:spPr>
            <a:xfrm>
              <a:off x="2679619" y="3361607"/>
              <a:ext cx="225541" cy="520889"/>
            </a:xfrm>
            <a:custGeom>
              <a:avLst/>
              <a:gdLst/>
              <a:ahLst/>
              <a:cxnLst/>
              <a:rect l="0" t="0" r="0" b="0"/>
              <a:pathLst>
                <a:path w="225541" h="520889">
                  <a:moveTo>
                    <a:pt x="0" y="520888"/>
                  </a:moveTo>
                  <a:lnTo>
                    <a:pt x="7433" y="499113"/>
                  </a:lnTo>
                  <a:lnTo>
                    <a:pt x="39235" y="440190"/>
                  </a:lnTo>
                  <a:lnTo>
                    <a:pt x="69676" y="386732"/>
                  </a:lnTo>
                  <a:lnTo>
                    <a:pt x="81408" y="354370"/>
                  </a:lnTo>
                  <a:lnTo>
                    <a:pt x="111027" y="294155"/>
                  </a:lnTo>
                  <a:lnTo>
                    <a:pt x="143430" y="231105"/>
                  </a:lnTo>
                  <a:lnTo>
                    <a:pt x="170131" y="171841"/>
                  </a:lnTo>
                  <a:lnTo>
                    <a:pt x="189307" y="130448"/>
                  </a:lnTo>
                  <a:lnTo>
                    <a:pt x="208180" y="71598"/>
                  </a:lnTo>
                  <a:lnTo>
                    <a:pt x="221257" y="9997"/>
                  </a:lnTo>
                  <a:lnTo>
                    <a:pt x="22554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4E51D4-07D2-4F3B-8BDC-B471F053330B}"/>
              </a:ext>
            </a:extLst>
          </p:cNvPr>
          <p:cNvGrpSpPr/>
          <p:nvPr/>
        </p:nvGrpSpPr>
        <p:grpSpPr>
          <a:xfrm>
            <a:off x="4476036" y="1283425"/>
            <a:ext cx="3836158" cy="3647448"/>
            <a:chOff x="4476036" y="1283425"/>
            <a:chExt cx="3836158" cy="364744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0F8A08-B573-4348-BC20-12B41BBB0CBC}"/>
                </a:ext>
              </a:extLst>
            </p:cNvPr>
            <p:cNvSpPr/>
            <p:nvPr/>
          </p:nvSpPr>
          <p:spPr>
            <a:xfrm>
              <a:off x="4476036" y="2862199"/>
              <a:ext cx="72337" cy="1922453"/>
            </a:xfrm>
            <a:custGeom>
              <a:avLst/>
              <a:gdLst/>
              <a:ahLst/>
              <a:cxnLst/>
              <a:rect l="0" t="0" r="0" b="0"/>
              <a:pathLst>
                <a:path w="72337" h="1922453">
                  <a:moveTo>
                    <a:pt x="29376" y="0"/>
                  </a:moveTo>
                  <a:lnTo>
                    <a:pt x="29376" y="14253"/>
                  </a:lnTo>
                  <a:lnTo>
                    <a:pt x="26990" y="19645"/>
                  </a:lnTo>
                  <a:lnTo>
                    <a:pt x="14614" y="34129"/>
                  </a:lnTo>
                  <a:lnTo>
                    <a:pt x="4796" y="71813"/>
                  </a:lnTo>
                  <a:lnTo>
                    <a:pt x="0" y="134962"/>
                  </a:lnTo>
                  <a:lnTo>
                    <a:pt x="2378" y="196941"/>
                  </a:lnTo>
                  <a:lnTo>
                    <a:pt x="2513" y="255226"/>
                  </a:lnTo>
                  <a:lnTo>
                    <a:pt x="2525" y="317078"/>
                  </a:lnTo>
                  <a:lnTo>
                    <a:pt x="4117" y="370561"/>
                  </a:lnTo>
                  <a:lnTo>
                    <a:pt x="7399" y="424829"/>
                  </a:lnTo>
                  <a:lnTo>
                    <a:pt x="7831" y="482552"/>
                  </a:lnTo>
                  <a:lnTo>
                    <a:pt x="7888" y="542741"/>
                  </a:lnTo>
                  <a:lnTo>
                    <a:pt x="7895" y="605066"/>
                  </a:lnTo>
                  <a:lnTo>
                    <a:pt x="7897" y="667674"/>
                  </a:lnTo>
                  <a:lnTo>
                    <a:pt x="11587" y="722076"/>
                  </a:lnTo>
                  <a:lnTo>
                    <a:pt x="14526" y="778786"/>
                  </a:lnTo>
                  <a:lnTo>
                    <a:pt x="17824" y="835954"/>
                  </a:lnTo>
                  <a:lnTo>
                    <a:pt x="19072" y="896902"/>
                  </a:lnTo>
                  <a:lnTo>
                    <a:pt x="22855" y="955525"/>
                  </a:lnTo>
                  <a:lnTo>
                    <a:pt x="23779" y="1015921"/>
                  </a:lnTo>
                  <a:lnTo>
                    <a:pt x="24558" y="1075872"/>
                  </a:lnTo>
                  <a:lnTo>
                    <a:pt x="28248" y="1137215"/>
                  </a:lnTo>
                  <a:lnTo>
                    <a:pt x="29042" y="1184216"/>
                  </a:lnTo>
                  <a:lnTo>
                    <a:pt x="29277" y="1234340"/>
                  </a:lnTo>
                  <a:lnTo>
                    <a:pt x="32207" y="1296535"/>
                  </a:lnTo>
                  <a:lnTo>
                    <a:pt x="34841" y="1358476"/>
                  </a:lnTo>
                  <a:lnTo>
                    <a:pt x="38897" y="1418887"/>
                  </a:lnTo>
                  <a:lnTo>
                    <a:pt x="42726" y="1479503"/>
                  </a:lnTo>
                  <a:lnTo>
                    <a:pt x="48632" y="1537441"/>
                  </a:lnTo>
                  <a:lnTo>
                    <a:pt x="52008" y="1593260"/>
                  </a:lnTo>
                  <a:lnTo>
                    <a:pt x="55393" y="1644682"/>
                  </a:lnTo>
                  <a:lnTo>
                    <a:pt x="57707" y="1706020"/>
                  </a:lnTo>
                  <a:lnTo>
                    <a:pt x="61681" y="1760541"/>
                  </a:lnTo>
                  <a:lnTo>
                    <a:pt x="66424" y="1816614"/>
                  </a:lnTo>
                  <a:lnTo>
                    <a:pt x="67515" y="1873019"/>
                  </a:lnTo>
                  <a:lnTo>
                    <a:pt x="72336" y="19224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3438D75-1739-4B2F-A26A-0A87E17974FC}"/>
                </a:ext>
              </a:extLst>
            </p:cNvPr>
            <p:cNvSpPr/>
            <p:nvPr/>
          </p:nvSpPr>
          <p:spPr>
            <a:xfrm>
              <a:off x="4526892" y="2792389"/>
              <a:ext cx="2153362" cy="80551"/>
            </a:xfrm>
            <a:custGeom>
              <a:avLst/>
              <a:gdLst/>
              <a:ahLst/>
              <a:cxnLst/>
              <a:rect l="0" t="0" r="0" b="0"/>
              <a:pathLst>
                <a:path w="2153362" h="80551">
                  <a:moveTo>
                    <a:pt x="0" y="0"/>
                  </a:moveTo>
                  <a:lnTo>
                    <a:pt x="61816" y="4872"/>
                  </a:lnTo>
                  <a:lnTo>
                    <a:pt x="122497" y="6932"/>
                  </a:lnTo>
                  <a:lnTo>
                    <a:pt x="179573" y="10238"/>
                  </a:lnTo>
                  <a:lnTo>
                    <a:pt x="235894" y="12302"/>
                  </a:lnTo>
                  <a:lnTo>
                    <a:pt x="272625" y="15012"/>
                  </a:lnTo>
                  <a:lnTo>
                    <a:pt x="333076" y="11042"/>
                  </a:lnTo>
                  <a:lnTo>
                    <a:pt x="392746" y="10758"/>
                  </a:lnTo>
                  <a:lnTo>
                    <a:pt x="453016" y="16807"/>
                  </a:lnTo>
                  <a:lnTo>
                    <a:pt x="510272" y="25811"/>
                  </a:lnTo>
                  <a:lnTo>
                    <a:pt x="565492" y="26759"/>
                  </a:lnTo>
                  <a:lnTo>
                    <a:pt x="623016" y="26842"/>
                  </a:lnTo>
                  <a:lnTo>
                    <a:pt x="682546" y="30540"/>
                  </a:lnTo>
                  <a:lnTo>
                    <a:pt x="742189" y="35763"/>
                  </a:lnTo>
                  <a:lnTo>
                    <a:pt x="797086" y="37429"/>
                  </a:lnTo>
                  <a:lnTo>
                    <a:pt x="855114" y="37576"/>
                  </a:lnTo>
                  <a:lnTo>
                    <a:pt x="912963" y="38185"/>
                  </a:lnTo>
                  <a:lnTo>
                    <a:pt x="968235" y="42462"/>
                  </a:lnTo>
                  <a:lnTo>
                    <a:pt x="1031027" y="42931"/>
                  </a:lnTo>
                  <a:lnTo>
                    <a:pt x="1086327" y="42958"/>
                  </a:lnTo>
                  <a:lnTo>
                    <a:pt x="1147911" y="42960"/>
                  </a:lnTo>
                  <a:lnTo>
                    <a:pt x="1210066" y="42960"/>
                  </a:lnTo>
                  <a:lnTo>
                    <a:pt x="1272687" y="42960"/>
                  </a:lnTo>
                  <a:lnTo>
                    <a:pt x="1335335" y="38336"/>
                  </a:lnTo>
                  <a:lnTo>
                    <a:pt x="1393112" y="38230"/>
                  </a:lnTo>
                  <a:lnTo>
                    <a:pt x="1451043" y="41040"/>
                  </a:lnTo>
                  <a:lnTo>
                    <a:pt x="1507988" y="37792"/>
                  </a:lnTo>
                  <a:lnTo>
                    <a:pt x="1566181" y="37602"/>
                  </a:lnTo>
                  <a:lnTo>
                    <a:pt x="1628647" y="37590"/>
                  </a:lnTo>
                  <a:lnTo>
                    <a:pt x="1691404" y="37590"/>
                  </a:lnTo>
                  <a:lnTo>
                    <a:pt x="1751502" y="46153"/>
                  </a:lnTo>
                  <a:lnTo>
                    <a:pt x="1811870" y="52869"/>
                  </a:lnTo>
                  <a:lnTo>
                    <a:pt x="1874167" y="63195"/>
                  </a:lnTo>
                  <a:lnTo>
                    <a:pt x="1928402" y="69370"/>
                  </a:lnTo>
                  <a:lnTo>
                    <a:pt x="1985883" y="69784"/>
                  </a:lnTo>
                  <a:lnTo>
                    <a:pt x="2044107" y="74680"/>
                  </a:lnTo>
                  <a:lnTo>
                    <a:pt x="2106575" y="75160"/>
                  </a:lnTo>
                  <a:lnTo>
                    <a:pt x="2153361" y="805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C85704B-0D0A-4919-9BC6-E69EB633EB0C}"/>
                </a:ext>
              </a:extLst>
            </p:cNvPr>
            <p:cNvSpPr/>
            <p:nvPr/>
          </p:nvSpPr>
          <p:spPr>
            <a:xfrm>
              <a:off x="4569852" y="2840719"/>
              <a:ext cx="2166447" cy="2090154"/>
            </a:xfrm>
            <a:custGeom>
              <a:avLst/>
              <a:gdLst/>
              <a:ahLst/>
              <a:cxnLst/>
              <a:rect l="0" t="0" r="0" b="0"/>
              <a:pathLst>
                <a:path w="2166447" h="2090154">
                  <a:moveTo>
                    <a:pt x="2110401" y="0"/>
                  </a:moveTo>
                  <a:lnTo>
                    <a:pt x="2110401" y="29897"/>
                  </a:lnTo>
                  <a:lnTo>
                    <a:pt x="2107419" y="35445"/>
                  </a:lnTo>
                  <a:lnTo>
                    <a:pt x="2091950" y="50147"/>
                  </a:lnTo>
                  <a:lnTo>
                    <a:pt x="2087284" y="62463"/>
                  </a:lnTo>
                  <a:lnTo>
                    <a:pt x="2083771" y="123326"/>
                  </a:lnTo>
                  <a:lnTo>
                    <a:pt x="2083572" y="180790"/>
                  </a:lnTo>
                  <a:lnTo>
                    <a:pt x="2087244" y="240316"/>
                  </a:lnTo>
                  <a:lnTo>
                    <a:pt x="2088824" y="300064"/>
                  </a:lnTo>
                  <a:lnTo>
                    <a:pt x="2092608" y="361664"/>
                  </a:lnTo>
                  <a:lnTo>
                    <a:pt x="2094193" y="419229"/>
                  </a:lnTo>
                  <a:lnTo>
                    <a:pt x="2094285" y="481530"/>
                  </a:lnTo>
                  <a:lnTo>
                    <a:pt x="2097982" y="544158"/>
                  </a:lnTo>
                  <a:lnTo>
                    <a:pt x="2099563" y="606808"/>
                  </a:lnTo>
                  <a:lnTo>
                    <a:pt x="2102507" y="669457"/>
                  </a:lnTo>
                  <a:lnTo>
                    <a:pt x="2107661" y="727781"/>
                  </a:lnTo>
                  <a:lnTo>
                    <a:pt x="2110161" y="786785"/>
                  </a:lnTo>
                  <a:lnTo>
                    <a:pt x="2115004" y="841225"/>
                  </a:lnTo>
                  <a:lnTo>
                    <a:pt x="2120328" y="899614"/>
                  </a:lnTo>
                  <a:lnTo>
                    <a:pt x="2121071" y="954000"/>
                  </a:lnTo>
                  <a:lnTo>
                    <a:pt x="2123986" y="1015234"/>
                  </a:lnTo>
                  <a:lnTo>
                    <a:pt x="2129141" y="1074769"/>
                  </a:lnTo>
                  <a:lnTo>
                    <a:pt x="2131640" y="1133879"/>
                  </a:lnTo>
                  <a:lnTo>
                    <a:pt x="2131860" y="1190102"/>
                  </a:lnTo>
                  <a:lnTo>
                    <a:pt x="2131880" y="1251498"/>
                  </a:lnTo>
                  <a:lnTo>
                    <a:pt x="2131882" y="1308196"/>
                  </a:lnTo>
                  <a:lnTo>
                    <a:pt x="2131882" y="1362159"/>
                  </a:lnTo>
                  <a:lnTo>
                    <a:pt x="2127258" y="1420506"/>
                  </a:lnTo>
                  <a:lnTo>
                    <a:pt x="2122865" y="1478988"/>
                  </a:lnTo>
                  <a:lnTo>
                    <a:pt x="2121243" y="1541210"/>
                  </a:lnTo>
                  <a:lnTo>
                    <a:pt x="2121148" y="1599212"/>
                  </a:lnTo>
                  <a:lnTo>
                    <a:pt x="2120546" y="1655688"/>
                  </a:lnTo>
                  <a:lnTo>
                    <a:pt x="2116103" y="1711796"/>
                  </a:lnTo>
                  <a:lnTo>
                    <a:pt x="2115791" y="1774474"/>
                  </a:lnTo>
                  <a:lnTo>
                    <a:pt x="2121242" y="1835939"/>
                  </a:lnTo>
                  <a:lnTo>
                    <a:pt x="2127742" y="1898351"/>
                  </a:lnTo>
                  <a:lnTo>
                    <a:pt x="2134490" y="1955131"/>
                  </a:lnTo>
                  <a:lnTo>
                    <a:pt x="2149940" y="2011376"/>
                  </a:lnTo>
                  <a:lnTo>
                    <a:pt x="2166446" y="2067217"/>
                  </a:lnTo>
                  <a:lnTo>
                    <a:pt x="2165541" y="2078082"/>
                  </a:lnTo>
                  <a:lnTo>
                    <a:pt x="2163271" y="2082292"/>
                  </a:lnTo>
                  <a:lnTo>
                    <a:pt x="2155975" y="2088560"/>
                  </a:lnTo>
                  <a:lnTo>
                    <a:pt x="2143584" y="2090153"/>
                  </a:lnTo>
                  <a:lnTo>
                    <a:pt x="2081689" y="2084683"/>
                  </a:lnTo>
                  <a:lnTo>
                    <a:pt x="2018660" y="2069214"/>
                  </a:lnTo>
                  <a:lnTo>
                    <a:pt x="1962689" y="2058490"/>
                  </a:lnTo>
                  <a:lnTo>
                    <a:pt x="1900918" y="2045961"/>
                  </a:lnTo>
                  <a:lnTo>
                    <a:pt x="1838319" y="2038055"/>
                  </a:lnTo>
                  <a:lnTo>
                    <a:pt x="1779999" y="2032620"/>
                  </a:lnTo>
                  <a:lnTo>
                    <a:pt x="1720995" y="2027244"/>
                  </a:lnTo>
                  <a:lnTo>
                    <a:pt x="1666555" y="2021873"/>
                  </a:lnTo>
                  <a:lnTo>
                    <a:pt x="1608166" y="2014731"/>
                  </a:lnTo>
                  <a:lnTo>
                    <a:pt x="1550929" y="2013829"/>
                  </a:lnTo>
                  <a:lnTo>
                    <a:pt x="1494871" y="2013749"/>
                  </a:lnTo>
                  <a:lnTo>
                    <a:pt x="1439191" y="2010892"/>
                  </a:lnTo>
                  <a:lnTo>
                    <a:pt x="1384240" y="2008593"/>
                  </a:lnTo>
                  <a:lnTo>
                    <a:pt x="1324236" y="2007788"/>
                  </a:lnTo>
                  <a:lnTo>
                    <a:pt x="1261924" y="2001743"/>
                  </a:lnTo>
                  <a:lnTo>
                    <a:pt x="1199294" y="1997872"/>
                  </a:lnTo>
                  <a:lnTo>
                    <a:pt x="1137242" y="1992177"/>
                  </a:lnTo>
                  <a:lnTo>
                    <a:pt x="1074819" y="1984282"/>
                  </a:lnTo>
                  <a:lnTo>
                    <a:pt x="1016770" y="1977993"/>
                  </a:lnTo>
                  <a:lnTo>
                    <a:pt x="960005" y="1974669"/>
                  </a:lnTo>
                  <a:lnTo>
                    <a:pt x="903128" y="1968159"/>
                  </a:lnTo>
                  <a:lnTo>
                    <a:pt x="841603" y="1963928"/>
                  </a:lnTo>
                  <a:lnTo>
                    <a:pt x="784974" y="1957419"/>
                  </a:lnTo>
                  <a:lnTo>
                    <a:pt x="725054" y="1954779"/>
                  </a:lnTo>
                  <a:lnTo>
                    <a:pt x="664578" y="1949207"/>
                  </a:lnTo>
                  <a:lnTo>
                    <a:pt x="606699" y="1944293"/>
                  </a:lnTo>
                  <a:lnTo>
                    <a:pt x="553815" y="1941153"/>
                  </a:lnTo>
                  <a:lnTo>
                    <a:pt x="491233" y="1933841"/>
                  </a:lnTo>
                  <a:lnTo>
                    <a:pt x="433209" y="1928593"/>
                  </a:lnTo>
                  <a:lnTo>
                    <a:pt x="371649" y="1923602"/>
                  </a:lnTo>
                  <a:lnTo>
                    <a:pt x="313293" y="1917624"/>
                  </a:lnTo>
                  <a:lnTo>
                    <a:pt x="255971" y="1914252"/>
                  </a:lnTo>
                  <a:lnTo>
                    <a:pt x="197098" y="1910220"/>
                  </a:lnTo>
                  <a:lnTo>
                    <a:pt x="136187" y="1906493"/>
                  </a:lnTo>
                  <a:lnTo>
                    <a:pt x="81155" y="1906351"/>
                  </a:lnTo>
                  <a:lnTo>
                    <a:pt x="20936" y="1906343"/>
                  </a:lnTo>
                  <a:lnTo>
                    <a:pt x="0" y="19063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433FBE3-4B53-4972-95D2-A52EE650348D}"/>
                </a:ext>
              </a:extLst>
            </p:cNvPr>
            <p:cNvSpPr/>
            <p:nvPr/>
          </p:nvSpPr>
          <p:spPr>
            <a:xfrm>
              <a:off x="4580592" y="1283425"/>
              <a:ext cx="1960043" cy="1525075"/>
            </a:xfrm>
            <a:custGeom>
              <a:avLst/>
              <a:gdLst/>
              <a:ahLst/>
              <a:cxnLst/>
              <a:rect l="0" t="0" r="0" b="0"/>
              <a:pathLst>
                <a:path w="1960043" h="1525075">
                  <a:moveTo>
                    <a:pt x="0" y="1525074"/>
                  </a:moveTo>
                  <a:lnTo>
                    <a:pt x="12862" y="1515306"/>
                  </a:lnTo>
                  <a:lnTo>
                    <a:pt x="75999" y="1454237"/>
                  </a:lnTo>
                  <a:lnTo>
                    <a:pt x="138509" y="1401454"/>
                  </a:lnTo>
                  <a:lnTo>
                    <a:pt x="200774" y="1349636"/>
                  </a:lnTo>
                  <a:lnTo>
                    <a:pt x="257771" y="1298345"/>
                  </a:lnTo>
                  <a:lnTo>
                    <a:pt x="320508" y="1241612"/>
                  </a:lnTo>
                  <a:lnTo>
                    <a:pt x="379788" y="1185503"/>
                  </a:lnTo>
                  <a:lnTo>
                    <a:pt x="395527" y="1170691"/>
                  </a:lnTo>
                  <a:lnTo>
                    <a:pt x="456550" y="1130586"/>
                  </a:lnTo>
                  <a:lnTo>
                    <a:pt x="515998" y="1080739"/>
                  </a:lnTo>
                  <a:lnTo>
                    <a:pt x="578409" y="1026435"/>
                  </a:lnTo>
                  <a:lnTo>
                    <a:pt x="639363" y="972033"/>
                  </a:lnTo>
                  <a:lnTo>
                    <a:pt x="695865" y="930319"/>
                  </a:lnTo>
                  <a:lnTo>
                    <a:pt x="749809" y="882993"/>
                  </a:lnTo>
                  <a:lnTo>
                    <a:pt x="805235" y="833536"/>
                  </a:lnTo>
                  <a:lnTo>
                    <a:pt x="863449" y="787754"/>
                  </a:lnTo>
                  <a:lnTo>
                    <a:pt x="922664" y="740017"/>
                  </a:lnTo>
                  <a:lnTo>
                    <a:pt x="981458" y="691471"/>
                  </a:lnTo>
                  <a:lnTo>
                    <a:pt x="1036242" y="643149"/>
                  </a:lnTo>
                  <a:lnTo>
                    <a:pt x="1092935" y="595078"/>
                  </a:lnTo>
                  <a:lnTo>
                    <a:pt x="1153091" y="546488"/>
                  </a:lnTo>
                  <a:lnTo>
                    <a:pt x="1212341" y="497564"/>
                  </a:lnTo>
                  <a:lnTo>
                    <a:pt x="1274542" y="445465"/>
                  </a:lnTo>
                  <a:lnTo>
                    <a:pt x="1337133" y="397818"/>
                  </a:lnTo>
                  <a:lnTo>
                    <a:pt x="1399776" y="352687"/>
                  </a:lnTo>
                  <a:lnTo>
                    <a:pt x="1462424" y="307886"/>
                  </a:lnTo>
                  <a:lnTo>
                    <a:pt x="1520824" y="263130"/>
                  </a:lnTo>
                  <a:lnTo>
                    <a:pt x="1582501" y="222070"/>
                  </a:lnTo>
                  <a:lnTo>
                    <a:pt x="1645023" y="178778"/>
                  </a:lnTo>
                  <a:lnTo>
                    <a:pt x="1704997" y="140062"/>
                  </a:lnTo>
                  <a:lnTo>
                    <a:pt x="1765070" y="104474"/>
                  </a:lnTo>
                  <a:lnTo>
                    <a:pt x="1825601" y="70024"/>
                  </a:lnTo>
                  <a:lnTo>
                    <a:pt x="1881109" y="38205"/>
                  </a:lnTo>
                  <a:lnTo>
                    <a:pt x="1940777" y="10105"/>
                  </a:lnTo>
                  <a:lnTo>
                    <a:pt x="196004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802ACDC-467F-401D-A606-384A6A9C944F}"/>
                </a:ext>
              </a:extLst>
            </p:cNvPr>
            <p:cNvSpPr/>
            <p:nvPr/>
          </p:nvSpPr>
          <p:spPr>
            <a:xfrm>
              <a:off x="6653404" y="1326385"/>
              <a:ext cx="1594884" cy="1600254"/>
            </a:xfrm>
            <a:custGeom>
              <a:avLst/>
              <a:gdLst/>
              <a:ahLst/>
              <a:cxnLst/>
              <a:rect l="0" t="0" r="0" b="0"/>
              <a:pathLst>
                <a:path w="1594884" h="1600254">
                  <a:moveTo>
                    <a:pt x="0" y="1600253"/>
                  </a:moveTo>
                  <a:lnTo>
                    <a:pt x="25246" y="1575007"/>
                  </a:lnTo>
                  <a:lnTo>
                    <a:pt x="65827" y="1558337"/>
                  </a:lnTo>
                  <a:lnTo>
                    <a:pt x="126295" y="1505417"/>
                  </a:lnTo>
                  <a:lnTo>
                    <a:pt x="188462" y="1450281"/>
                  </a:lnTo>
                  <a:lnTo>
                    <a:pt x="251649" y="1396127"/>
                  </a:lnTo>
                  <a:lnTo>
                    <a:pt x="308699" y="1343239"/>
                  </a:lnTo>
                  <a:lnTo>
                    <a:pt x="367716" y="1281561"/>
                  </a:lnTo>
                  <a:lnTo>
                    <a:pt x="424258" y="1222761"/>
                  </a:lnTo>
                  <a:lnTo>
                    <a:pt x="474349" y="1161612"/>
                  </a:lnTo>
                  <a:lnTo>
                    <a:pt x="528755" y="1099050"/>
                  </a:lnTo>
                  <a:lnTo>
                    <a:pt x="578119" y="1041665"/>
                  </a:lnTo>
                  <a:lnTo>
                    <a:pt x="630230" y="985837"/>
                  </a:lnTo>
                  <a:lnTo>
                    <a:pt x="684387" y="923439"/>
                  </a:lnTo>
                  <a:lnTo>
                    <a:pt x="733153" y="869910"/>
                  </a:lnTo>
                  <a:lnTo>
                    <a:pt x="778549" y="816233"/>
                  </a:lnTo>
                  <a:lnTo>
                    <a:pt x="827670" y="761940"/>
                  </a:lnTo>
                  <a:lnTo>
                    <a:pt x="877917" y="704214"/>
                  </a:lnTo>
                  <a:lnTo>
                    <a:pt x="929350" y="645615"/>
                  </a:lnTo>
                  <a:lnTo>
                    <a:pt x="982751" y="586571"/>
                  </a:lnTo>
                  <a:lnTo>
                    <a:pt x="1036412" y="524396"/>
                  </a:lnTo>
                  <a:lnTo>
                    <a:pt x="1095948" y="466059"/>
                  </a:lnTo>
                  <a:lnTo>
                    <a:pt x="1154498" y="408080"/>
                  </a:lnTo>
                  <a:lnTo>
                    <a:pt x="1215634" y="349868"/>
                  </a:lnTo>
                  <a:lnTo>
                    <a:pt x="1273835" y="295457"/>
                  </a:lnTo>
                  <a:lnTo>
                    <a:pt x="1328105" y="242260"/>
                  </a:lnTo>
                  <a:lnTo>
                    <a:pt x="1390912" y="186370"/>
                  </a:lnTo>
                  <a:lnTo>
                    <a:pt x="1451228" y="129363"/>
                  </a:lnTo>
                  <a:lnTo>
                    <a:pt x="1508527" y="70294"/>
                  </a:lnTo>
                  <a:lnTo>
                    <a:pt x="1569150" y="19934"/>
                  </a:lnTo>
                  <a:lnTo>
                    <a:pt x="159488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40688AC-E187-4D8B-9B08-8B6E6488951C}"/>
                </a:ext>
              </a:extLst>
            </p:cNvPr>
            <p:cNvSpPr/>
            <p:nvPr/>
          </p:nvSpPr>
          <p:spPr>
            <a:xfrm>
              <a:off x="6519154" y="1374715"/>
              <a:ext cx="1670065" cy="128858"/>
            </a:xfrm>
            <a:custGeom>
              <a:avLst/>
              <a:gdLst/>
              <a:ahLst/>
              <a:cxnLst/>
              <a:rect l="0" t="0" r="0" b="0"/>
              <a:pathLst>
                <a:path w="1670065" h="128858">
                  <a:moveTo>
                    <a:pt x="0" y="0"/>
                  </a:moveTo>
                  <a:lnTo>
                    <a:pt x="59739" y="2850"/>
                  </a:lnTo>
                  <a:lnTo>
                    <a:pt x="119687" y="5271"/>
                  </a:lnTo>
                  <a:lnTo>
                    <a:pt x="180880" y="9987"/>
                  </a:lnTo>
                  <a:lnTo>
                    <a:pt x="237348" y="15297"/>
                  </a:lnTo>
                  <a:lnTo>
                    <a:pt x="296189" y="23512"/>
                  </a:lnTo>
                  <a:lnTo>
                    <a:pt x="358090" y="34031"/>
                  </a:lnTo>
                  <a:lnTo>
                    <a:pt x="413265" y="42962"/>
                  </a:lnTo>
                  <a:lnTo>
                    <a:pt x="467158" y="51910"/>
                  </a:lnTo>
                  <a:lnTo>
                    <a:pt x="520885" y="60859"/>
                  </a:lnTo>
                  <a:lnTo>
                    <a:pt x="580428" y="72468"/>
                  </a:lnTo>
                  <a:lnTo>
                    <a:pt x="642073" y="82203"/>
                  </a:lnTo>
                  <a:lnTo>
                    <a:pt x="700642" y="88281"/>
                  </a:lnTo>
                  <a:lnTo>
                    <a:pt x="759977" y="96735"/>
                  </a:lnTo>
                  <a:lnTo>
                    <a:pt x="812151" y="103834"/>
                  </a:lnTo>
                  <a:lnTo>
                    <a:pt x="870990" y="111180"/>
                  </a:lnTo>
                  <a:lnTo>
                    <a:pt x="932128" y="116847"/>
                  </a:lnTo>
                  <a:lnTo>
                    <a:pt x="987780" y="122514"/>
                  </a:lnTo>
                  <a:lnTo>
                    <a:pt x="1041737" y="127628"/>
                  </a:lnTo>
                  <a:lnTo>
                    <a:pt x="1096067" y="128714"/>
                  </a:lnTo>
                  <a:lnTo>
                    <a:pt x="1153799" y="128857"/>
                  </a:lnTo>
                  <a:lnTo>
                    <a:pt x="1211445" y="126026"/>
                  </a:lnTo>
                  <a:lnTo>
                    <a:pt x="1272967" y="123730"/>
                  </a:lnTo>
                  <a:lnTo>
                    <a:pt x="1329675" y="120678"/>
                  </a:lnTo>
                  <a:lnTo>
                    <a:pt x="1388311" y="118288"/>
                  </a:lnTo>
                  <a:lnTo>
                    <a:pt x="1446287" y="115294"/>
                  </a:lnTo>
                  <a:lnTo>
                    <a:pt x="1508844" y="112991"/>
                  </a:lnTo>
                  <a:lnTo>
                    <a:pt x="1570543" y="115639"/>
                  </a:lnTo>
                  <a:lnTo>
                    <a:pt x="1633883" y="122292"/>
                  </a:lnTo>
                  <a:lnTo>
                    <a:pt x="1670064" y="1235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D768F67-CE7A-4EB0-80C6-8A4315214F0E}"/>
                </a:ext>
              </a:extLst>
            </p:cNvPr>
            <p:cNvSpPr/>
            <p:nvPr/>
          </p:nvSpPr>
          <p:spPr>
            <a:xfrm>
              <a:off x="6755433" y="4134884"/>
              <a:ext cx="1116957" cy="735688"/>
            </a:xfrm>
            <a:custGeom>
              <a:avLst/>
              <a:gdLst/>
              <a:ahLst/>
              <a:cxnLst/>
              <a:rect l="0" t="0" r="0" b="0"/>
              <a:pathLst>
                <a:path w="1116957" h="735688">
                  <a:moveTo>
                    <a:pt x="0" y="735687"/>
                  </a:moveTo>
                  <a:lnTo>
                    <a:pt x="25246" y="702441"/>
                  </a:lnTo>
                  <a:lnTo>
                    <a:pt x="88524" y="651248"/>
                  </a:lnTo>
                  <a:lnTo>
                    <a:pt x="114117" y="630008"/>
                  </a:lnTo>
                  <a:lnTo>
                    <a:pt x="177220" y="592260"/>
                  </a:lnTo>
                  <a:lnTo>
                    <a:pt x="235532" y="555578"/>
                  </a:lnTo>
                  <a:lnTo>
                    <a:pt x="294362" y="518072"/>
                  </a:lnTo>
                  <a:lnTo>
                    <a:pt x="353425" y="480484"/>
                  </a:lnTo>
                  <a:lnTo>
                    <a:pt x="412495" y="442894"/>
                  </a:lnTo>
                  <a:lnTo>
                    <a:pt x="472991" y="400872"/>
                  </a:lnTo>
                  <a:lnTo>
                    <a:pt x="530394" y="363529"/>
                  </a:lnTo>
                  <a:lnTo>
                    <a:pt x="589420" y="325684"/>
                  </a:lnTo>
                  <a:lnTo>
                    <a:pt x="647892" y="284658"/>
                  </a:lnTo>
                  <a:lnTo>
                    <a:pt x="710065" y="242800"/>
                  </a:lnTo>
                  <a:lnTo>
                    <a:pt x="769059" y="205209"/>
                  </a:lnTo>
                  <a:lnTo>
                    <a:pt x="831527" y="160279"/>
                  </a:lnTo>
                  <a:lnTo>
                    <a:pt x="894596" y="121767"/>
                  </a:lnTo>
                  <a:lnTo>
                    <a:pt x="957078" y="87511"/>
                  </a:lnTo>
                  <a:lnTo>
                    <a:pt x="986933" y="76583"/>
                  </a:lnTo>
                  <a:lnTo>
                    <a:pt x="1047505" y="41731"/>
                  </a:lnTo>
                  <a:lnTo>
                    <a:pt x="1108958" y="6341"/>
                  </a:lnTo>
                  <a:lnTo>
                    <a:pt x="111695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D09730C-F7B6-4683-8CB3-BA9117759EA3}"/>
                </a:ext>
              </a:extLst>
            </p:cNvPr>
            <p:cNvSpPr/>
            <p:nvPr/>
          </p:nvSpPr>
          <p:spPr>
            <a:xfrm>
              <a:off x="6830613" y="1578774"/>
              <a:ext cx="1481581" cy="3189768"/>
            </a:xfrm>
            <a:custGeom>
              <a:avLst/>
              <a:gdLst/>
              <a:ahLst/>
              <a:cxnLst/>
              <a:rect l="0" t="0" r="0" b="0"/>
              <a:pathLst>
                <a:path w="1481581" h="3189768">
                  <a:moveTo>
                    <a:pt x="1245835" y="0"/>
                  </a:moveTo>
                  <a:lnTo>
                    <a:pt x="1245836" y="62618"/>
                  </a:lnTo>
                  <a:lnTo>
                    <a:pt x="1250458" y="124564"/>
                  </a:lnTo>
                  <a:lnTo>
                    <a:pt x="1256214" y="186801"/>
                  </a:lnTo>
                  <a:lnTo>
                    <a:pt x="1258326" y="245476"/>
                  </a:lnTo>
                  <a:lnTo>
                    <a:pt x="1252987" y="307893"/>
                  </a:lnTo>
                  <a:lnTo>
                    <a:pt x="1251362" y="365867"/>
                  </a:lnTo>
                  <a:lnTo>
                    <a:pt x="1251219" y="429064"/>
                  </a:lnTo>
                  <a:lnTo>
                    <a:pt x="1251207" y="489171"/>
                  </a:lnTo>
                  <a:lnTo>
                    <a:pt x="1251205" y="542434"/>
                  </a:lnTo>
                  <a:lnTo>
                    <a:pt x="1255455" y="596076"/>
                  </a:lnTo>
                  <a:lnTo>
                    <a:pt x="1260118" y="650365"/>
                  </a:lnTo>
                  <a:lnTo>
                    <a:pt x="1264556" y="708090"/>
                  </a:lnTo>
                  <a:lnTo>
                    <a:pt x="1268544" y="764030"/>
                  </a:lnTo>
                  <a:lnTo>
                    <a:pt x="1272737" y="821096"/>
                  </a:lnTo>
                  <a:lnTo>
                    <a:pt x="1277236" y="875239"/>
                  </a:lnTo>
                  <a:lnTo>
                    <a:pt x="1277946" y="933247"/>
                  </a:lnTo>
                  <a:lnTo>
                    <a:pt x="1278041" y="988524"/>
                  </a:lnTo>
                  <a:lnTo>
                    <a:pt x="1280904" y="1046380"/>
                  </a:lnTo>
                  <a:lnTo>
                    <a:pt x="1280433" y="1100744"/>
                  </a:lnTo>
                  <a:lnTo>
                    <a:pt x="1287412" y="1163685"/>
                  </a:lnTo>
                  <a:lnTo>
                    <a:pt x="1292924" y="1224686"/>
                  </a:lnTo>
                  <a:lnTo>
                    <a:pt x="1292211" y="1275005"/>
                  </a:lnTo>
                  <a:lnTo>
                    <a:pt x="1282972" y="1318644"/>
                  </a:lnTo>
                  <a:lnTo>
                    <a:pt x="1286567" y="1378756"/>
                  </a:lnTo>
                  <a:lnTo>
                    <a:pt x="1295089" y="1439509"/>
                  </a:lnTo>
                  <a:lnTo>
                    <a:pt x="1304987" y="1502034"/>
                  </a:lnTo>
                  <a:lnTo>
                    <a:pt x="1314060" y="1562998"/>
                  </a:lnTo>
                  <a:lnTo>
                    <a:pt x="1321348" y="1622883"/>
                  </a:lnTo>
                  <a:lnTo>
                    <a:pt x="1330193" y="1684683"/>
                  </a:lnTo>
                  <a:lnTo>
                    <a:pt x="1337459" y="1743992"/>
                  </a:lnTo>
                  <a:lnTo>
                    <a:pt x="1347894" y="1804674"/>
                  </a:lnTo>
                  <a:lnTo>
                    <a:pt x="1357016" y="1862943"/>
                  </a:lnTo>
                  <a:lnTo>
                    <a:pt x="1364307" y="1918635"/>
                  </a:lnTo>
                  <a:lnTo>
                    <a:pt x="1370494" y="1975817"/>
                  </a:lnTo>
                  <a:lnTo>
                    <a:pt x="1381942" y="2038782"/>
                  </a:lnTo>
                  <a:lnTo>
                    <a:pt x="1392621" y="2095351"/>
                  </a:lnTo>
                  <a:lnTo>
                    <a:pt x="1403356" y="2151350"/>
                  </a:lnTo>
                  <a:lnTo>
                    <a:pt x="1415885" y="2210518"/>
                  </a:lnTo>
                  <a:lnTo>
                    <a:pt x="1430204" y="2273042"/>
                  </a:lnTo>
                  <a:lnTo>
                    <a:pt x="1440274" y="2335599"/>
                  </a:lnTo>
                  <a:lnTo>
                    <a:pt x="1451750" y="2394592"/>
                  </a:lnTo>
                  <a:lnTo>
                    <a:pt x="1466006" y="2458087"/>
                  </a:lnTo>
                  <a:lnTo>
                    <a:pt x="1480308" y="2519169"/>
                  </a:lnTo>
                  <a:lnTo>
                    <a:pt x="1481580" y="2541452"/>
                  </a:lnTo>
                  <a:lnTo>
                    <a:pt x="1478694" y="2554368"/>
                  </a:lnTo>
                  <a:lnTo>
                    <a:pt x="1476254" y="2560319"/>
                  </a:lnTo>
                  <a:lnTo>
                    <a:pt x="1468770" y="2568522"/>
                  </a:lnTo>
                  <a:lnTo>
                    <a:pt x="1452902" y="2576494"/>
                  </a:lnTo>
                  <a:lnTo>
                    <a:pt x="1433084" y="2581043"/>
                  </a:lnTo>
                  <a:lnTo>
                    <a:pt x="1377923" y="2582847"/>
                  </a:lnTo>
                  <a:lnTo>
                    <a:pt x="1315455" y="2587573"/>
                  </a:lnTo>
                  <a:lnTo>
                    <a:pt x="1254487" y="2592480"/>
                  </a:lnTo>
                  <a:lnTo>
                    <a:pt x="1198088" y="2597843"/>
                  </a:lnTo>
                  <a:lnTo>
                    <a:pt x="1136558" y="2604491"/>
                  </a:lnTo>
                  <a:lnTo>
                    <a:pt x="1080586" y="2615287"/>
                  </a:lnTo>
                  <a:lnTo>
                    <a:pt x="1018443" y="2629504"/>
                  </a:lnTo>
                  <a:lnTo>
                    <a:pt x="962447" y="2642029"/>
                  </a:lnTo>
                  <a:lnTo>
                    <a:pt x="903994" y="2656946"/>
                  </a:lnTo>
                  <a:lnTo>
                    <a:pt x="844896" y="2678669"/>
                  </a:lnTo>
                  <a:lnTo>
                    <a:pt x="781655" y="2705447"/>
                  </a:lnTo>
                  <a:lnTo>
                    <a:pt x="720623" y="2732295"/>
                  </a:lnTo>
                  <a:lnTo>
                    <a:pt x="661503" y="2759145"/>
                  </a:lnTo>
                  <a:lnTo>
                    <a:pt x="601953" y="2798468"/>
                  </a:lnTo>
                  <a:lnTo>
                    <a:pt x="580060" y="2811114"/>
                  </a:lnTo>
                  <a:lnTo>
                    <a:pt x="521637" y="2849621"/>
                  </a:lnTo>
                  <a:lnTo>
                    <a:pt x="461733" y="2889158"/>
                  </a:lnTo>
                  <a:lnTo>
                    <a:pt x="402856" y="2926609"/>
                  </a:lnTo>
                  <a:lnTo>
                    <a:pt x="339639" y="2969708"/>
                  </a:lnTo>
                  <a:lnTo>
                    <a:pt x="279255" y="3007898"/>
                  </a:lnTo>
                  <a:lnTo>
                    <a:pt x="219381" y="3045040"/>
                  </a:lnTo>
                  <a:lnTo>
                    <a:pt x="159897" y="3075845"/>
                  </a:lnTo>
                  <a:lnTo>
                    <a:pt x="98049" y="3112090"/>
                  </a:lnTo>
                  <a:lnTo>
                    <a:pt x="36679" y="3159144"/>
                  </a:lnTo>
                  <a:lnTo>
                    <a:pt x="0" y="31897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8012D7-C672-4964-A0B8-4FF42DB14A04}"/>
              </a:ext>
            </a:extLst>
          </p:cNvPr>
          <p:cNvGrpSpPr/>
          <p:nvPr/>
        </p:nvGrpSpPr>
        <p:grpSpPr>
          <a:xfrm>
            <a:off x="1235095" y="4006052"/>
            <a:ext cx="3480062" cy="1029260"/>
            <a:chOff x="1235095" y="4006052"/>
            <a:chExt cx="3480062" cy="102926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999F566-2304-4A17-A86F-3FDA84660F4D}"/>
                </a:ext>
              </a:extLst>
            </p:cNvPr>
            <p:cNvSpPr/>
            <p:nvPr/>
          </p:nvSpPr>
          <p:spPr>
            <a:xfrm>
              <a:off x="1245835" y="4424862"/>
              <a:ext cx="287237" cy="504780"/>
            </a:xfrm>
            <a:custGeom>
              <a:avLst/>
              <a:gdLst/>
              <a:ahLst/>
              <a:cxnLst/>
              <a:rect l="0" t="0" r="0" b="0"/>
              <a:pathLst>
                <a:path w="287237" h="504780">
                  <a:moveTo>
                    <a:pt x="0" y="0"/>
                  </a:moveTo>
                  <a:lnTo>
                    <a:pt x="60137" y="27031"/>
                  </a:lnTo>
                  <a:lnTo>
                    <a:pt x="114454" y="46755"/>
                  </a:lnTo>
                  <a:lnTo>
                    <a:pt x="164901" y="55879"/>
                  </a:lnTo>
                  <a:lnTo>
                    <a:pt x="211428" y="52777"/>
                  </a:lnTo>
                  <a:lnTo>
                    <a:pt x="239745" y="42070"/>
                  </a:lnTo>
                  <a:lnTo>
                    <a:pt x="259902" y="28465"/>
                  </a:lnTo>
                  <a:lnTo>
                    <a:pt x="262171" y="27927"/>
                  </a:lnTo>
                  <a:lnTo>
                    <a:pt x="263087" y="29358"/>
                  </a:lnTo>
                  <a:lnTo>
                    <a:pt x="258878" y="88328"/>
                  </a:lnTo>
                  <a:lnTo>
                    <a:pt x="262108" y="151639"/>
                  </a:lnTo>
                  <a:lnTo>
                    <a:pt x="267282" y="205753"/>
                  </a:lnTo>
                  <a:lnTo>
                    <a:pt x="277681" y="266955"/>
                  </a:lnTo>
                  <a:lnTo>
                    <a:pt x="283772" y="323152"/>
                  </a:lnTo>
                  <a:lnTo>
                    <a:pt x="287236" y="386275"/>
                  </a:lnTo>
                  <a:lnTo>
                    <a:pt x="283249" y="443909"/>
                  </a:lnTo>
                  <a:lnTo>
                    <a:pt x="273869" y="5047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3EC0002-4854-439F-B500-72D600CE853C}"/>
                </a:ext>
              </a:extLst>
            </p:cNvPr>
            <p:cNvSpPr/>
            <p:nvPr/>
          </p:nvSpPr>
          <p:spPr>
            <a:xfrm>
              <a:off x="1235095" y="4006052"/>
              <a:ext cx="268500" cy="805450"/>
            </a:xfrm>
            <a:custGeom>
              <a:avLst/>
              <a:gdLst/>
              <a:ahLst/>
              <a:cxnLst/>
              <a:rect l="0" t="0" r="0" b="0"/>
              <a:pathLst>
                <a:path w="268500" h="805450">
                  <a:moveTo>
                    <a:pt x="0" y="365111"/>
                  </a:moveTo>
                  <a:lnTo>
                    <a:pt x="1193" y="347962"/>
                  </a:lnTo>
                  <a:lnTo>
                    <a:pt x="8574" y="329666"/>
                  </a:lnTo>
                  <a:lnTo>
                    <a:pt x="20168" y="309006"/>
                  </a:lnTo>
                  <a:lnTo>
                    <a:pt x="44845" y="247006"/>
                  </a:lnTo>
                  <a:lnTo>
                    <a:pt x="64410" y="189021"/>
                  </a:lnTo>
                  <a:lnTo>
                    <a:pt x="82339" y="126221"/>
                  </a:lnTo>
                  <a:lnTo>
                    <a:pt x="102030" y="64424"/>
                  </a:lnTo>
                  <a:lnTo>
                    <a:pt x="105809" y="45109"/>
                  </a:lnTo>
                  <a:lnTo>
                    <a:pt x="107886" y="30166"/>
                  </a:lnTo>
                  <a:lnTo>
                    <a:pt x="115764" y="12285"/>
                  </a:lnTo>
                  <a:lnTo>
                    <a:pt x="122255" y="3246"/>
                  </a:lnTo>
                  <a:lnTo>
                    <a:pt x="126253" y="955"/>
                  </a:lnTo>
                  <a:lnTo>
                    <a:pt x="135469" y="0"/>
                  </a:lnTo>
                  <a:lnTo>
                    <a:pt x="138642" y="2371"/>
                  </a:lnTo>
                  <a:lnTo>
                    <a:pt x="142169" y="11369"/>
                  </a:lnTo>
                  <a:lnTo>
                    <a:pt x="155759" y="71710"/>
                  </a:lnTo>
                  <a:lnTo>
                    <a:pt x="169131" y="129179"/>
                  </a:lnTo>
                  <a:lnTo>
                    <a:pt x="179034" y="184153"/>
                  </a:lnTo>
                  <a:lnTo>
                    <a:pt x="190349" y="242863"/>
                  </a:lnTo>
                  <a:lnTo>
                    <a:pt x="205569" y="299754"/>
                  </a:lnTo>
                  <a:lnTo>
                    <a:pt x="216317" y="358795"/>
                  </a:lnTo>
                  <a:lnTo>
                    <a:pt x="229754" y="417567"/>
                  </a:lnTo>
                  <a:lnTo>
                    <a:pt x="239707" y="476634"/>
                  </a:lnTo>
                  <a:lnTo>
                    <a:pt x="248789" y="538812"/>
                  </a:lnTo>
                  <a:lnTo>
                    <a:pt x="256165" y="599808"/>
                  </a:lnTo>
                  <a:lnTo>
                    <a:pt x="261240" y="654881"/>
                  </a:lnTo>
                  <a:lnTo>
                    <a:pt x="262963" y="718318"/>
                  </a:lnTo>
                  <a:lnTo>
                    <a:pt x="264711" y="778790"/>
                  </a:lnTo>
                  <a:lnTo>
                    <a:pt x="268499" y="8054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AA7AAEB-8EA4-4F05-B871-EB07B8CB2EBB}"/>
                </a:ext>
              </a:extLst>
            </p:cNvPr>
            <p:cNvSpPr/>
            <p:nvPr/>
          </p:nvSpPr>
          <p:spPr>
            <a:xfrm>
              <a:off x="1562664" y="4054334"/>
              <a:ext cx="363198" cy="826978"/>
            </a:xfrm>
            <a:custGeom>
              <a:avLst/>
              <a:gdLst/>
              <a:ahLst/>
              <a:cxnLst/>
              <a:rect l="0" t="0" r="0" b="0"/>
              <a:pathLst>
                <a:path w="363198" h="826978">
                  <a:moveTo>
                    <a:pt x="0" y="0"/>
                  </a:moveTo>
                  <a:lnTo>
                    <a:pt x="60253" y="8913"/>
                  </a:lnTo>
                  <a:lnTo>
                    <a:pt x="120303" y="15292"/>
                  </a:lnTo>
                  <a:lnTo>
                    <a:pt x="177224" y="20329"/>
                  </a:lnTo>
                  <a:lnTo>
                    <a:pt x="235683" y="21435"/>
                  </a:lnTo>
                  <a:lnTo>
                    <a:pt x="293978" y="22073"/>
                  </a:lnTo>
                  <a:lnTo>
                    <a:pt x="314831" y="26363"/>
                  </a:lnTo>
                  <a:lnTo>
                    <a:pt x="326681" y="31805"/>
                  </a:lnTo>
                  <a:lnTo>
                    <a:pt x="330557" y="36716"/>
                  </a:lnTo>
                  <a:lnTo>
                    <a:pt x="334863" y="50129"/>
                  </a:lnTo>
                  <a:lnTo>
                    <a:pt x="337031" y="81855"/>
                  </a:lnTo>
                  <a:lnTo>
                    <a:pt x="328792" y="143900"/>
                  </a:lnTo>
                  <a:lnTo>
                    <a:pt x="332644" y="204205"/>
                  </a:lnTo>
                  <a:lnTo>
                    <a:pt x="338754" y="260954"/>
                  </a:lnTo>
                  <a:lnTo>
                    <a:pt x="343030" y="316542"/>
                  </a:lnTo>
                  <a:lnTo>
                    <a:pt x="346444" y="373341"/>
                  </a:lnTo>
                  <a:lnTo>
                    <a:pt x="350297" y="435103"/>
                  </a:lnTo>
                  <a:lnTo>
                    <a:pt x="357566" y="497039"/>
                  </a:lnTo>
                  <a:lnTo>
                    <a:pt x="362346" y="558497"/>
                  </a:lnTo>
                  <a:lnTo>
                    <a:pt x="363197" y="618434"/>
                  </a:lnTo>
                  <a:lnTo>
                    <a:pt x="360237" y="676027"/>
                  </a:lnTo>
                  <a:lnTo>
                    <a:pt x="359231" y="736719"/>
                  </a:lnTo>
                  <a:lnTo>
                    <a:pt x="354753" y="794241"/>
                  </a:lnTo>
                  <a:lnTo>
                    <a:pt x="354418" y="8269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3361494-5E6C-4B7D-9AE3-432C0C2D86FA}"/>
                </a:ext>
              </a:extLst>
            </p:cNvPr>
            <p:cNvSpPr/>
            <p:nvPr/>
          </p:nvSpPr>
          <p:spPr>
            <a:xfrm>
              <a:off x="2058169" y="4023874"/>
              <a:ext cx="519422" cy="637268"/>
            </a:xfrm>
            <a:custGeom>
              <a:avLst/>
              <a:gdLst/>
              <a:ahLst/>
              <a:cxnLst/>
              <a:rect l="0" t="0" r="0" b="0"/>
              <a:pathLst>
                <a:path w="519422" h="637268">
                  <a:moveTo>
                    <a:pt x="36123" y="121750"/>
                  </a:moveTo>
                  <a:lnTo>
                    <a:pt x="32432" y="107098"/>
                  </a:lnTo>
                  <a:lnTo>
                    <a:pt x="32675" y="76360"/>
                  </a:lnTo>
                  <a:lnTo>
                    <a:pt x="43253" y="39867"/>
                  </a:lnTo>
                  <a:lnTo>
                    <a:pt x="50628" y="26884"/>
                  </a:lnTo>
                  <a:lnTo>
                    <a:pt x="67602" y="10705"/>
                  </a:lnTo>
                  <a:lnTo>
                    <a:pt x="78753" y="4178"/>
                  </a:lnTo>
                  <a:lnTo>
                    <a:pt x="106498" y="0"/>
                  </a:lnTo>
                  <a:lnTo>
                    <a:pt x="151501" y="3471"/>
                  </a:lnTo>
                  <a:lnTo>
                    <a:pt x="214875" y="24180"/>
                  </a:lnTo>
                  <a:lnTo>
                    <a:pt x="250586" y="52331"/>
                  </a:lnTo>
                  <a:lnTo>
                    <a:pt x="283112" y="91669"/>
                  </a:lnTo>
                  <a:lnTo>
                    <a:pt x="306101" y="150620"/>
                  </a:lnTo>
                  <a:lnTo>
                    <a:pt x="311756" y="177904"/>
                  </a:lnTo>
                  <a:lnTo>
                    <a:pt x="309629" y="236415"/>
                  </a:lnTo>
                  <a:lnTo>
                    <a:pt x="296566" y="295435"/>
                  </a:lnTo>
                  <a:lnTo>
                    <a:pt x="271019" y="354500"/>
                  </a:lnTo>
                  <a:lnTo>
                    <a:pt x="230357" y="413570"/>
                  </a:lnTo>
                  <a:lnTo>
                    <a:pt x="174466" y="476925"/>
                  </a:lnTo>
                  <a:lnTo>
                    <a:pt x="113018" y="528537"/>
                  </a:lnTo>
                  <a:lnTo>
                    <a:pt x="52369" y="576223"/>
                  </a:lnTo>
                  <a:lnTo>
                    <a:pt x="4517" y="610366"/>
                  </a:lnTo>
                  <a:lnTo>
                    <a:pt x="733" y="613963"/>
                  </a:lnTo>
                  <a:lnTo>
                    <a:pt x="0" y="616958"/>
                  </a:lnTo>
                  <a:lnTo>
                    <a:pt x="1300" y="619551"/>
                  </a:lnTo>
                  <a:lnTo>
                    <a:pt x="3958" y="621877"/>
                  </a:lnTo>
                  <a:lnTo>
                    <a:pt x="14866" y="622869"/>
                  </a:lnTo>
                  <a:lnTo>
                    <a:pt x="76219" y="620628"/>
                  </a:lnTo>
                  <a:lnTo>
                    <a:pt x="133552" y="616291"/>
                  </a:lnTo>
                  <a:lnTo>
                    <a:pt x="186584" y="615854"/>
                  </a:lnTo>
                  <a:lnTo>
                    <a:pt x="246037" y="617387"/>
                  </a:lnTo>
                  <a:lnTo>
                    <a:pt x="303978" y="621258"/>
                  </a:lnTo>
                  <a:lnTo>
                    <a:pt x="358237" y="628567"/>
                  </a:lnTo>
                  <a:lnTo>
                    <a:pt x="419903" y="634456"/>
                  </a:lnTo>
                  <a:lnTo>
                    <a:pt x="474577" y="637021"/>
                  </a:lnTo>
                  <a:lnTo>
                    <a:pt x="519421" y="6372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87B7FA4-F8CB-4BE1-9FE8-84BE7BC5C20B}"/>
                </a:ext>
              </a:extLst>
            </p:cNvPr>
            <p:cNvSpPr/>
            <p:nvPr/>
          </p:nvSpPr>
          <p:spPr>
            <a:xfrm>
              <a:off x="2534630" y="4058022"/>
              <a:ext cx="406414" cy="489934"/>
            </a:xfrm>
            <a:custGeom>
              <a:avLst/>
              <a:gdLst/>
              <a:ahLst/>
              <a:cxnLst/>
              <a:rect l="0" t="0" r="0" b="0"/>
              <a:pathLst>
                <a:path w="406414" h="489934">
                  <a:moveTo>
                    <a:pt x="365159" y="17792"/>
                  </a:moveTo>
                  <a:lnTo>
                    <a:pt x="306799" y="4006"/>
                  </a:lnTo>
                  <a:lnTo>
                    <a:pt x="247706" y="0"/>
                  </a:lnTo>
                  <a:lnTo>
                    <a:pt x="191564" y="5871"/>
                  </a:lnTo>
                  <a:lnTo>
                    <a:pt x="132531" y="22456"/>
                  </a:lnTo>
                  <a:lnTo>
                    <a:pt x="75496" y="48471"/>
                  </a:lnTo>
                  <a:lnTo>
                    <a:pt x="43077" y="74489"/>
                  </a:lnTo>
                  <a:lnTo>
                    <a:pt x="34858" y="86149"/>
                  </a:lnTo>
                  <a:lnTo>
                    <a:pt x="29222" y="106132"/>
                  </a:lnTo>
                  <a:lnTo>
                    <a:pt x="30404" y="127168"/>
                  </a:lnTo>
                  <a:lnTo>
                    <a:pt x="32799" y="132476"/>
                  </a:lnTo>
                  <a:lnTo>
                    <a:pt x="51632" y="150385"/>
                  </a:lnTo>
                  <a:lnTo>
                    <a:pt x="79865" y="166578"/>
                  </a:lnTo>
                  <a:lnTo>
                    <a:pt x="138111" y="190973"/>
                  </a:lnTo>
                  <a:lnTo>
                    <a:pt x="198810" y="209860"/>
                  </a:lnTo>
                  <a:lnTo>
                    <a:pt x="258495" y="231042"/>
                  </a:lnTo>
                  <a:lnTo>
                    <a:pt x="317575" y="264489"/>
                  </a:lnTo>
                  <a:lnTo>
                    <a:pt x="359518" y="294476"/>
                  </a:lnTo>
                  <a:lnTo>
                    <a:pt x="372968" y="311455"/>
                  </a:lnTo>
                  <a:lnTo>
                    <a:pt x="400379" y="370501"/>
                  </a:lnTo>
                  <a:lnTo>
                    <a:pt x="406413" y="394944"/>
                  </a:lnTo>
                  <a:lnTo>
                    <a:pt x="404931" y="431130"/>
                  </a:lnTo>
                  <a:lnTo>
                    <a:pt x="400536" y="446329"/>
                  </a:lnTo>
                  <a:lnTo>
                    <a:pt x="387991" y="465810"/>
                  </a:lnTo>
                  <a:lnTo>
                    <a:pt x="374708" y="477444"/>
                  </a:lnTo>
                  <a:lnTo>
                    <a:pt x="356585" y="485598"/>
                  </a:lnTo>
                  <a:lnTo>
                    <a:pt x="312064" y="489933"/>
                  </a:lnTo>
                  <a:lnTo>
                    <a:pt x="254822" y="482839"/>
                  </a:lnTo>
                  <a:lnTo>
                    <a:pt x="195912" y="464946"/>
                  </a:lnTo>
                  <a:lnTo>
                    <a:pt x="136856" y="436306"/>
                  </a:lnTo>
                  <a:lnTo>
                    <a:pt x="73438" y="407603"/>
                  </a:lnTo>
                  <a:lnTo>
                    <a:pt x="24578" y="380481"/>
                  </a:lnTo>
                  <a:lnTo>
                    <a:pt x="0" y="356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89B692D-6110-44F7-919E-8ACFE9D4A2EF}"/>
                </a:ext>
              </a:extLst>
            </p:cNvPr>
            <p:cNvSpPr/>
            <p:nvPr/>
          </p:nvSpPr>
          <p:spPr>
            <a:xfrm>
              <a:off x="2840719" y="4211019"/>
              <a:ext cx="628903" cy="824293"/>
            </a:xfrm>
            <a:custGeom>
              <a:avLst/>
              <a:gdLst/>
              <a:ahLst/>
              <a:cxnLst/>
              <a:rect l="0" t="0" r="0" b="0"/>
              <a:pathLst>
                <a:path w="628903" h="824293">
                  <a:moveTo>
                    <a:pt x="553108" y="149404"/>
                  </a:moveTo>
                  <a:lnTo>
                    <a:pt x="551517" y="127629"/>
                  </a:lnTo>
                  <a:lnTo>
                    <a:pt x="545675" y="111726"/>
                  </a:lnTo>
                  <a:lnTo>
                    <a:pt x="513873" y="63481"/>
                  </a:lnTo>
                  <a:lnTo>
                    <a:pt x="484164" y="37230"/>
                  </a:lnTo>
                  <a:lnTo>
                    <a:pt x="424922" y="6297"/>
                  </a:lnTo>
                  <a:lnTo>
                    <a:pt x="382715" y="0"/>
                  </a:lnTo>
                  <a:lnTo>
                    <a:pt x="341968" y="3457"/>
                  </a:lnTo>
                  <a:lnTo>
                    <a:pt x="304545" y="14535"/>
                  </a:lnTo>
                  <a:lnTo>
                    <a:pt x="261360" y="47045"/>
                  </a:lnTo>
                  <a:lnTo>
                    <a:pt x="230479" y="87040"/>
                  </a:lnTo>
                  <a:lnTo>
                    <a:pt x="217918" y="120334"/>
                  </a:lnTo>
                  <a:lnTo>
                    <a:pt x="210665" y="168448"/>
                  </a:lnTo>
                  <a:lnTo>
                    <a:pt x="214557" y="208457"/>
                  </a:lnTo>
                  <a:lnTo>
                    <a:pt x="229558" y="254775"/>
                  </a:lnTo>
                  <a:lnTo>
                    <a:pt x="262736" y="301218"/>
                  </a:lnTo>
                  <a:lnTo>
                    <a:pt x="301610" y="335718"/>
                  </a:lnTo>
                  <a:lnTo>
                    <a:pt x="352905" y="366247"/>
                  </a:lnTo>
                  <a:lnTo>
                    <a:pt x="377041" y="372366"/>
                  </a:lnTo>
                  <a:lnTo>
                    <a:pt x="409073" y="374434"/>
                  </a:lnTo>
                  <a:lnTo>
                    <a:pt x="431141" y="369090"/>
                  </a:lnTo>
                  <a:lnTo>
                    <a:pt x="455692" y="355998"/>
                  </a:lnTo>
                  <a:lnTo>
                    <a:pt x="483198" y="328759"/>
                  </a:lnTo>
                  <a:lnTo>
                    <a:pt x="515374" y="271266"/>
                  </a:lnTo>
                  <a:lnTo>
                    <a:pt x="533095" y="214790"/>
                  </a:lnTo>
                  <a:lnTo>
                    <a:pt x="541883" y="154880"/>
                  </a:lnTo>
                  <a:lnTo>
                    <a:pt x="546963" y="106433"/>
                  </a:lnTo>
                  <a:lnTo>
                    <a:pt x="547818" y="104646"/>
                  </a:lnTo>
                  <a:lnTo>
                    <a:pt x="550359" y="112208"/>
                  </a:lnTo>
                  <a:lnTo>
                    <a:pt x="558842" y="173102"/>
                  </a:lnTo>
                  <a:lnTo>
                    <a:pt x="568072" y="229163"/>
                  </a:lnTo>
                  <a:lnTo>
                    <a:pt x="580438" y="280072"/>
                  </a:lnTo>
                  <a:lnTo>
                    <a:pt x="591521" y="335916"/>
                  </a:lnTo>
                  <a:lnTo>
                    <a:pt x="606838" y="397199"/>
                  </a:lnTo>
                  <a:lnTo>
                    <a:pt x="614706" y="445580"/>
                  </a:lnTo>
                  <a:lnTo>
                    <a:pt x="621412" y="497438"/>
                  </a:lnTo>
                  <a:lnTo>
                    <a:pt x="628902" y="549995"/>
                  </a:lnTo>
                  <a:lnTo>
                    <a:pt x="628735" y="599843"/>
                  </a:lnTo>
                  <a:lnTo>
                    <a:pt x="626784" y="663204"/>
                  </a:lnTo>
                  <a:lnTo>
                    <a:pt x="619290" y="704190"/>
                  </a:lnTo>
                  <a:lnTo>
                    <a:pt x="604141" y="737417"/>
                  </a:lnTo>
                  <a:lnTo>
                    <a:pt x="577641" y="772520"/>
                  </a:lnTo>
                  <a:lnTo>
                    <a:pt x="534866" y="803860"/>
                  </a:lnTo>
                  <a:lnTo>
                    <a:pt x="504146" y="817267"/>
                  </a:lnTo>
                  <a:lnTo>
                    <a:pt x="458843" y="824292"/>
                  </a:lnTo>
                  <a:lnTo>
                    <a:pt x="397223" y="818360"/>
                  </a:lnTo>
                  <a:lnTo>
                    <a:pt x="334112" y="797566"/>
                  </a:lnTo>
                  <a:lnTo>
                    <a:pt x="280354" y="770060"/>
                  </a:lnTo>
                  <a:lnTo>
                    <a:pt x="229339" y="733224"/>
                  </a:lnTo>
                  <a:lnTo>
                    <a:pt x="175352" y="694568"/>
                  </a:lnTo>
                  <a:lnTo>
                    <a:pt x="114057" y="638558"/>
                  </a:lnTo>
                  <a:lnTo>
                    <a:pt x="60830" y="578595"/>
                  </a:lnTo>
                  <a:lnTo>
                    <a:pt x="17207" y="518651"/>
                  </a:lnTo>
                  <a:lnTo>
                    <a:pt x="0" y="4984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E3DB703-39B4-44A7-BA8A-8F3FA54B865C}"/>
                </a:ext>
              </a:extLst>
            </p:cNvPr>
            <p:cNvSpPr/>
            <p:nvPr/>
          </p:nvSpPr>
          <p:spPr>
            <a:xfrm>
              <a:off x="3438570" y="4221673"/>
              <a:ext cx="390226" cy="315960"/>
            </a:xfrm>
            <a:custGeom>
              <a:avLst/>
              <a:gdLst/>
              <a:ahLst/>
              <a:cxnLst/>
              <a:rect l="0" t="0" r="0" b="0"/>
              <a:pathLst>
                <a:path w="390226" h="315960">
                  <a:moveTo>
                    <a:pt x="255975" y="144120"/>
                  </a:moveTo>
                  <a:lnTo>
                    <a:pt x="270924" y="118846"/>
                  </a:lnTo>
                  <a:lnTo>
                    <a:pt x="272962" y="104048"/>
                  </a:lnTo>
                  <a:lnTo>
                    <a:pt x="269408" y="75941"/>
                  </a:lnTo>
                  <a:lnTo>
                    <a:pt x="252004" y="46857"/>
                  </a:lnTo>
                  <a:lnTo>
                    <a:pt x="237401" y="30148"/>
                  </a:lnTo>
                  <a:lnTo>
                    <a:pt x="206833" y="8728"/>
                  </a:lnTo>
                  <a:lnTo>
                    <a:pt x="187184" y="2239"/>
                  </a:lnTo>
                  <a:lnTo>
                    <a:pt x="145524" y="0"/>
                  </a:lnTo>
                  <a:lnTo>
                    <a:pt x="110960" y="9491"/>
                  </a:lnTo>
                  <a:lnTo>
                    <a:pt x="49951" y="47811"/>
                  </a:lnTo>
                  <a:lnTo>
                    <a:pt x="26336" y="73297"/>
                  </a:lnTo>
                  <a:lnTo>
                    <a:pt x="11152" y="101313"/>
                  </a:lnTo>
                  <a:lnTo>
                    <a:pt x="0" y="144133"/>
                  </a:lnTo>
                  <a:lnTo>
                    <a:pt x="336" y="165604"/>
                  </a:lnTo>
                  <a:lnTo>
                    <a:pt x="3335" y="179325"/>
                  </a:lnTo>
                  <a:lnTo>
                    <a:pt x="21196" y="211096"/>
                  </a:lnTo>
                  <a:lnTo>
                    <a:pt x="54899" y="241277"/>
                  </a:lnTo>
                  <a:lnTo>
                    <a:pt x="86869" y="257474"/>
                  </a:lnTo>
                  <a:lnTo>
                    <a:pt x="142790" y="271233"/>
                  </a:lnTo>
                  <a:lnTo>
                    <a:pt x="164563" y="270885"/>
                  </a:lnTo>
                  <a:lnTo>
                    <a:pt x="186129" y="265411"/>
                  </a:lnTo>
                  <a:lnTo>
                    <a:pt x="211948" y="252871"/>
                  </a:lnTo>
                  <a:lnTo>
                    <a:pt x="228809" y="239589"/>
                  </a:lnTo>
                  <a:lnTo>
                    <a:pt x="250092" y="207931"/>
                  </a:lnTo>
                  <a:lnTo>
                    <a:pt x="272784" y="158403"/>
                  </a:lnTo>
                  <a:lnTo>
                    <a:pt x="277273" y="101159"/>
                  </a:lnTo>
                  <a:lnTo>
                    <a:pt x="274594" y="53891"/>
                  </a:lnTo>
                  <a:lnTo>
                    <a:pt x="264983" y="21870"/>
                  </a:lnTo>
                  <a:lnTo>
                    <a:pt x="261981" y="16080"/>
                  </a:lnTo>
                  <a:lnTo>
                    <a:pt x="258785" y="14010"/>
                  </a:lnTo>
                  <a:lnTo>
                    <a:pt x="255463" y="14420"/>
                  </a:lnTo>
                  <a:lnTo>
                    <a:pt x="252054" y="16483"/>
                  </a:lnTo>
                  <a:lnTo>
                    <a:pt x="246675" y="26732"/>
                  </a:lnTo>
                  <a:lnTo>
                    <a:pt x="243489" y="42424"/>
                  </a:lnTo>
                  <a:lnTo>
                    <a:pt x="250923" y="105554"/>
                  </a:lnTo>
                  <a:lnTo>
                    <a:pt x="269225" y="168059"/>
                  </a:lnTo>
                  <a:lnTo>
                    <a:pt x="300024" y="231542"/>
                  </a:lnTo>
                  <a:lnTo>
                    <a:pt x="336900" y="280878"/>
                  </a:lnTo>
                  <a:lnTo>
                    <a:pt x="364527" y="303377"/>
                  </a:lnTo>
                  <a:lnTo>
                    <a:pt x="390225" y="3159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0755CB0-9F44-4E71-AD93-508C04BB1784}"/>
                </a:ext>
              </a:extLst>
            </p:cNvPr>
            <p:cNvSpPr/>
            <p:nvPr/>
          </p:nvSpPr>
          <p:spPr>
            <a:xfrm>
              <a:off x="3882735" y="4116412"/>
              <a:ext cx="262890" cy="378261"/>
            </a:xfrm>
            <a:custGeom>
              <a:avLst/>
              <a:gdLst/>
              <a:ahLst/>
              <a:cxnLst/>
              <a:rect l="0" t="0" r="0" b="0"/>
              <a:pathLst>
                <a:path w="262890" h="378261">
                  <a:moveTo>
                    <a:pt x="15870" y="82912"/>
                  </a:moveTo>
                  <a:lnTo>
                    <a:pt x="10997" y="124433"/>
                  </a:lnTo>
                  <a:lnTo>
                    <a:pt x="8938" y="184229"/>
                  </a:lnTo>
                  <a:lnTo>
                    <a:pt x="1588" y="239696"/>
                  </a:lnTo>
                  <a:lnTo>
                    <a:pt x="0" y="282115"/>
                  </a:lnTo>
                  <a:lnTo>
                    <a:pt x="1114" y="284927"/>
                  </a:lnTo>
                  <a:lnTo>
                    <a:pt x="3049" y="284415"/>
                  </a:lnTo>
                  <a:lnTo>
                    <a:pt x="5533" y="281687"/>
                  </a:lnTo>
                  <a:lnTo>
                    <a:pt x="22994" y="223057"/>
                  </a:lnTo>
                  <a:lnTo>
                    <a:pt x="37348" y="168189"/>
                  </a:lnTo>
                  <a:lnTo>
                    <a:pt x="44310" y="141194"/>
                  </a:lnTo>
                  <a:lnTo>
                    <a:pt x="65692" y="81491"/>
                  </a:lnTo>
                  <a:lnTo>
                    <a:pt x="81665" y="61151"/>
                  </a:lnTo>
                  <a:lnTo>
                    <a:pt x="85986" y="59454"/>
                  </a:lnTo>
                  <a:lnTo>
                    <a:pt x="90060" y="60113"/>
                  </a:lnTo>
                  <a:lnTo>
                    <a:pt x="93970" y="62343"/>
                  </a:lnTo>
                  <a:lnTo>
                    <a:pt x="96577" y="66216"/>
                  </a:lnTo>
                  <a:lnTo>
                    <a:pt x="107326" y="123420"/>
                  </a:lnTo>
                  <a:lnTo>
                    <a:pt x="112441" y="183535"/>
                  </a:lnTo>
                  <a:lnTo>
                    <a:pt x="117063" y="243000"/>
                  </a:lnTo>
                  <a:lnTo>
                    <a:pt x="117651" y="270230"/>
                  </a:lnTo>
                  <a:lnTo>
                    <a:pt x="119524" y="276407"/>
                  </a:lnTo>
                  <a:lnTo>
                    <a:pt x="126378" y="284861"/>
                  </a:lnTo>
                  <a:lnTo>
                    <a:pt x="130115" y="284371"/>
                  </a:lnTo>
                  <a:lnTo>
                    <a:pt x="133800" y="281061"/>
                  </a:lnTo>
                  <a:lnTo>
                    <a:pt x="148288" y="254313"/>
                  </a:lnTo>
                  <a:lnTo>
                    <a:pt x="162332" y="196249"/>
                  </a:lnTo>
                  <a:lnTo>
                    <a:pt x="178750" y="134661"/>
                  </a:lnTo>
                  <a:lnTo>
                    <a:pt x="194868" y="75526"/>
                  </a:lnTo>
                  <a:lnTo>
                    <a:pt x="210780" y="19266"/>
                  </a:lnTo>
                  <a:lnTo>
                    <a:pt x="223823" y="0"/>
                  </a:lnTo>
                  <a:lnTo>
                    <a:pt x="226105" y="190"/>
                  </a:lnTo>
                  <a:lnTo>
                    <a:pt x="227627" y="3301"/>
                  </a:lnTo>
                  <a:lnTo>
                    <a:pt x="228720" y="14712"/>
                  </a:lnTo>
                  <a:lnTo>
                    <a:pt x="225467" y="73850"/>
                  </a:lnTo>
                  <a:lnTo>
                    <a:pt x="220267" y="132828"/>
                  </a:lnTo>
                  <a:lnTo>
                    <a:pt x="215325" y="193984"/>
                  </a:lnTo>
                  <a:lnTo>
                    <a:pt x="223763" y="256546"/>
                  </a:lnTo>
                  <a:lnTo>
                    <a:pt x="236054" y="313350"/>
                  </a:lnTo>
                  <a:lnTo>
                    <a:pt x="248371" y="355148"/>
                  </a:lnTo>
                  <a:lnTo>
                    <a:pt x="262889" y="3782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13CECE-678F-4EF6-8481-D06D38723A06}"/>
                </a:ext>
              </a:extLst>
            </p:cNvPr>
            <p:cNvSpPr/>
            <p:nvPr/>
          </p:nvSpPr>
          <p:spPr>
            <a:xfrm>
              <a:off x="4162356" y="4181520"/>
              <a:ext cx="181691" cy="307783"/>
            </a:xfrm>
            <a:custGeom>
              <a:avLst/>
              <a:gdLst/>
              <a:ahLst/>
              <a:cxnLst/>
              <a:rect l="0" t="0" r="0" b="0"/>
              <a:pathLst>
                <a:path w="181691" h="307783">
                  <a:moveTo>
                    <a:pt x="42337" y="135943"/>
                  </a:moveTo>
                  <a:lnTo>
                    <a:pt x="48039" y="130242"/>
                  </a:lnTo>
                  <a:lnTo>
                    <a:pt x="69231" y="121912"/>
                  </a:lnTo>
                  <a:lnTo>
                    <a:pt x="129307" y="113360"/>
                  </a:lnTo>
                  <a:lnTo>
                    <a:pt x="156015" y="107175"/>
                  </a:lnTo>
                  <a:lnTo>
                    <a:pt x="162872" y="104234"/>
                  </a:lnTo>
                  <a:lnTo>
                    <a:pt x="173673" y="94602"/>
                  </a:lnTo>
                  <a:lnTo>
                    <a:pt x="178224" y="88693"/>
                  </a:lnTo>
                  <a:lnTo>
                    <a:pt x="181690" y="77353"/>
                  </a:lnTo>
                  <a:lnTo>
                    <a:pt x="180286" y="60906"/>
                  </a:lnTo>
                  <a:lnTo>
                    <a:pt x="177038" y="50683"/>
                  </a:lnTo>
                  <a:lnTo>
                    <a:pt x="161855" y="30656"/>
                  </a:lnTo>
                  <a:lnTo>
                    <a:pt x="147269" y="16674"/>
                  </a:lnTo>
                  <a:lnTo>
                    <a:pt x="106681" y="0"/>
                  </a:lnTo>
                  <a:lnTo>
                    <a:pt x="82086" y="264"/>
                  </a:lnTo>
                  <a:lnTo>
                    <a:pt x="54977" y="9822"/>
                  </a:lnTo>
                  <a:lnTo>
                    <a:pt x="27656" y="28435"/>
                  </a:lnTo>
                  <a:lnTo>
                    <a:pt x="12189" y="45693"/>
                  </a:lnTo>
                  <a:lnTo>
                    <a:pt x="4102" y="61071"/>
                  </a:lnTo>
                  <a:lnTo>
                    <a:pt x="0" y="93495"/>
                  </a:lnTo>
                  <a:lnTo>
                    <a:pt x="6888" y="145983"/>
                  </a:lnTo>
                  <a:lnTo>
                    <a:pt x="18651" y="176621"/>
                  </a:lnTo>
                  <a:lnTo>
                    <a:pt x="56798" y="234373"/>
                  </a:lnTo>
                  <a:lnTo>
                    <a:pt x="116507" y="283358"/>
                  </a:lnTo>
                  <a:lnTo>
                    <a:pt x="154272" y="303040"/>
                  </a:lnTo>
                  <a:lnTo>
                    <a:pt x="176587" y="30778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C48888E-DAD9-4A84-B5BD-7AFE7B9891F3}"/>
                </a:ext>
              </a:extLst>
            </p:cNvPr>
            <p:cNvSpPr/>
            <p:nvPr/>
          </p:nvSpPr>
          <p:spPr>
            <a:xfrm>
              <a:off x="4328203" y="4120507"/>
              <a:ext cx="386954" cy="339591"/>
            </a:xfrm>
            <a:custGeom>
              <a:avLst/>
              <a:gdLst/>
              <a:ahLst/>
              <a:cxnLst/>
              <a:rect l="0" t="0" r="0" b="0"/>
              <a:pathLst>
                <a:path w="386954" h="339591">
                  <a:moveTo>
                    <a:pt x="354419" y="78817"/>
                  </a:moveTo>
                  <a:lnTo>
                    <a:pt x="295239" y="27112"/>
                  </a:lnTo>
                  <a:lnTo>
                    <a:pt x="268963" y="13224"/>
                  </a:lnTo>
                  <a:lnTo>
                    <a:pt x="219338" y="0"/>
                  </a:lnTo>
                  <a:lnTo>
                    <a:pt x="185664" y="1460"/>
                  </a:lnTo>
                  <a:lnTo>
                    <a:pt x="171818" y="7443"/>
                  </a:lnTo>
                  <a:lnTo>
                    <a:pt x="166455" y="11544"/>
                  </a:lnTo>
                  <a:lnTo>
                    <a:pt x="163476" y="17858"/>
                  </a:lnTo>
                  <a:lnTo>
                    <a:pt x="161758" y="34420"/>
                  </a:lnTo>
                  <a:lnTo>
                    <a:pt x="164574" y="48942"/>
                  </a:lnTo>
                  <a:lnTo>
                    <a:pt x="170400" y="61362"/>
                  </a:lnTo>
                  <a:lnTo>
                    <a:pt x="224657" y="123852"/>
                  </a:lnTo>
                  <a:lnTo>
                    <a:pt x="280516" y="181229"/>
                  </a:lnTo>
                  <a:lnTo>
                    <a:pt x="334490" y="243518"/>
                  </a:lnTo>
                  <a:lnTo>
                    <a:pt x="380316" y="302626"/>
                  </a:lnTo>
                  <a:lnTo>
                    <a:pt x="384214" y="308572"/>
                  </a:lnTo>
                  <a:lnTo>
                    <a:pt x="386953" y="319953"/>
                  </a:lnTo>
                  <a:lnTo>
                    <a:pt x="386848" y="325493"/>
                  </a:lnTo>
                  <a:lnTo>
                    <a:pt x="384988" y="329784"/>
                  </a:lnTo>
                  <a:lnTo>
                    <a:pt x="378148" y="336143"/>
                  </a:lnTo>
                  <a:lnTo>
                    <a:pt x="367551" y="339367"/>
                  </a:lnTo>
                  <a:lnTo>
                    <a:pt x="346575" y="339590"/>
                  </a:lnTo>
                  <a:lnTo>
                    <a:pt x="289290" y="325157"/>
                  </a:lnTo>
                  <a:lnTo>
                    <a:pt x="227614" y="307249"/>
                  </a:lnTo>
                  <a:lnTo>
                    <a:pt x="168360" y="287757"/>
                  </a:lnTo>
                  <a:lnTo>
                    <a:pt x="118700" y="273582"/>
                  </a:lnTo>
                  <a:lnTo>
                    <a:pt x="59512" y="258101"/>
                  </a:lnTo>
                  <a:lnTo>
                    <a:pt x="0" y="2452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3803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0BEA23-9DD7-4913-B32D-27A847AB70F1}"/>
              </a:ext>
            </a:extLst>
          </p:cNvPr>
          <p:cNvSpPr txBox="1"/>
          <p:nvPr/>
        </p:nvSpPr>
        <p:spPr>
          <a:xfrm>
            <a:off x="203200" y="1016000"/>
            <a:ext cx="8788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entury Gothic - 24"/>
              </a:rPr>
              <a:t>Ex. 3:</a:t>
            </a:r>
          </a:p>
          <a:p>
            <a:r>
              <a:rPr lang="en-US" sz="1200">
                <a:solidFill>
                  <a:srgbClr val="000000"/>
                </a:solidFill>
                <a:latin typeface="Century Gothic - 24"/>
              </a:rPr>
              <a:t>A golf ball has a diameter of 1.8 inches.  How many golf  ​balls will fit inside of a storage unit that is 11 feet wide, 18  ​feet long, and 7 feet high?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E3379-E232-48D8-97FE-FBB1FFE15FD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63500"/>
            <a:ext cx="4781550" cy="11366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AC565E0-8A69-416C-BFE5-D06684D6D815}"/>
              </a:ext>
            </a:extLst>
          </p:cNvPr>
          <p:cNvSpPr/>
          <p:nvPr/>
        </p:nvSpPr>
        <p:spPr>
          <a:xfrm>
            <a:off x="9023350" y="3295650"/>
            <a:ext cx="12701" cy="31751"/>
          </a:xfrm>
          <a:custGeom>
            <a:avLst/>
            <a:gdLst/>
            <a:ahLst/>
            <a:cxnLst/>
            <a:rect l="0" t="0" r="0" b="0"/>
            <a:pathLst>
              <a:path w="12701" h="31751">
                <a:moveTo>
                  <a:pt x="0" y="0"/>
                </a:moveTo>
                <a:lnTo>
                  <a:pt x="12700" y="31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D63C21E-4E9D-4679-9F1D-63B4A6DAD075}"/>
              </a:ext>
            </a:extLst>
          </p:cNvPr>
          <p:cNvSpPr/>
          <p:nvPr/>
        </p:nvSpPr>
        <p:spPr>
          <a:xfrm>
            <a:off x="1816100" y="9736732"/>
            <a:ext cx="3650" cy="4169"/>
          </a:xfrm>
          <a:custGeom>
            <a:avLst/>
            <a:gdLst/>
            <a:ahLst/>
            <a:cxnLst/>
            <a:rect l="0" t="0" r="0" b="0"/>
            <a:pathLst>
              <a:path w="3650" h="4169">
                <a:moveTo>
                  <a:pt x="3649" y="0"/>
                </a:moveTo>
                <a:lnTo>
                  <a:pt x="0" y="41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85AE29-8E72-4F9B-BC78-C4748F79BB8A}"/>
              </a:ext>
            </a:extLst>
          </p:cNvPr>
          <p:cNvGrpSpPr/>
          <p:nvPr/>
        </p:nvGrpSpPr>
        <p:grpSpPr>
          <a:xfrm>
            <a:off x="719577" y="2683781"/>
            <a:ext cx="1610272" cy="803947"/>
            <a:chOff x="719577" y="2683781"/>
            <a:chExt cx="1610272" cy="80394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731BDEA-AFD5-4367-816B-DFD3473D9B84}"/>
                </a:ext>
              </a:extLst>
            </p:cNvPr>
            <p:cNvSpPr/>
            <p:nvPr/>
          </p:nvSpPr>
          <p:spPr>
            <a:xfrm>
              <a:off x="785075" y="2882470"/>
              <a:ext cx="170782" cy="134251"/>
            </a:xfrm>
            <a:custGeom>
              <a:avLst/>
              <a:gdLst/>
              <a:ahLst/>
              <a:cxnLst/>
              <a:rect l="0" t="0" r="0" b="0"/>
              <a:pathLst>
                <a:path w="170782" h="134251">
                  <a:moveTo>
                    <a:pt x="25792" y="0"/>
                  </a:moveTo>
                  <a:lnTo>
                    <a:pt x="6084" y="59125"/>
                  </a:lnTo>
                  <a:lnTo>
                    <a:pt x="529" y="82152"/>
                  </a:lnTo>
                  <a:lnTo>
                    <a:pt x="0" y="88778"/>
                  </a:lnTo>
                  <a:lnTo>
                    <a:pt x="2595" y="99322"/>
                  </a:lnTo>
                  <a:lnTo>
                    <a:pt x="4957" y="103805"/>
                  </a:lnTo>
                  <a:lnTo>
                    <a:pt x="12355" y="110377"/>
                  </a:lnTo>
                  <a:lnTo>
                    <a:pt x="34541" y="119457"/>
                  </a:lnTo>
                  <a:lnTo>
                    <a:pt x="97433" y="123404"/>
                  </a:lnTo>
                  <a:lnTo>
                    <a:pt x="153082" y="132794"/>
                  </a:lnTo>
                  <a:lnTo>
                    <a:pt x="170781" y="134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FA294C-9672-4AB3-B1F3-EBCB7674F2DE}"/>
                </a:ext>
              </a:extLst>
            </p:cNvPr>
            <p:cNvSpPr/>
            <p:nvPr/>
          </p:nvSpPr>
          <p:spPr>
            <a:xfrm>
              <a:off x="929220" y="2860990"/>
              <a:ext cx="21267" cy="332940"/>
            </a:xfrm>
            <a:custGeom>
              <a:avLst/>
              <a:gdLst/>
              <a:ahLst/>
              <a:cxnLst/>
              <a:rect l="0" t="0" r="0" b="0"/>
              <a:pathLst>
                <a:path w="21267" h="332940">
                  <a:moveTo>
                    <a:pt x="10526" y="0"/>
                  </a:moveTo>
                  <a:lnTo>
                    <a:pt x="4825" y="8553"/>
                  </a:lnTo>
                  <a:lnTo>
                    <a:pt x="3617" y="20707"/>
                  </a:lnTo>
                  <a:lnTo>
                    <a:pt x="3430" y="67032"/>
                  </a:lnTo>
                  <a:lnTo>
                    <a:pt x="0" y="125036"/>
                  </a:lnTo>
                  <a:lnTo>
                    <a:pt x="2656" y="184155"/>
                  </a:lnTo>
                  <a:lnTo>
                    <a:pt x="9560" y="239409"/>
                  </a:lnTo>
                  <a:lnTo>
                    <a:pt x="14757" y="298196"/>
                  </a:lnTo>
                  <a:lnTo>
                    <a:pt x="21266" y="3329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9E3C412-7984-4A53-85D5-FF490916CB26}"/>
                </a:ext>
              </a:extLst>
            </p:cNvPr>
            <p:cNvSpPr/>
            <p:nvPr/>
          </p:nvSpPr>
          <p:spPr>
            <a:xfrm>
              <a:off x="719577" y="3188563"/>
              <a:ext cx="381270" cy="21477"/>
            </a:xfrm>
            <a:custGeom>
              <a:avLst/>
              <a:gdLst/>
              <a:ahLst/>
              <a:cxnLst/>
              <a:rect l="0" t="0" r="0" b="0"/>
              <a:pathLst>
                <a:path w="381270" h="21477">
                  <a:moveTo>
                    <a:pt x="0" y="16106"/>
                  </a:moveTo>
                  <a:lnTo>
                    <a:pt x="8552" y="10405"/>
                  </a:lnTo>
                  <a:lnTo>
                    <a:pt x="25274" y="6859"/>
                  </a:lnTo>
                  <a:lnTo>
                    <a:pt x="88124" y="1763"/>
                  </a:lnTo>
                  <a:lnTo>
                    <a:pt x="149577" y="65"/>
                  </a:lnTo>
                  <a:lnTo>
                    <a:pt x="211278" y="0"/>
                  </a:lnTo>
                  <a:lnTo>
                    <a:pt x="268031" y="1587"/>
                  </a:lnTo>
                  <a:lnTo>
                    <a:pt x="328676" y="9518"/>
                  </a:lnTo>
                  <a:lnTo>
                    <a:pt x="362321" y="14863"/>
                  </a:lnTo>
                  <a:lnTo>
                    <a:pt x="381269" y="214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AD745D2-8ADE-44CF-AD59-D0C4ADDD367D}"/>
                </a:ext>
              </a:extLst>
            </p:cNvPr>
            <p:cNvSpPr/>
            <p:nvPr/>
          </p:nvSpPr>
          <p:spPr>
            <a:xfrm>
              <a:off x="837717" y="3253696"/>
              <a:ext cx="207558" cy="234032"/>
            </a:xfrm>
            <a:custGeom>
              <a:avLst/>
              <a:gdLst/>
              <a:ahLst/>
              <a:cxnLst/>
              <a:rect l="0" t="0" r="0" b="0"/>
              <a:pathLst>
                <a:path w="207558" h="234032">
                  <a:moveTo>
                    <a:pt x="21480" y="42263"/>
                  </a:moveTo>
                  <a:lnTo>
                    <a:pt x="18629" y="33711"/>
                  </a:lnTo>
                  <a:lnTo>
                    <a:pt x="20412" y="24738"/>
                  </a:lnTo>
                  <a:lnTo>
                    <a:pt x="22558" y="19840"/>
                  </a:lnTo>
                  <a:lnTo>
                    <a:pt x="31306" y="11215"/>
                  </a:lnTo>
                  <a:lnTo>
                    <a:pt x="43150" y="4597"/>
                  </a:lnTo>
                  <a:lnTo>
                    <a:pt x="77230" y="0"/>
                  </a:lnTo>
                  <a:lnTo>
                    <a:pt x="117101" y="11462"/>
                  </a:lnTo>
                  <a:lnTo>
                    <a:pt x="131091" y="19944"/>
                  </a:lnTo>
                  <a:lnTo>
                    <a:pt x="133337" y="23804"/>
                  </a:lnTo>
                  <a:lnTo>
                    <a:pt x="134242" y="32865"/>
                  </a:lnTo>
                  <a:lnTo>
                    <a:pt x="131064" y="41268"/>
                  </a:lnTo>
                  <a:lnTo>
                    <a:pt x="128545" y="45180"/>
                  </a:lnTo>
                  <a:lnTo>
                    <a:pt x="120974" y="51117"/>
                  </a:lnTo>
                  <a:lnTo>
                    <a:pt x="98678" y="59791"/>
                  </a:lnTo>
                  <a:lnTo>
                    <a:pt x="78297" y="62571"/>
                  </a:lnTo>
                  <a:lnTo>
                    <a:pt x="74274" y="61172"/>
                  </a:lnTo>
                  <a:lnTo>
                    <a:pt x="72189" y="58449"/>
                  </a:lnTo>
                  <a:lnTo>
                    <a:pt x="71396" y="54844"/>
                  </a:lnTo>
                  <a:lnTo>
                    <a:pt x="73254" y="52440"/>
                  </a:lnTo>
                  <a:lnTo>
                    <a:pt x="81683" y="49769"/>
                  </a:lnTo>
                  <a:lnTo>
                    <a:pt x="99846" y="51117"/>
                  </a:lnTo>
                  <a:lnTo>
                    <a:pt x="138681" y="64935"/>
                  </a:lnTo>
                  <a:lnTo>
                    <a:pt x="171757" y="88317"/>
                  </a:lnTo>
                  <a:lnTo>
                    <a:pt x="187925" y="105100"/>
                  </a:lnTo>
                  <a:lnTo>
                    <a:pt x="198350" y="125188"/>
                  </a:lnTo>
                  <a:lnTo>
                    <a:pt x="207557" y="164729"/>
                  </a:lnTo>
                  <a:lnTo>
                    <a:pt x="207404" y="179629"/>
                  </a:lnTo>
                  <a:lnTo>
                    <a:pt x="200608" y="200242"/>
                  </a:lnTo>
                  <a:lnTo>
                    <a:pt x="184150" y="222405"/>
                  </a:lnTo>
                  <a:lnTo>
                    <a:pt x="167863" y="230749"/>
                  </a:lnTo>
                  <a:lnTo>
                    <a:pt x="133000" y="234031"/>
                  </a:lnTo>
                  <a:lnTo>
                    <a:pt x="75829" y="222922"/>
                  </a:lnTo>
                  <a:lnTo>
                    <a:pt x="18900" y="193416"/>
                  </a:lnTo>
                  <a:lnTo>
                    <a:pt x="0" y="1711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CEC4B39-DFA8-42B3-872E-752DF84F9A9E}"/>
                </a:ext>
              </a:extLst>
            </p:cNvPr>
            <p:cNvSpPr/>
            <p:nvPr/>
          </p:nvSpPr>
          <p:spPr>
            <a:xfrm>
              <a:off x="1370837" y="2995240"/>
              <a:ext cx="293857" cy="134250"/>
            </a:xfrm>
            <a:custGeom>
              <a:avLst/>
              <a:gdLst/>
              <a:ahLst/>
              <a:cxnLst/>
              <a:rect l="0" t="0" r="0" b="0"/>
              <a:pathLst>
                <a:path w="293857" h="134250">
                  <a:moveTo>
                    <a:pt x="9248" y="134249"/>
                  </a:moveTo>
                  <a:lnTo>
                    <a:pt x="3546" y="128548"/>
                  </a:lnTo>
                  <a:lnTo>
                    <a:pt x="747" y="119384"/>
                  </a:lnTo>
                  <a:lnTo>
                    <a:pt x="0" y="113599"/>
                  </a:lnTo>
                  <a:lnTo>
                    <a:pt x="2353" y="103990"/>
                  </a:lnTo>
                  <a:lnTo>
                    <a:pt x="4651" y="99756"/>
                  </a:lnTo>
                  <a:lnTo>
                    <a:pt x="11978" y="93462"/>
                  </a:lnTo>
                  <a:lnTo>
                    <a:pt x="51621" y="78887"/>
                  </a:lnTo>
                  <a:lnTo>
                    <a:pt x="111772" y="75397"/>
                  </a:lnTo>
                  <a:lnTo>
                    <a:pt x="166653" y="74602"/>
                  </a:lnTo>
                  <a:lnTo>
                    <a:pt x="211502" y="64857"/>
                  </a:lnTo>
                  <a:lnTo>
                    <a:pt x="262364" y="41779"/>
                  </a:lnTo>
                  <a:lnTo>
                    <a:pt x="278890" y="26500"/>
                  </a:lnTo>
                  <a:lnTo>
                    <a:pt x="29385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426A4-8AFB-4A01-BB49-BDEDD41F9C0E}"/>
                </a:ext>
              </a:extLst>
            </p:cNvPr>
            <p:cNvSpPr/>
            <p:nvPr/>
          </p:nvSpPr>
          <p:spPr>
            <a:xfrm>
              <a:off x="1503594" y="3022090"/>
              <a:ext cx="21481" cy="311459"/>
            </a:xfrm>
            <a:custGeom>
              <a:avLst/>
              <a:gdLst/>
              <a:ahLst/>
              <a:cxnLst/>
              <a:rect l="0" t="0" r="0" b="0"/>
              <a:pathLst>
                <a:path w="21481" h="311459">
                  <a:moveTo>
                    <a:pt x="21480" y="0"/>
                  </a:moveTo>
                  <a:lnTo>
                    <a:pt x="5329" y="58530"/>
                  </a:lnTo>
                  <a:lnTo>
                    <a:pt x="2368" y="71957"/>
                  </a:lnTo>
                  <a:lnTo>
                    <a:pt x="312" y="126525"/>
                  </a:lnTo>
                  <a:lnTo>
                    <a:pt x="18" y="186796"/>
                  </a:lnTo>
                  <a:lnTo>
                    <a:pt x="1" y="247914"/>
                  </a:lnTo>
                  <a:lnTo>
                    <a:pt x="0" y="293365"/>
                  </a:lnTo>
                  <a:lnTo>
                    <a:pt x="0" y="3114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4A2397C-9E9A-43F3-93F0-3EADD8595341}"/>
                </a:ext>
              </a:extLst>
            </p:cNvPr>
            <p:cNvSpPr/>
            <p:nvPr/>
          </p:nvSpPr>
          <p:spPr>
            <a:xfrm>
              <a:off x="1611121" y="3065050"/>
              <a:ext cx="21354" cy="241650"/>
            </a:xfrm>
            <a:custGeom>
              <a:avLst/>
              <a:gdLst/>
              <a:ahLst/>
              <a:cxnLst/>
              <a:rect l="0" t="0" r="0" b="0"/>
              <a:pathLst>
                <a:path w="21354" h="241650">
                  <a:moveTo>
                    <a:pt x="10613" y="0"/>
                  </a:moveTo>
                  <a:lnTo>
                    <a:pt x="2050" y="32362"/>
                  </a:lnTo>
                  <a:lnTo>
                    <a:pt x="0" y="90439"/>
                  </a:lnTo>
                  <a:lnTo>
                    <a:pt x="3580" y="144877"/>
                  </a:lnTo>
                  <a:lnTo>
                    <a:pt x="9384" y="203938"/>
                  </a:lnTo>
                  <a:lnTo>
                    <a:pt x="21353" y="2416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D0CBD56-C35C-4264-84A8-81ABEF1A3716}"/>
                </a:ext>
              </a:extLst>
            </p:cNvPr>
            <p:cNvSpPr/>
            <p:nvPr/>
          </p:nvSpPr>
          <p:spPr>
            <a:xfrm>
              <a:off x="1863383" y="3028954"/>
              <a:ext cx="247020" cy="244723"/>
            </a:xfrm>
            <a:custGeom>
              <a:avLst/>
              <a:gdLst/>
              <a:ahLst/>
              <a:cxnLst/>
              <a:rect l="0" t="0" r="0" b="0"/>
              <a:pathLst>
                <a:path w="247020" h="244723">
                  <a:moveTo>
                    <a:pt x="0" y="52206"/>
                  </a:moveTo>
                  <a:lnTo>
                    <a:pt x="9509" y="107237"/>
                  </a:lnTo>
                  <a:lnTo>
                    <a:pt x="18668" y="168917"/>
                  </a:lnTo>
                  <a:lnTo>
                    <a:pt x="31071" y="225574"/>
                  </a:lnTo>
                  <a:lnTo>
                    <a:pt x="36880" y="241033"/>
                  </a:lnTo>
                  <a:lnTo>
                    <a:pt x="40100" y="244320"/>
                  </a:lnTo>
                  <a:lnTo>
                    <a:pt x="43440" y="244722"/>
                  </a:lnTo>
                  <a:lnTo>
                    <a:pt x="46860" y="243200"/>
                  </a:lnTo>
                  <a:lnTo>
                    <a:pt x="49140" y="239202"/>
                  </a:lnTo>
                  <a:lnTo>
                    <a:pt x="52799" y="209758"/>
                  </a:lnTo>
                  <a:lnTo>
                    <a:pt x="52029" y="148554"/>
                  </a:lnTo>
                  <a:lnTo>
                    <a:pt x="41072" y="87538"/>
                  </a:lnTo>
                  <a:lnTo>
                    <a:pt x="25255" y="32176"/>
                  </a:lnTo>
                  <a:lnTo>
                    <a:pt x="20174" y="20034"/>
                  </a:lnTo>
                  <a:lnTo>
                    <a:pt x="17916" y="6682"/>
                  </a:lnTo>
                  <a:lnTo>
                    <a:pt x="19104" y="2763"/>
                  </a:lnTo>
                  <a:lnTo>
                    <a:pt x="21686" y="747"/>
                  </a:lnTo>
                  <a:lnTo>
                    <a:pt x="25197" y="0"/>
                  </a:lnTo>
                  <a:lnTo>
                    <a:pt x="28731" y="695"/>
                  </a:lnTo>
                  <a:lnTo>
                    <a:pt x="88118" y="29224"/>
                  </a:lnTo>
                  <a:lnTo>
                    <a:pt x="120120" y="38429"/>
                  </a:lnTo>
                  <a:lnTo>
                    <a:pt x="181787" y="41347"/>
                  </a:lnTo>
                  <a:lnTo>
                    <a:pt x="227102" y="33981"/>
                  </a:lnTo>
                  <a:lnTo>
                    <a:pt x="236775" y="28990"/>
                  </a:lnTo>
                  <a:lnTo>
                    <a:pt x="247019" y="199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03FAEC-DB3C-493B-84F8-40F532564BF5}"/>
                </a:ext>
              </a:extLst>
            </p:cNvPr>
            <p:cNvSpPr/>
            <p:nvPr/>
          </p:nvSpPr>
          <p:spPr>
            <a:xfrm>
              <a:off x="2131882" y="2683781"/>
              <a:ext cx="197967" cy="225540"/>
            </a:xfrm>
            <a:custGeom>
              <a:avLst/>
              <a:gdLst/>
              <a:ahLst/>
              <a:cxnLst/>
              <a:rect l="0" t="0" r="0" b="0"/>
              <a:pathLst>
                <a:path w="197967" h="225540">
                  <a:moveTo>
                    <a:pt x="0" y="0"/>
                  </a:moveTo>
                  <a:lnTo>
                    <a:pt x="5701" y="5702"/>
                  </a:lnTo>
                  <a:lnTo>
                    <a:pt x="14865" y="8501"/>
                  </a:lnTo>
                  <a:lnTo>
                    <a:pt x="77328" y="14940"/>
                  </a:lnTo>
                  <a:lnTo>
                    <a:pt x="128795" y="31043"/>
                  </a:lnTo>
                  <a:lnTo>
                    <a:pt x="152867" y="46856"/>
                  </a:lnTo>
                  <a:lnTo>
                    <a:pt x="154418" y="50331"/>
                  </a:lnTo>
                  <a:lnTo>
                    <a:pt x="154258" y="53841"/>
                  </a:lnTo>
                  <a:lnTo>
                    <a:pt x="152958" y="57374"/>
                  </a:lnTo>
                  <a:lnTo>
                    <a:pt x="146741" y="62890"/>
                  </a:lnTo>
                  <a:lnTo>
                    <a:pt x="121839" y="73186"/>
                  </a:lnTo>
                  <a:lnTo>
                    <a:pt x="65610" y="87702"/>
                  </a:lnTo>
                  <a:lnTo>
                    <a:pt x="63430" y="89494"/>
                  </a:lnTo>
                  <a:lnTo>
                    <a:pt x="63766" y="91286"/>
                  </a:lnTo>
                  <a:lnTo>
                    <a:pt x="74383" y="98250"/>
                  </a:lnTo>
                  <a:lnTo>
                    <a:pt x="96502" y="108443"/>
                  </a:lnTo>
                  <a:lnTo>
                    <a:pt x="155579" y="122451"/>
                  </a:lnTo>
                  <a:lnTo>
                    <a:pt x="185410" y="141012"/>
                  </a:lnTo>
                  <a:lnTo>
                    <a:pt x="194378" y="150979"/>
                  </a:lnTo>
                  <a:lnTo>
                    <a:pt x="197605" y="156142"/>
                  </a:lnTo>
                  <a:lnTo>
                    <a:pt x="197966" y="161971"/>
                  </a:lnTo>
                  <a:lnTo>
                    <a:pt x="193594" y="174813"/>
                  </a:lnTo>
                  <a:lnTo>
                    <a:pt x="180911" y="185293"/>
                  </a:lnTo>
                  <a:lnTo>
                    <a:pt x="146450" y="198894"/>
                  </a:lnTo>
                  <a:lnTo>
                    <a:pt x="84706" y="216607"/>
                  </a:lnTo>
                  <a:lnTo>
                    <a:pt x="37589" y="2255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797C03-BBC8-44D9-B0A0-5B6907A625AA}"/>
              </a:ext>
            </a:extLst>
          </p:cNvPr>
          <p:cNvGrpSpPr/>
          <p:nvPr/>
        </p:nvGrpSpPr>
        <p:grpSpPr>
          <a:xfrm>
            <a:off x="3405715" y="2640821"/>
            <a:ext cx="1438350" cy="368593"/>
            <a:chOff x="3405715" y="2640821"/>
            <a:chExt cx="1438350" cy="36859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26E1707-3E06-4569-814A-4703450E9493}"/>
                </a:ext>
              </a:extLst>
            </p:cNvPr>
            <p:cNvSpPr/>
            <p:nvPr/>
          </p:nvSpPr>
          <p:spPr>
            <a:xfrm>
              <a:off x="3405715" y="2640821"/>
              <a:ext cx="283462" cy="368593"/>
            </a:xfrm>
            <a:custGeom>
              <a:avLst/>
              <a:gdLst/>
              <a:ahLst/>
              <a:cxnLst/>
              <a:rect l="0" t="0" r="0" b="0"/>
              <a:pathLst>
                <a:path w="283462" h="368593">
                  <a:moveTo>
                    <a:pt x="165321" y="0"/>
                  </a:moveTo>
                  <a:lnTo>
                    <a:pt x="171022" y="5702"/>
                  </a:lnTo>
                  <a:lnTo>
                    <a:pt x="188616" y="44586"/>
                  </a:lnTo>
                  <a:lnTo>
                    <a:pt x="199098" y="97913"/>
                  </a:lnTo>
                  <a:lnTo>
                    <a:pt x="207200" y="154010"/>
                  </a:lnTo>
                  <a:lnTo>
                    <a:pt x="214868" y="216254"/>
                  </a:lnTo>
                  <a:lnTo>
                    <a:pt x="226252" y="272911"/>
                  </a:lnTo>
                  <a:lnTo>
                    <a:pt x="242095" y="336294"/>
                  </a:lnTo>
                  <a:lnTo>
                    <a:pt x="251713" y="356010"/>
                  </a:lnTo>
                  <a:lnTo>
                    <a:pt x="255135" y="360850"/>
                  </a:lnTo>
                  <a:lnTo>
                    <a:pt x="257417" y="361093"/>
                  </a:lnTo>
                  <a:lnTo>
                    <a:pt x="258938" y="358271"/>
                  </a:lnTo>
                  <a:lnTo>
                    <a:pt x="260032" y="347778"/>
                  </a:lnTo>
                  <a:lnTo>
                    <a:pt x="254328" y="317487"/>
                  </a:lnTo>
                  <a:lnTo>
                    <a:pt x="236196" y="284747"/>
                  </a:lnTo>
                  <a:lnTo>
                    <a:pt x="200224" y="254255"/>
                  </a:lnTo>
                  <a:lnTo>
                    <a:pt x="165831" y="240180"/>
                  </a:lnTo>
                  <a:lnTo>
                    <a:pt x="134174" y="233956"/>
                  </a:lnTo>
                  <a:lnTo>
                    <a:pt x="77408" y="240284"/>
                  </a:lnTo>
                  <a:lnTo>
                    <a:pt x="49086" y="248694"/>
                  </a:lnTo>
                  <a:lnTo>
                    <a:pt x="16720" y="268646"/>
                  </a:lnTo>
                  <a:lnTo>
                    <a:pt x="12554" y="272177"/>
                  </a:lnTo>
                  <a:lnTo>
                    <a:pt x="989" y="291400"/>
                  </a:lnTo>
                  <a:lnTo>
                    <a:pt x="0" y="305925"/>
                  </a:lnTo>
                  <a:lnTo>
                    <a:pt x="1407" y="313140"/>
                  </a:lnTo>
                  <a:lnTo>
                    <a:pt x="7744" y="324338"/>
                  </a:lnTo>
                  <a:lnTo>
                    <a:pt x="18317" y="333890"/>
                  </a:lnTo>
                  <a:lnTo>
                    <a:pt x="52684" y="351425"/>
                  </a:lnTo>
                  <a:lnTo>
                    <a:pt x="109445" y="363305"/>
                  </a:lnTo>
                  <a:lnTo>
                    <a:pt x="171619" y="366587"/>
                  </a:lnTo>
                  <a:lnTo>
                    <a:pt x="232030" y="368592"/>
                  </a:lnTo>
                  <a:lnTo>
                    <a:pt x="283461" y="3651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A12D4F8-0114-49E4-A8FB-40AA7A803DB6}"/>
                </a:ext>
              </a:extLst>
            </p:cNvPr>
            <p:cNvSpPr/>
            <p:nvPr/>
          </p:nvSpPr>
          <p:spPr>
            <a:xfrm>
              <a:off x="3887865" y="2871730"/>
              <a:ext cx="123510" cy="5371"/>
            </a:xfrm>
            <a:custGeom>
              <a:avLst/>
              <a:gdLst/>
              <a:ahLst/>
              <a:cxnLst/>
              <a:rect l="0" t="0" r="0" b="0"/>
              <a:pathLst>
                <a:path w="123510" h="5371">
                  <a:moveTo>
                    <a:pt x="0" y="1"/>
                  </a:moveTo>
                  <a:lnTo>
                    <a:pt x="62618" y="0"/>
                  </a:lnTo>
                  <a:lnTo>
                    <a:pt x="123509" y="5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4F617C3-1867-40FB-A471-E2F4D4FF6CE3}"/>
                </a:ext>
              </a:extLst>
            </p:cNvPr>
            <p:cNvSpPr/>
            <p:nvPr/>
          </p:nvSpPr>
          <p:spPr>
            <a:xfrm>
              <a:off x="3925455" y="2995240"/>
              <a:ext cx="171840" cy="1"/>
            </a:xfrm>
            <a:custGeom>
              <a:avLst/>
              <a:gdLst/>
              <a:ahLst/>
              <a:cxnLst/>
              <a:rect l="0" t="0" r="0" b="0"/>
              <a:pathLst>
                <a:path w="171840" h="1">
                  <a:moveTo>
                    <a:pt x="0" y="0"/>
                  </a:moveTo>
                  <a:lnTo>
                    <a:pt x="55186" y="0"/>
                  </a:lnTo>
                  <a:lnTo>
                    <a:pt x="111780" y="0"/>
                  </a:lnTo>
                  <a:lnTo>
                    <a:pt x="17183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689378-415B-4D63-8F54-67A084D22882}"/>
                </a:ext>
              </a:extLst>
            </p:cNvPr>
            <p:cNvSpPr/>
            <p:nvPr/>
          </p:nvSpPr>
          <p:spPr>
            <a:xfrm>
              <a:off x="4333573" y="2673041"/>
              <a:ext cx="21481" cy="257760"/>
            </a:xfrm>
            <a:custGeom>
              <a:avLst/>
              <a:gdLst/>
              <a:ahLst/>
              <a:cxnLst/>
              <a:rect l="0" t="0" r="0" b="0"/>
              <a:pathLst>
                <a:path w="21481" h="257760">
                  <a:moveTo>
                    <a:pt x="0" y="0"/>
                  </a:moveTo>
                  <a:lnTo>
                    <a:pt x="2851" y="60818"/>
                  </a:lnTo>
                  <a:lnTo>
                    <a:pt x="5271" y="123299"/>
                  </a:lnTo>
                  <a:lnTo>
                    <a:pt x="9653" y="177091"/>
                  </a:lnTo>
                  <a:lnTo>
                    <a:pt x="17270" y="234138"/>
                  </a:lnTo>
                  <a:lnTo>
                    <a:pt x="21480" y="2577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321F8E-E218-4AB1-9E5C-ADCA188D7A9C}"/>
                </a:ext>
              </a:extLst>
            </p:cNvPr>
            <p:cNvSpPr/>
            <p:nvPr/>
          </p:nvSpPr>
          <p:spPr>
            <a:xfrm>
              <a:off x="4451712" y="2925430"/>
              <a:ext cx="5372" cy="1"/>
            </a:xfrm>
            <a:custGeom>
              <a:avLst/>
              <a:gdLst/>
              <a:ahLst/>
              <a:cxnLst/>
              <a:rect l="0" t="0" r="0" b="0"/>
              <a:pathLst>
                <a:path w="5372" h="1">
                  <a:moveTo>
                    <a:pt x="0" y="0"/>
                  </a:moveTo>
                  <a:lnTo>
                    <a:pt x="537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6A7418C-29F8-482B-9374-BA2BAE8925A0}"/>
                </a:ext>
              </a:extLst>
            </p:cNvPr>
            <p:cNvSpPr/>
            <p:nvPr/>
          </p:nvSpPr>
          <p:spPr>
            <a:xfrm>
              <a:off x="4623640" y="2651561"/>
              <a:ext cx="220425" cy="313440"/>
            </a:xfrm>
            <a:custGeom>
              <a:avLst/>
              <a:gdLst/>
              <a:ahLst/>
              <a:cxnLst/>
              <a:rect l="0" t="0" r="0" b="0"/>
              <a:pathLst>
                <a:path w="220425" h="313440">
                  <a:moveTo>
                    <a:pt x="161011" y="53700"/>
                  </a:moveTo>
                  <a:lnTo>
                    <a:pt x="135765" y="23305"/>
                  </a:lnTo>
                  <a:lnTo>
                    <a:pt x="107935" y="11216"/>
                  </a:lnTo>
                  <a:lnTo>
                    <a:pt x="74467" y="2450"/>
                  </a:lnTo>
                  <a:lnTo>
                    <a:pt x="44145" y="1919"/>
                  </a:lnTo>
                  <a:lnTo>
                    <a:pt x="20443" y="8790"/>
                  </a:lnTo>
                  <a:lnTo>
                    <a:pt x="9833" y="15044"/>
                  </a:lnTo>
                  <a:lnTo>
                    <a:pt x="2730" y="24985"/>
                  </a:lnTo>
                  <a:lnTo>
                    <a:pt x="0" y="30976"/>
                  </a:lnTo>
                  <a:lnTo>
                    <a:pt x="150" y="45590"/>
                  </a:lnTo>
                  <a:lnTo>
                    <a:pt x="4791" y="60836"/>
                  </a:lnTo>
                  <a:lnTo>
                    <a:pt x="23947" y="86799"/>
                  </a:lnTo>
                  <a:lnTo>
                    <a:pt x="83058" y="143234"/>
                  </a:lnTo>
                  <a:lnTo>
                    <a:pt x="143357" y="193322"/>
                  </a:lnTo>
                  <a:lnTo>
                    <a:pt x="205624" y="254069"/>
                  </a:lnTo>
                  <a:lnTo>
                    <a:pt x="217720" y="268997"/>
                  </a:lnTo>
                  <a:lnTo>
                    <a:pt x="220424" y="281052"/>
                  </a:lnTo>
                  <a:lnTo>
                    <a:pt x="220309" y="287607"/>
                  </a:lnTo>
                  <a:lnTo>
                    <a:pt x="215410" y="299665"/>
                  </a:lnTo>
                  <a:lnTo>
                    <a:pt x="211597" y="305386"/>
                  </a:lnTo>
                  <a:lnTo>
                    <a:pt x="206668" y="309201"/>
                  </a:lnTo>
                  <a:lnTo>
                    <a:pt x="194828" y="313439"/>
                  </a:lnTo>
                  <a:lnTo>
                    <a:pt x="181609" y="312140"/>
                  </a:lnTo>
                  <a:lnTo>
                    <a:pt x="156528" y="304434"/>
                  </a:lnTo>
                  <a:lnTo>
                    <a:pt x="146886" y="297597"/>
                  </a:lnTo>
                  <a:lnTo>
                    <a:pt x="139220" y="288592"/>
                  </a:lnTo>
                  <a:lnTo>
                    <a:pt x="133824" y="278623"/>
                  </a:lnTo>
                  <a:lnTo>
                    <a:pt x="132619" y="265043"/>
                  </a:lnTo>
                  <a:lnTo>
                    <a:pt x="139867" y="226179"/>
                  </a:lnTo>
                  <a:lnTo>
                    <a:pt x="154931" y="187987"/>
                  </a:lnTo>
                  <a:lnTo>
                    <a:pt x="188993" y="124630"/>
                  </a:lnTo>
                  <a:lnTo>
                    <a:pt x="204717" y="95017"/>
                  </a:lnTo>
                  <a:lnTo>
                    <a:pt x="207374" y="68329"/>
                  </a:lnTo>
                  <a:lnTo>
                    <a:pt x="204052" y="43051"/>
                  </a:lnTo>
                  <a:lnTo>
                    <a:pt x="198836" y="31863"/>
                  </a:lnTo>
                  <a:lnTo>
                    <a:pt x="186339" y="18855"/>
                  </a:lnTo>
                  <a:lnTo>
                    <a:pt x="160811" y="5967"/>
                  </a:lnTo>
                  <a:lnTo>
                    <a:pt x="14490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060691-C762-4E6C-929C-EEE6EDA60A32}"/>
              </a:ext>
            </a:extLst>
          </p:cNvPr>
          <p:cNvGrpSpPr/>
          <p:nvPr/>
        </p:nvGrpSpPr>
        <p:grpSpPr>
          <a:xfrm>
            <a:off x="3511966" y="3313905"/>
            <a:ext cx="520889" cy="278033"/>
            <a:chOff x="3511966" y="3313905"/>
            <a:chExt cx="520889" cy="2780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EE8337E-3C5B-4396-B709-FAE3F2B4720C}"/>
                </a:ext>
              </a:extLst>
            </p:cNvPr>
            <p:cNvSpPr/>
            <p:nvPr/>
          </p:nvSpPr>
          <p:spPr>
            <a:xfrm>
              <a:off x="3511966" y="3313905"/>
              <a:ext cx="209430" cy="278033"/>
            </a:xfrm>
            <a:custGeom>
              <a:avLst/>
              <a:gdLst/>
              <a:ahLst/>
              <a:cxnLst/>
              <a:rect l="0" t="0" r="0" b="0"/>
              <a:pathLst>
                <a:path w="209430" h="278033">
                  <a:moveTo>
                    <a:pt x="0" y="94823"/>
                  </a:moveTo>
                  <a:lnTo>
                    <a:pt x="8000" y="152762"/>
                  </a:lnTo>
                  <a:lnTo>
                    <a:pt x="18143" y="211966"/>
                  </a:lnTo>
                  <a:lnTo>
                    <a:pt x="22941" y="269422"/>
                  </a:lnTo>
                  <a:lnTo>
                    <a:pt x="24516" y="278032"/>
                  </a:lnTo>
                  <a:lnTo>
                    <a:pt x="24100" y="277823"/>
                  </a:lnTo>
                  <a:lnTo>
                    <a:pt x="23227" y="275893"/>
                  </a:lnTo>
                  <a:lnTo>
                    <a:pt x="21582" y="221577"/>
                  </a:lnTo>
                  <a:lnTo>
                    <a:pt x="17236" y="159329"/>
                  </a:lnTo>
                  <a:lnTo>
                    <a:pt x="16209" y="104626"/>
                  </a:lnTo>
                  <a:lnTo>
                    <a:pt x="18980" y="62418"/>
                  </a:lnTo>
                  <a:lnTo>
                    <a:pt x="25183" y="52934"/>
                  </a:lnTo>
                  <a:lnTo>
                    <a:pt x="74953" y="11212"/>
                  </a:lnTo>
                  <a:lnTo>
                    <a:pt x="88405" y="4361"/>
                  </a:lnTo>
                  <a:lnTo>
                    <a:pt x="109396" y="0"/>
                  </a:lnTo>
                  <a:lnTo>
                    <a:pt x="130731" y="4409"/>
                  </a:lnTo>
                  <a:lnTo>
                    <a:pt x="133694" y="7697"/>
                  </a:lnTo>
                  <a:lnTo>
                    <a:pt x="133879" y="11680"/>
                  </a:lnTo>
                  <a:lnTo>
                    <a:pt x="132212" y="16124"/>
                  </a:lnTo>
                  <a:lnTo>
                    <a:pt x="133488" y="20281"/>
                  </a:lnTo>
                  <a:lnTo>
                    <a:pt x="141270" y="28081"/>
                  </a:lnTo>
                  <a:lnTo>
                    <a:pt x="204245" y="64785"/>
                  </a:lnTo>
                  <a:lnTo>
                    <a:pt x="209429" y="679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CFCE114-B1E9-45C5-A23E-474C2FB34F4B}"/>
                </a:ext>
              </a:extLst>
            </p:cNvPr>
            <p:cNvSpPr/>
            <p:nvPr/>
          </p:nvSpPr>
          <p:spPr>
            <a:xfrm>
              <a:off x="3957674" y="3349658"/>
              <a:ext cx="53701" cy="5372"/>
            </a:xfrm>
            <a:custGeom>
              <a:avLst/>
              <a:gdLst/>
              <a:ahLst/>
              <a:cxnLst/>
              <a:rect l="0" t="0" r="0" b="0"/>
              <a:pathLst>
                <a:path w="53701" h="5372">
                  <a:moveTo>
                    <a:pt x="0" y="5371"/>
                  </a:moveTo>
                  <a:lnTo>
                    <a:pt x="14055" y="1680"/>
                  </a:lnTo>
                  <a:lnTo>
                    <a:pt x="537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669CFFB-AAAC-4D3D-B9AA-1AC67D0EB47E}"/>
                </a:ext>
              </a:extLst>
            </p:cNvPr>
            <p:cNvSpPr/>
            <p:nvPr/>
          </p:nvSpPr>
          <p:spPr>
            <a:xfrm>
              <a:off x="3936195" y="3457058"/>
              <a:ext cx="96660" cy="10741"/>
            </a:xfrm>
            <a:custGeom>
              <a:avLst/>
              <a:gdLst/>
              <a:ahLst/>
              <a:cxnLst/>
              <a:rect l="0" t="0" r="0" b="0"/>
              <a:pathLst>
                <a:path w="96660" h="10741">
                  <a:moveTo>
                    <a:pt x="0" y="10740"/>
                  </a:moveTo>
                  <a:lnTo>
                    <a:pt x="39146" y="2177"/>
                  </a:lnTo>
                  <a:lnTo>
                    <a:pt x="9665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3914A22-789C-47D3-BAC0-9A88547C73C2}"/>
              </a:ext>
            </a:extLst>
          </p:cNvPr>
          <p:cNvGrpSpPr/>
          <p:nvPr/>
        </p:nvGrpSpPr>
        <p:grpSpPr>
          <a:xfrm>
            <a:off x="4345784" y="3133050"/>
            <a:ext cx="685887" cy="447518"/>
            <a:chOff x="4345784" y="3133050"/>
            <a:chExt cx="685887" cy="44751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A2EBDBB-81C9-4EE8-BBBC-A7D7E9624EA0}"/>
                </a:ext>
              </a:extLst>
            </p:cNvPr>
            <p:cNvSpPr/>
            <p:nvPr/>
          </p:nvSpPr>
          <p:spPr>
            <a:xfrm>
              <a:off x="4345784" y="3255075"/>
              <a:ext cx="299634" cy="247666"/>
            </a:xfrm>
            <a:custGeom>
              <a:avLst/>
              <a:gdLst/>
              <a:ahLst/>
              <a:cxnLst/>
              <a:rect l="0" t="0" r="0" b="0"/>
              <a:pathLst>
                <a:path w="299634" h="247666">
                  <a:moveTo>
                    <a:pt x="73709" y="40884"/>
                  </a:moveTo>
                  <a:lnTo>
                    <a:pt x="68007" y="49436"/>
                  </a:lnTo>
                  <a:lnTo>
                    <a:pt x="17489" y="97465"/>
                  </a:lnTo>
                  <a:lnTo>
                    <a:pt x="2956" y="126476"/>
                  </a:lnTo>
                  <a:lnTo>
                    <a:pt x="0" y="159887"/>
                  </a:lnTo>
                  <a:lnTo>
                    <a:pt x="4268" y="183875"/>
                  </a:lnTo>
                  <a:lnTo>
                    <a:pt x="16340" y="207822"/>
                  </a:lnTo>
                  <a:lnTo>
                    <a:pt x="36455" y="227511"/>
                  </a:lnTo>
                  <a:lnTo>
                    <a:pt x="57665" y="240042"/>
                  </a:lnTo>
                  <a:lnTo>
                    <a:pt x="89456" y="247665"/>
                  </a:lnTo>
                  <a:lnTo>
                    <a:pt x="145047" y="247114"/>
                  </a:lnTo>
                  <a:lnTo>
                    <a:pt x="204160" y="235314"/>
                  </a:lnTo>
                  <a:lnTo>
                    <a:pt x="234411" y="221384"/>
                  </a:lnTo>
                  <a:lnTo>
                    <a:pt x="277430" y="190375"/>
                  </a:lnTo>
                  <a:lnTo>
                    <a:pt x="290927" y="174876"/>
                  </a:lnTo>
                  <a:lnTo>
                    <a:pt x="299633" y="150395"/>
                  </a:lnTo>
                  <a:lnTo>
                    <a:pt x="299346" y="111840"/>
                  </a:lnTo>
                  <a:lnTo>
                    <a:pt x="296726" y="85131"/>
                  </a:lnTo>
                  <a:lnTo>
                    <a:pt x="297566" y="79332"/>
                  </a:lnTo>
                  <a:lnTo>
                    <a:pt x="296337" y="73676"/>
                  </a:lnTo>
                  <a:lnTo>
                    <a:pt x="286054" y="57164"/>
                  </a:lnTo>
                  <a:lnTo>
                    <a:pt x="261335" y="33017"/>
                  </a:lnTo>
                  <a:lnTo>
                    <a:pt x="239518" y="18425"/>
                  </a:lnTo>
                  <a:lnTo>
                    <a:pt x="181155" y="378"/>
                  </a:lnTo>
                  <a:lnTo>
                    <a:pt x="152323" y="0"/>
                  </a:lnTo>
                  <a:lnTo>
                    <a:pt x="130017" y="5500"/>
                  </a:lnTo>
                  <a:lnTo>
                    <a:pt x="105928" y="194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4399B1-F4AF-44BD-8C35-30099BB37055}"/>
                </a:ext>
              </a:extLst>
            </p:cNvPr>
            <p:cNvSpPr/>
            <p:nvPr/>
          </p:nvSpPr>
          <p:spPr>
            <a:xfrm>
              <a:off x="4730952" y="3403358"/>
              <a:ext cx="5370" cy="10742"/>
            </a:xfrm>
            <a:custGeom>
              <a:avLst/>
              <a:gdLst/>
              <a:ahLst/>
              <a:cxnLst/>
              <a:rect l="0" t="0" r="0" b="0"/>
              <a:pathLst>
                <a:path w="5370" h="10742">
                  <a:moveTo>
                    <a:pt x="5369" y="1074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12DE6E1-B2CF-4F9A-B618-BC77DFB1100E}"/>
                </a:ext>
              </a:extLst>
            </p:cNvPr>
            <p:cNvSpPr/>
            <p:nvPr/>
          </p:nvSpPr>
          <p:spPr>
            <a:xfrm>
              <a:off x="4847140" y="3133050"/>
              <a:ext cx="184531" cy="447518"/>
            </a:xfrm>
            <a:custGeom>
              <a:avLst/>
              <a:gdLst/>
              <a:ahLst/>
              <a:cxnLst/>
              <a:rect l="0" t="0" r="0" b="0"/>
              <a:pathLst>
                <a:path w="184531" h="447518">
                  <a:moveTo>
                    <a:pt x="168420" y="76989"/>
                  </a:moveTo>
                  <a:lnTo>
                    <a:pt x="156874" y="34749"/>
                  </a:lnTo>
                  <a:lnTo>
                    <a:pt x="144394" y="20626"/>
                  </a:lnTo>
                  <a:lnTo>
                    <a:pt x="120596" y="8313"/>
                  </a:lnTo>
                  <a:lnTo>
                    <a:pt x="94401" y="0"/>
                  </a:lnTo>
                  <a:lnTo>
                    <a:pt x="75684" y="2201"/>
                  </a:lnTo>
                  <a:lnTo>
                    <a:pt x="49454" y="11339"/>
                  </a:lnTo>
                  <a:lnTo>
                    <a:pt x="16965" y="36271"/>
                  </a:lnTo>
                  <a:lnTo>
                    <a:pt x="7328" y="50804"/>
                  </a:lnTo>
                  <a:lnTo>
                    <a:pt x="693" y="66446"/>
                  </a:lnTo>
                  <a:lnTo>
                    <a:pt x="0" y="77077"/>
                  </a:lnTo>
                  <a:lnTo>
                    <a:pt x="7267" y="107038"/>
                  </a:lnTo>
                  <a:lnTo>
                    <a:pt x="16786" y="128454"/>
                  </a:lnTo>
                  <a:lnTo>
                    <a:pt x="25250" y="137254"/>
                  </a:lnTo>
                  <a:lnTo>
                    <a:pt x="47427" y="152923"/>
                  </a:lnTo>
                  <a:lnTo>
                    <a:pt x="59354" y="155488"/>
                  </a:lnTo>
                  <a:lnTo>
                    <a:pt x="89552" y="152847"/>
                  </a:lnTo>
                  <a:lnTo>
                    <a:pt x="107661" y="147663"/>
                  </a:lnTo>
                  <a:lnTo>
                    <a:pt x="136602" y="127467"/>
                  </a:lnTo>
                  <a:lnTo>
                    <a:pt x="151236" y="110111"/>
                  </a:lnTo>
                  <a:lnTo>
                    <a:pt x="157402" y="98870"/>
                  </a:lnTo>
                  <a:lnTo>
                    <a:pt x="158688" y="98139"/>
                  </a:lnTo>
                  <a:lnTo>
                    <a:pt x="157729" y="160429"/>
                  </a:lnTo>
                  <a:lnTo>
                    <a:pt x="158281" y="223426"/>
                  </a:lnTo>
                  <a:lnTo>
                    <a:pt x="161931" y="278262"/>
                  </a:lnTo>
                  <a:lnTo>
                    <a:pt x="164310" y="326365"/>
                  </a:lnTo>
                  <a:lnTo>
                    <a:pt x="170385" y="375224"/>
                  </a:lnTo>
                  <a:lnTo>
                    <a:pt x="182640" y="437930"/>
                  </a:lnTo>
                  <a:lnTo>
                    <a:pt x="184530" y="4475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1DDB8C0-F7E0-4E53-A405-749CFB7DEF48}"/>
              </a:ext>
            </a:extLst>
          </p:cNvPr>
          <p:cNvGrpSpPr/>
          <p:nvPr/>
        </p:nvGrpSpPr>
        <p:grpSpPr>
          <a:xfrm>
            <a:off x="5869387" y="2179003"/>
            <a:ext cx="1664694" cy="585433"/>
            <a:chOff x="5869387" y="2179003"/>
            <a:chExt cx="1664694" cy="58543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83B683C-A6F3-4F7B-A4EC-6AB62B7CD945}"/>
                </a:ext>
              </a:extLst>
            </p:cNvPr>
            <p:cNvSpPr/>
            <p:nvPr/>
          </p:nvSpPr>
          <p:spPr>
            <a:xfrm>
              <a:off x="5971482" y="2179003"/>
              <a:ext cx="21415" cy="300720"/>
            </a:xfrm>
            <a:custGeom>
              <a:avLst/>
              <a:gdLst/>
              <a:ahLst/>
              <a:cxnLst/>
              <a:rect l="0" t="0" r="0" b="0"/>
              <a:pathLst>
                <a:path w="21415" h="300720">
                  <a:moveTo>
                    <a:pt x="5304" y="0"/>
                  </a:moveTo>
                  <a:lnTo>
                    <a:pt x="5305" y="60818"/>
                  </a:lnTo>
                  <a:lnTo>
                    <a:pt x="681" y="117267"/>
                  </a:lnTo>
                  <a:lnTo>
                    <a:pt x="0" y="176107"/>
                  </a:lnTo>
                  <a:lnTo>
                    <a:pt x="9098" y="237111"/>
                  </a:lnTo>
                  <a:lnTo>
                    <a:pt x="19836" y="287389"/>
                  </a:lnTo>
                  <a:lnTo>
                    <a:pt x="21414" y="3007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64FA291-6E7C-4194-A4D2-1C2B5BBDED21}"/>
                </a:ext>
              </a:extLst>
            </p:cNvPr>
            <p:cNvSpPr/>
            <p:nvPr/>
          </p:nvSpPr>
          <p:spPr>
            <a:xfrm>
              <a:off x="5869387" y="2479722"/>
              <a:ext cx="311460" cy="32221"/>
            </a:xfrm>
            <a:custGeom>
              <a:avLst/>
              <a:gdLst/>
              <a:ahLst/>
              <a:cxnLst/>
              <a:rect l="0" t="0" r="0" b="0"/>
              <a:pathLst>
                <a:path w="311460" h="32221">
                  <a:moveTo>
                    <a:pt x="0" y="0"/>
                  </a:moveTo>
                  <a:lnTo>
                    <a:pt x="62899" y="6629"/>
                  </a:lnTo>
                  <a:lnTo>
                    <a:pt x="118004" y="10379"/>
                  </a:lnTo>
                  <a:lnTo>
                    <a:pt x="176077" y="10708"/>
                  </a:lnTo>
                  <a:lnTo>
                    <a:pt x="230810" y="14988"/>
                  </a:lnTo>
                  <a:lnTo>
                    <a:pt x="287876" y="25226"/>
                  </a:lnTo>
                  <a:lnTo>
                    <a:pt x="311459" y="322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3F54D07-727A-49AF-A529-3FA7CFCBA4DF}"/>
                </a:ext>
              </a:extLst>
            </p:cNvPr>
            <p:cNvSpPr/>
            <p:nvPr/>
          </p:nvSpPr>
          <p:spPr>
            <a:xfrm>
              <a:off x="5992896" y="2583377"/>
              <a:ext cx="306090" cy="181059"/>
            </a:xfrm>
            <a:custGeom>
              <a:avLst/>
              <a:gdLst/>
              <a:ahLst/>
              <a:cxnLst/>
              <a:rect l="0" t="0" r="0" b="0"/>
              <a:pathLst>
                <a:path w="306090" h="181059">
                  <a:moveTo>
                    <a:pt x="0" y="35964"/>
                  </a:moveTo>
                  <a:lnTo>
                    <a:pt x="9769" y="27390"/>
                  </a:lnTo>
                  <a:lnTo>
                    <a:pt x="43393" y="11487"/>
                  </a:lnTo>
                  <a:lnTo>
                    <a:pt x="99921" y="0"/>
                  </a:lnTo>
                  <a:lnTo>
                    <a:pt x="121294" y="447"/>
                  </a:lnTo>
                  <a:lnTo>
                    <a:pt x="170217" y="11026"/>
                  </a:lnTo>
                  <a:lnTo>
                    <a:pt x="180268" y="17721"/>
                  </a:lnTo>
                  <a:lnTo>
                    <a:pt x="184619" y="22012"/>
                  </a:lnTo>
                  <a:lnTo>
                    <a:pt x="189453" y="33144"/>
                  </a:lnTo>
                  <a:lnTo>
                    <a:pt x="191004" y="45451"/>
                  </a:lnTo>
                  <a:lnTo>
                    <a:pt x="187926" y="63039"/>
                  </a:lnTo>
                  <a:lnTo>
                    <a:pt x="176498" y="86880"/>
                  </a:lnTo>
                  <a:lnTo>
                    <a:pt x="158619" y="110291"/>
                  </a:lnTo>
                  <a:lnTo>
                    <a:pt x="96300" y="149836"/>
                  </a:lnTo>
                  <a:lnTo>
                    <a:pt x="45941" y="179321"/>
                  </a:lnTo>
                  <a:lnTo>
                    <a:pt x="46141" y="181058"/>
                  </a:lnTo>
                  <a:lnTo>
                    <a:pt x="102695" y="180993"/>
                  </a:lnTo>
                  <a:lnTo>
                    <a:pt x="155233" y="176334"/>
                  </a:lnTo>
                  <a:lnTo>
                    <a:pt x="213614" y="171432"/>
                  </a:lnTo>
                  <a:lnTo>
                    <a:pt x="275953" y="164479"/>
                  </a:lnTo>
                  <a:lnTo>
                    <a:pt x="294972" y="159366"/>
                  </a:lnTo>
                  <a:lnTo>
                    <a:pt x="306089" y="1541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43AB04-ED35-4205-8CEF-95E4C9A3D136}"/>
                </a:ext>
              </a:extLst>
            </p:cNvPr>
            <p:cNvSpPr/>
            <p:nvPr/>
          </p:nvSpPr>
          <p:spPr>
            <a:xfrm>
              <a:off x="6442073" y="2254183"/>
              <a:ext cx="334841" cy="445498"/>
            </a:xfrm>
            <a:custGeom>
              <a:avLst/>
              <a:gdLst/>
              <a:ahLst/>
              <a:cxnLst/>
              <a:rect l="0" t="0" r="0" b="0"/>
              <a:pathLst>
                <a:path w="334841" h="445498">
                  <a:moveTo>
                    <a:pt x="205961" y="0"/>
                  </a:moveTo>
                  <a:lnTo>
                    <a:pt x="202269" y="14651"/>
                  </a:lnTo>
                  <a:lnTo>
                    <a:pt x="200738" y="73122"/>
                  </a:lnTo>
                  <a:lnTo>
                    <a:pt x="200600" y="132800"/>
                  </a:lnTo>
                  <a:lnTo>
                    <a:pt x="208065" y="188908"/>
                  </a:lnTo>
                  <a:lnTo>
                    <a:pt x="215427" y="248373"/>
                  </a:lnTo>
                  <a:lnTo>
                    <a:pt x="229252" y="307792"/>
                  </a:lnTo>
                  <a:lnTo>
                    <a:pt x="247728" y="370317"/>
                  </a:lnTo>
                  <a:lnTo>
                    <a:pt x="253562" y="381175"/>
                  </a:lnTo>
                  <a:lnTo>
                    <a:pt x="256192" y="382996"/>
                  </a:lnTo>
                  <a:lnTo>
                    <a:pt x="258540" y="382420"/>
                  </a:lnTo>
                  <a:lnTo>
                    <a:pt x="260704" y="380246"/>
                  </a:lnTo>
                  <a:lnTo>
                    <a:pt x="261549" y="377007"/>
                  </a:lnTo>
                  <a:lnTo>
                    <a:pt x="260898" y="368634"/>
                  </a:lnTo>
                  <a:lnTo>
                    <a:pt x="247641" y="345580"/>
                  </a:lnTo>
                  <a:lnTo>
                    <a:pt x="235946" y="332839"/>
                  </a:lnTo>
                  <a:lnTo>
                    <a:pt x="179085" y="305085"/>
                  </a:lnTo>
                  <a:lnTo>
                    <a:pt x="130862" y="301102"/>
                  </a:lnTo>
                  <a:lnTo>
                    <a:pt x="68215" y="311613"/>
                  </a:lnTo>
                  <a:lnTo>
                    <a:pt x="39141" y="321622"/>
                  </a:lnTo>
                  <a:lnTo>
                    <a:pt x="19764" y="334955"/>
                  </a:lnTo>
                  <a:lnTo>
                    <a:pt x="8051" y="347161"/>
                  </a:lnTo>
                  <a:lnTo>
                    <a:pt x="1651" y="362132"/>
                  </a:lnTo>
                  <a:lnTo>
                    <a:pt x="0" y="377536"/>
                  </a:lnTo>
                  <a:lnTo>
                    <a:pt x="3244" y="390350"/>
                  </a:lnTo>
                  <a:lnTo>
                    <a:pt x="11780" y="404776"/>
                  </a:lnTo>
                  <a:lnTo>
                    <a:pt x="21867" y="416608"/>
                  </a:lnTo>
                  <a:lnTo>
                    <a:pt x="38114" y="424821"/>
                  </a:lnTo>
                  <a:lnTo>
                    <a:pt x="99884" y="442097"/>
                  </a:lnTo>
                  <a:lnTo>
                    <a:pt x="159007" y="445497"/>
                  </a:lnTo>
                  <a:lnTo>
                    <a:pt x="218406" y="441077"/>
                  </a:lnTo>
                  <a:lnTo>
                    <a:pt x="246517" y="439291"/>
                  </a:lnTo>
                  <a:lnTo>
                    <a:pt x="303884" y="419721"/>
                  </a:lnTo>
                  <a:lnTo>
                    <a:pt x="334840" y="4081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739209-B582-440F-A5EA-856F8F92A1FD}"/>
                </a:ext>
              </a:extLst>
            </p:cNvPr>
            <p:cNvSpPr/>
            <p:nvPr/>
          </p:nvSpPr>
          <p:spPr>
            <a:xfrm>
              <a:off x="6911163" y="2507014"/>
              <a:ext cx="166470" cy="15669"/>
            </a:xfrm>
            <a:custGeom>
              <a:avLst/>
              <a:gdLst/>
              <a:ahLst/>
              <a:cxnLst/>
              <a:rect l="0" t="0" r="0" b="0"/>
              <a:pathLst>
                <a:path w="166470" h="15669">
                  <a:moveTo>
                    <a:pt x="0" y="10298"/>
                  </a:moveTo>
                  <a:lnTo>
                    <a:pt x="11403" y="4596"/>
                  </a:lnTo>
                  <a:lnTo>
                    <a:pt x="59739" y="0"/>
                  </a:lnTo>
                  <a:lnTo>
                    <a:pt x="122419" y="7569"/>
                  </a:lnTo>
                  <a:lnTo>
                    <a:pt x="155534" y="11529"/>
                  </a:lnTo>
                  <a:lnTo>
                    <a:pt x="166469" y="156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39A7A95-D155-429C-A99E-77B4B8FAD8C8}"/>
                </a:ext>
              </a:extLst>
            </p:cNvPr>
            <p:cNvSpPr/>
            <p:nvPr/>
          </p:nvSpPr>
          <p:spPr>
            <a:xfrm>
              <a:off x="6938013" y="2621861"/>
              <a:ext cx="134250" cy="8221"/>
            </a:xfrm>
            <a:custGeom>
              <a:avLst/>
              <a:gdLst/>
              <a:ahLst/>
              <a:cxnLst/>
              <a:rect l="0" t="0" r="0" b="0"/>
              <a:pathLst>
                <a:path w="134250" h="8221">
                  <a:moveTo>
                    <a:pt x="0" y="2850"/>
                  </a:moveTo>
                  <a:lnTo>
                    <a:pt x="8551" y="0"/>
                  </a:lnTo>
                  <a:lnTo>
                    <a:pt x="66337" y="3097"/>
                  </a:lnTo>
                  <a:lnTo>
                    <a:pt x="119862" y="7868"/>
                  </a:lnTo>
                  <a:lnTo>
                    <a:pt x="134249" y="82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8FE8572-485D-44DF-893C-05A44FE37711}"/>
                </a:ext>
              </a:extLst>
            </p:cNvPr>
            <p:cNvSpPr/>
            <p:nvPr/>
          </p:nvSpPr>
          <p:spPr>
            <a:xfrm>
              <a:off x="7292432" y="2438288"/>
              <a:ext cx="241649" cy="242770"/>
            </a:xfrm>
            <a:custGeom>
              <a:avLst/>
              <a:gdLst/>
              <a:ahLst/>
              <a:cxnLst/>
              <a:rect l="0" t="0" r="0" b="0"/>
              <a:pathLst>
                <a:path w="241649" h="242770">
                  <a:moveTo>
                    <a:pt x="0" y="111244"/>
                  </a:moveTo>
                  <a:lnTo>
                    <a:pt x="5841" y="154762"/>
                  </a:lnTo>
                  <a:lnTo>
                    <a:pt x="12203" y="217067"/>
                  </a:lnTo>
                  <a:lnTo>
                    <a:pt x="18188" y="239812"/>
                  </a:lnTo>
                  <a:lnTo>
                    <a:pt x="20479" y="242302"/>
                  </a:lnTo>
                  <a:lnTo>
                    <a:pt x="23199" y="242769"/>
                  </a:lnTo>
                  <a:lnTo>
                    <a:pt x="26206" y="241887"/>
                  </a:lnTo>
                  <a:lnTo>
                    <a:pt x="28807" y="239509"/>
                  </a:lnTo>
                  <a:lnTo>
                    <a:pt x="33288" y="232094"/>
                  </a:lnTo>
                  <a:lnTo>
                    <a:pt x="42100" y="175504"/>
                  </a:lnTo>
                  <a:lnTo>
                    <a:pt x="42313" y="117084"/>
                  </a:lnTo>
                  <a:lnTo>
                    <a:pt x="39508" y="58063"/>
                  </a:lnTo>
                  <a:lnTo>
                    <a:pt x="45119" y="34030"/>
                  </a:lnTo>
                  <a:lnTo>
                    <a:pt x="47979" y="27548"/>
                  </a:lnTo>
                  <a:lnTo>
                    <a:pt x="57521" y="17164"/>
                  </a:lnTo>
                  <a:lnTo>
                    <a:pt x="80244" y="3624"/>
                  </a:lnTo>
                  <a:lnTo>
                    <a:pt x="105121" y="0"/>
                  </a:lnTo>
                  <a:lnTo>
                    <a:pt x="158188" y="10706"/>
                  </a:lnTo>
                  <a:lnTo>
                    <a:pt x="218439" y="37812"/>
                  </a:lnTo>
                  <a:lnTo>
                    <a:pt x="241648" y="468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5FB73D-5143-4921-B26B-9A2EACA85AD8}"/>
              </a:ext>
            </a:extLst>
          </p:cNvPr>
          <p:cNvGrpSpPr/>
          <p:nvPr/>
        </p:nvGrpSpPr>
        <p:grpSpPr>
          <a:xfrm>
            <a:off x="821607" y="3681183"/>
            <a:ext cx="2669374" cy="858815"/>
            <a:chOff x="821607" y="3681183"/>
            <a:chExt cx="2669374" cy="85881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9301F0F-2280-49A2-AC47-72D739448DE3}"/>
                </a:ext>
              </a:extLst>
            </p:cNvPr>
            <p:cNvSpPr/>
            <p:nvPr/>
          </p:nvSpPr>
          <p:spPr>
            <a:xfrm>
              <a:off x="865886" y="3951096"/>
              <a:ext cx="159781" cy="123511"/>
            </a:xfrm>
            <a:custGeom>
              <a:avLst/>
              <a:gdLst/>
              <a:ahLst/>
              <a:cxnLst/>
              <a:rect l="0" t="0" r="0" b="0"/>
              <a:pathLst>
                <a:path w="159781" h="123511">
                  <a:moveTo>
                    <a:pt x="25531" y="0"/>
                  </a:moveTo>
                  <a:lnTo>
                    <a:pt x="10582" y="14948"/>
                  </a:lnTo>
                  <a:lnTo>
                    <a:pt x="3135" y="30948"/>
                  </a:lnTo>
                  <a:lnTo>
                    <a:pt x="0" y="50804"/>
                  </a:lnTo>
                  <a:lnTo>
                    <a:pt x="4040" y="63153"/>
                  </a:lnTo>
                  <a:lnTo>
                    <a:pt x="21219" y="85666"/>
                  </a:lnTo>
                  <a:lnTo>
                    <a:pt x="32962" y="93365"/>
                  </a:lnTo>
                  <a:lnTo>
                    <a:pt x="94536" y="114502"/>
                  </a:lnTo>
                  <a:lnTo>
                    <a:pt x="140849" y="122799"/>
                  </a:lnTo>
                  <a:lnTo>
                    <a:pt x="159780" y="1235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6E62AD6-6114-441E-8855-9FACD6030556}"/>
                </a:ext>
              </a:extLst>
            </p:cNvPr>
            <p:cNvSpPr/>
            <p:nvPr/>
          </p:nvSpPr>
          <p:spPr>
            <a:xfrm>
              <a:off x="1008142" y="3929616"/>
              <a:ext cx="39005" cy="268500"/>
            </a:xfrm>
            <a:custGeom>
              <a:avLst/>
              <a:gdLst/>
              <a:ahLst/>
              <a:cxnLst/>
              <a:rect l="0" t="0" r="0" b="0"/>
              <a:pathLst>
                <a:path w="39005" h="268500">
                  <a:moveTo>
                    <a:pt x="6784" y="0"/>
                  </a:moveTo>
                  <a:lnTo>
                    <a:pt x="1083" y="5702"/>
                  </a:lnTo>
                  <a:lnTo>
                    <a:pt x="0" y="9768"/>
                  </a:lnTo>
                  <a:lnTo>
                    <a:pt x="2549" y="33442"/>
                  </a:lnTo>
                  <a:lnTo>
                    <a:pt x="10662" y="86970"/>
                  </a:lnTo>
                  <a:lnTo>
                    <a:pt x="17865" y="147269"/>
                  </a:lnTo>
                  <a:lnTo>
                    <a:pt x="28167" y="209431"/>
                  </a:lnTo>
                  <a:lnTo>
                    <a:pt x="39004" y="2684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D13448C-90E7-42ED-B1C8-E589935E483B}"/>
                </a:ext>
              </a:extLst>
            </p:cNvPr>
            <p:cNvSpPr/>
            <p:nvPr/>
          </p:nvSpPr>
          <p:spPr>
            <a:xfrm>
              <a:off x="848457" y="4182035"/>
              <a:ext cx="295349" cy="32191"/>
            </a:xfrm>
            <a:custGeom>
              <a:avLst/>
              <a:gdLst/>
              <a:ahLst/>
              <a:cxnLst/>
              <a:rect l="0" t="0" r="0" b="0"/>
              <a:pathLst>
                <a:path w="295349" h="32191">
                  <a:moveTo>
                    <a:pt x="0" y="5340"/>
                  </a:moveTo>
                  <a:lnTo>
                    <a:pt x="44615" y="468"/>
                  </a:lnTo>
                  <a:lnTo>
                    <a:pt x="104732" y="0"/>
                  </a:lnTo>
                  <a:lnTo>
                    <a:pt x="166706" y="5814"/>
                  </a:lnTo>
                  <a:lnTo>
                    <a:pt x="225088" y="11871"/>
                  </a:lnTo>
                  <a:lnTo>
                    <a:pt x="273358" y="23144"/>
                  </a:lnTo>
                  <a:lnTo>
                    <a:pt x="295348" y="321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2449D3F-08E1-4404-8DBC-CDCF33C93323}"/>
                </a:ext>
              </a:extLst>
            </p:cNvPr>
            <p:cNvSpPr/>
            <p:nvPr/>
          </p:nvSpPr>
          <p:spPr>
            <a:xfrm>
              <a:off x="821607" y="4284533"/>
              <a:ext cx="277011" cy="255465"/>
            </a:xfrm>
            <a:custGeom>
              <a:avLst/>
              <a:gdLst/>
              <a:ahLst/>
              <a:cxnLst/>
              <a:rect l="0" t="0" r="0" b="0"/>
              <a:pathLst>
                <a:path w="277011" h="255465">
                  <a:moveTo>
                    <a:pt x="75179" y="4872"/>
                  </a:moveTo>
                  <a:lnTo>
                    <a:pt x="113608" y="0"/>
                  </a:lnTo>
                  <a:lnTo>
                    <a:pt x="171724" y="3833"/>
                  </a:lnTo>
                  <a:lnTo>
                    <a:pt x="225396" y="19808"/>
                  </a:lnTo>
                  <a:lnTo>
                    <a:pt x="236215" y="25631"/>
                  </a:lnTo>
                  <a:lnTo>
                    <a:pt x="239816" y="30047"/>
                  </a:lnTo>
                  <a:lnTo>
                    <a:pt x="243818" y="41320"/>
                  </a:lnTo>
                  <a:lnTo>
                    <a:pt x="243220" y="58233"/>
                  </a:lnTo>
                  <a:lnTo>
                    <a:pt x="236413" y="74581"/>
                  </a:lnTo>
                  <a:lnTo>
                    <a:pt x="226991" y="83786"/>
                  </a:lnTo>
                  <a:lnTo>
                    <a:pt x="167433" y="129655"/>
                  </a:lnTo>
                  <a:lnTo>
                    <a:pt x="158743" y="137102"/>
                  </a:lnTo>
                  <a:lnTo>
                    <a:pt x="158335" y="140758"/>
                  </a:lnTo>
                  <a:lnTo>
                    <a:pt x="160450" y="144389"/>
                  </a:lnTo>
                  <a:lnTo>
                    <a:pt x="164246" y="148003"/>
                  </a:lnTo>
                  <a:lnTo>
                    <a:pt x="222759" y="170079"/>
                  </a:lnTo>
                  <a:lnTo>
                    <a:pt x="246470" y="181103"/>
                  </a:lnTo>
                  <a:lnTo>
                    <a:pt x="264103" y="195368"/>
                  </a:lnTo>
                  <a:lnTo>
                    <a:pt x="271716" y="204693"/>
                  </a:lnTo>
                  <a:lnTo>
                    <a:pt x="275895" y="216395"/>
                  </a:lnTo>
                  <a:lnTo>
                    <a:pt x="277010" y="222857"/>
                  </a:lnTo>
                  <a:lnTo>
                    <a:pt x="275366" y="228358"/>
                  </a:lnTo>
                  <a:lnTo>
                    <a:pt x="267175" y="237653"/>
                  </a:lnTo>
                  <a:lnTo>
                    <a:pt x="251997" y="246744"/>
                  </a:lnTo>
                  <a:lnTo>
                    <a:pt x="211145" y="255464"/>
                  </a:lnTo>
                  <a:lnTo>
                    <a:pt x="152216" y="251722"/>
                  </a:lnTo>
                  <a:lnTo>
                    <a:pt x="131286" y="247134"/>
                  </a:lnTo>
                  <a:lnTo>
                    <a:pt x="70183" y="220878"/>
                  </a:lnTo>
                  <a:lnTo>
                    <a:pt x="48403" y="209899"/>
                  </a:lnTo>
                  <a:lnTo>
                    <a:pt x="6516" y="166590"/>
                  </a:lnTo>
                  <a:lnTo>
                    <a:pt x="0" y="1552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6EDD72E-6726-4EC5-863D-D541CED68125}"/>
                </a:ext>
              </a:extLst>
            </p:cNvPr>
            <p:cNvSpPr/>
            <p:nvPr/>
          </p:nvSpPr>
          <p:spPr>
            <a:xfrm>
              <a:off x="1305006" y="3945726"/>
              <a:ext cx="118039" cy="579959"/>
            </a:xfrm>
            <a:custGeom>
              <a:avLst/>
              <a:gdLst/>
              <a:ahLst/>
              <a:cxnLst/>
              <a:rect l="0" t="0" r="0" b="0"/>
              <a:pathLst>
                <a:path w="118039" h="579959">
                  <a:moveTo>
                    <a:pt x="112668" y="0"/>
                  </a:moveTo>
                  <a:lnTo>
                    <a:pt x="84501" y="34233"/>
                  </a:lnTo>
                  <a:lnTo>
                    <a:pt x="49952" y="94164"/>
                  </a:lnTo>
                  <a:lnTo>
                    <a:pt x="30665" y="151993"/>
                  </a:lnTo>
                  <a:lnTo>
                    <a:pt x="9825" y="213105"/>
                  </a:lnTo>
                  <a:lnTo>
                    <a:pt x="1045" y="269568"/>
                  </a:lnTo>
                  <a:lnTo>
                    <a:pt x="0" y="333033"/>
                  </a:lnTo>
                  <a:lnTo>
                    <a:pt x="2758" y="392763"/>
                  </a:lnTo>
                  <a:lnTo>
                    <a:pt x="19997" y="449040"/>
                  </a:lnTo>
                  <a:lnTo>
                    <a:pt x="43955" y="500115"/>
                  </a:lnTo>
                  <a:lnTo>
                    <a:pt x="90899" y="555254"/>
                  </a:lnTo>
                  <a:lnTo>
                    <a:pt x="118038" y="5799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9C683AD-A261-4AE2-BFBD-C9320BF47614}"/>
                </a:ext>
              </a:extLst>
            </p:cNvPr>
            <p:cNvSpPr/>
            <p:nvPr/>
          </p:nvSpPr>
          <p:spPr>
            <a:xfrm>
              <a:off x="1423044" y="4071472"/>
              <a:ext cx="245570" cy="266029"/>
            </a:xfrm>
            <a:custGeom>
              <a:avLst/>
              <a:gdLst/>
              <a:ahLst/>
              <a:cxnLst/>
              <a:rect l="0" t="0" r="0" b="0"/>
              <a:pathLst>
                <a:path w="245570" h="266029">
                  <a:moveTo>
                    <a:pt x="0" y="35354"/>
                  </a:moveTo>
                  <a:lnTo>
                    <a:pt x="0" y="23951"/>
                  </a:lnTo>
                  <a:lnTo>
                    <a:pt x="3183" y="15170"/>
                  </a:lnTo>
                  <a:lnTo>
                    <a:pt x="5702" y="11158"/>
                  </a:lnTo>
                  <a:lnTo>
                    <a:pt x="14866" y="5109"/>
                  </a:lnTo>
                  <a:lnTo>
                    <a:pt x="27491" y="1028"/>
                  </a:lnTo>
                  <a:lnTo>
                    <a:pt x="59904" y="0"/>
                  </a:lnTo>
                  <a:lnTo>
                    <a:pt x="123338" y="15703"/>
                  </a:lnTo>
                  <a:lnTo>
                    <a:pt x="144359" y="30809"/>
                  </a:lnTo>
                  <a:lnTo>
                    <a:pt x="152864" y="38504"/>
                  </a:lnTo>
                  <a:lnTo>
                    <a:pt x="157439" y="49085"/>
                  </a:lnTo>
                  <a:lnTo>
                    <a:pt x="158660" y="55248"/>
                  </a:lnTo>
                  <a:lnTo>
                    <a:pt x="157683" y="61146"/>
                  </a:lnTo>
                  <a:lnTo>
                    <a:pt x="151825" y="72474"/>
                  </a:lnTo>
                  <a:lnTo>
                    <a:pt x="135612" y="86063"/>
                  </a:lnTo>
                  <a:lnTo>
                    <a:pt x="111846" y="97059"/>
                  </a:lnTo>
                  <a:lnTo>
                    <a:pt x="76708" y="106829"/>
                  </a:lnTo>
                  <a:lnTo>
                    <a:pt x="75006" y="108063"/>
                  </a:lnTo>
                  <a:lnTo>
                    <a:pt x="76257" y="108887"/>
                  </a:lnTo>
                  <a:lnTo>
                    <a:pt x="139068" y="123128"/>
                  </a:lnTo>
                  <a:lnTo>
                    <a:pt x="186809" y="143227"/>
                  </a:lnTo>
                  <a:lnTo>
                    <a:pt x="233630" y="178561"/>
                  </a:lnTo>
                  <a:lnTo>
                    <a:pt x="242124" y="194997"/>
                  </a:lnTo>
                  <a:lnTo>
                    <a:pt x="245569" y="214982"/>
                  </a:lnTo>
                  <a:lnTo>
                    <a:pt x="241601" y="227361"/>
                  </a:lnTo>
                  <a:lnTo>
                    <a:pt x="233872" y="238234"/>
                  </a:lnTo>
                  <a:lnTo>
                    <a:pt x="219456" y="250466"/>
                  </a:lnTo>
                  <a:lnTo>
                    <a:pt x="193226" y="262252"/>
                  </a:lnTo>
                  <a:lnTo>
                    <a:pt x="138587" y="266028"/>
                  </a:lnTo>
                  <a:lnTo>
                    <a:pt x="98881" y="263381"/>
                  </a:lnTo>
                  <a:lnTo>
                    <a:pt x="91681" y="260408"/>
                  </a:lnTo>
                  <a:lnTo>
                    <a:pt x="85920" y="2555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57E031F-2A31-4FBE-AD68-905E3E1A16BF}"/>
                </a:ext>
              </a:extLst>
            </p:cNvPr>
            <p:cNvSpPr/>
            <p:nvPr/>
          </p:nvSpPr>
          <p:spPr>
            <a:xfrm>
              <a:off x="1788203" y="4289405"/>
              <a:ext cx="21481" cy="37591"/>
            </a:xfrm>
            <a:custGeom>
              <a:avLst/>
              <a:gdLst/>
              <a:ahLst/>
              <a:cxnLst/>
              <a:rect l="0" t="0" r="0" b="0"/>
              <a:pathLst>
                <a:path w="21481" h="37591">
                  <a:moveTo>
                    <a:pt x="0" y="0"/>
                  </a:moveTo>
                  <a:lnTo>
                    <a:pt x="21480" y="375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04E387-E462-49C5-ABFF-6C453B44C87C}"/>
                </a:ext>
              </a:extLst>
            </p:cNvPr>
            <p:cNvSpPr/>
            <p:nvPr/>
          </p:nvSpPr>
          <p:spPr>
            <a:xfrm>
              <a:off x="1918425" y="4015536"/>
              <a:ext cx="12249" cy="252390"/>
            </a:xfrm>
            <a:custGeom>
              <a:avLst/>
              <a:gdLst/>
              <a:ahLst/>
              <a:cxnLst/>
              <a:rect l="0" t="0" r="0" b="0"/>
              <a:pathLst>
                <a:path w="12249" h="252390">
                  <a:moveTo>
                    <a:pt x="9397" y="0"/>
                  </a:moveTo>
                  <a:lnTo>
                    <a:pt x="12248" y="8552"/>
                  </a:lnTo>
                  <a:lnTo>
                    <a:pt x="6057" y="61476"/>
                  </a:lnTo>
                  <a:lnTo>
                    <a:pt x="4206" y="121756"/>
                  </a:lnTo>
                  <a:lnTo>
                    <a:pt x="353" y="176645"/>
                  </a:lnTo>
                  <a:lnTo>
                    <a:pt x="0" y="230624"/>
                  </a:lnTo>
                  <a:lnTo>
                    <a:pt x="9397" y="2523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B4C42D2-16DD-4DAB-AD56-082D77DB353B}"/>
                </a:ext>
              </a:extLst>
            </p:cNvPr>
            <p:cNvSpPr/>
            <p:nvPr/>
          </p:nvSpPr>
          <p:spPr>
            <a:xfrm>
              <a:off x="2071640" y="4074606"/>
              <a:ext cx="135422" cy="118140"/>
            </a:xfrm>
            <a:custGeom>
              <a:avLst/>
              <a:gdLst/>
              <a:ahLst/>
              <a:cxnLst/>
              <a:rect l="0" t="0" r="0" b="0"/>
              <a:pathLst>
                <a:path w="135422" h="118140">
                  <a:moveTo>
                    <a:pt x="11912" y="0"/>
                  </a:moveTo>
                  <a:lnTo>
                    <a:pt x="23315" y="2850"/>
                  </a:lnTo>
                  <a:lnTo>
                    <a:pt x="25480" y="6077"/>
                  </a:lnTo>
                  <a:lnTo>
                    <a:pt x="25731" y="10614"/>
                  </a:lnTo>
                  <a:lnTo>
                    <a:pt x="22827" y="21423"/>
                  </a:lnTo>
                  <a:lnTo>
                    <a:pt x="310" y="64437"/>
                  </a:lnTo>
                  <a:lnTo>
                    <a:pt x="0" y="69212"/>
                  </a:lnTo>
                  <a:lnTo>
                    <a:pt x="2839" y="77698"/>
                  </a:lnTo>
                  <a:lnTo>
                    <a:pt x="13997" y="89185"/>
                  </a:lnTo>
                  <a:lnTo>
                    <a:pt x="50016" y="106328"/>
                  </a:lnTo>
                  <a:lnTo>
                    <a:pt x="92765" y="116171"/>
                  </a:lnTo>
                  <a:lnTo>
                    <a:pt x="135421" y="1181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4D793BA-673C-4B33-8416-E49276182B9D}"/>
                </a:ext>
              </a:extLst>
            </p:cNvPr>
            <p:cNvSpPr/>
            <p:nvPr/>
          </p:nvSpPr>
          <p:spPr>
            <a:xfrm>
              <a:off x="2228541" y="4063866"/>
              <a:ext cx="37591" cy="263130"/>
            </a:xfrm>
            <a:custGeom>
              <a:avLst/>
              <a:gdLst/>
              <a:ahLst/>
              <a:cxnLst/>
              <a:rect l="0" t="0" r="0" b="0"/>
              <a:pathLst>
                <a:path w="37591" h="263130">
                  <a:moveTo>
                    <a:pt x="0" y="0"/>
                  </a:moveTo>
                  <a:lnTo>
                    <a:pt x="0" y="61028"/>
                  </a:lnTo>
                  <a:lnTo>
                    <a:pt x="0" y="116772"/>
                  </a:lnTo>
                  <a:lnTo>
                    <a:pt x="2851" y="175440"/>
                  </a:lnTo>
                  <a:lnTo>
                    <a:pt x="15576" y="227545"/>
                  </a:lnTo>
                  <a:lnTo>
                    <a:pt x="37590" y="2631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57804C9-5192-4833-8C7C-3CBBAE9410DF}"/>
                </a:ext>
              </a:extLst>
            </p:cNvPr>
            <p:cNvSpPr/>
            <p:nvPr/>
          </p:nvSpPr>
          <p:spPr>
            <a:xfrm>
              <a:off x="2137252" y="3870546"/>
              <a:ext cx="223766" cy="434970"/>
            </a:xfrm>
            <a:custGeom>
              <a:avLst/>
              <a:gdLst/>
              <a:ahLst/>
              <a:cxnLst/>
              <a:rect l="0" t="0" r="0" b="0"/>
              <a:pathLst>
                <a:path w="223766" h="434970">
                  <a:moveTo>
                    <a:pt x="32219" y="0"/>
                  </a:moveTo>
                  <a:lnTo>
                    <a:pt x="72976" y="37575"/>
                  </a:lnTo>
                  <a:lnTo>
                    <a:pt x="84940" y="45937"/>
                  </a:lnTo>
                  <a:lnTo>
                    <a:pt x="146231" y="107815"/>
                  </a:lnTo>
                  <a:lnTo>
                    <a:pt x="193158" y="168387"/>
                  </a:lnTo>
                  <a:lnTo>
                    <a:pt x="207591" y="191634"/>
                  </a:lnTo>
                  <a:lnTo>
                    <a:pt x="223765" y="253939"/>
                  </a:lnTo>
                  <a:lnTo>
                    <a:pt x="223714" y="289948"/>
                  </a:lnTo>
                  <a:lnTo>
                    <a:pt x="215752" y="322085"/>
                  </a:lnTo>
                  <a:lnTo>
                    <a:pt x="206264" y="341192"/>
                  </a:lnTo>
                  <a:lnTo>
                    <a:pt x="150323" y="392799"/>
                  </a:lnTo>
                  <a:lnTo>
                    <a:pt x="100768" y="417491"/>
                  </a:lnTo>
                  <a:lnTo>
                    <a:pt x="43283" y="431308"/>
                  </a:lnTo>
                  <a:lnTo>
                    <a:pt x="0" y="4349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D28DCAB-B071-47FC-AA52-DC2AAED8B896}"/>
                </a:ext>
              </a:extLst>
            </p:cNvPr>
            <p:cNvSpPr/>
            <p:nvPr/>
          </p:nvSpPr>
          <p:spPr>
            <a:xfrm>
              <a:off x="2508097" y="3897396"/>
              <a:ext cx="123194" cy="434970"/>
            </a:xfrm>
            <a:custGeom>
              <a:avLst/>
              <a:gdLst/>
              <a:ahLst/>
              <a:cxnLst/>
              <a:rect l="0" t="0" r="0" b="0"/>
              <a:pathLst>
                <a:path w="123194" h="434970">
                  <a:moveTo>
                    <a:pt x="107083" y="0"/>
                  </a:moveTo>
                  <a:lnTo>
                    <a:pt x="50027" y="51705"/>
                  </a:lnTo>
                  <a:lnTo>
                    <a:pt x="22763" y="96460"/>
                  </a:lnTo>
                  <a:lnTo>
                    <a:pt x="5095" y="154008"/>
                  </a:lnTo>
                  <a:lnTo>
                    <a:pt x="0" y="210804"/>
                  </a:lnTo>
                  <a:lnTo>
                    <a:pt x="298" y="271790"/>
                  </a:lnTo>
                  <a:lnTo>
                    <a:pt x="7905" y="320643"/>
                  </a:lnTo>
                  <a:lnTo>
                    <a:pt x="28932" y="364502"/>
                  </a:lnTo>
                  <a:lnTo>
                    <a:pt x="63511" y="400366"/>
                  </a:lnTo>
                  <a:lnTo>
                    <a:pt x="104789" y="426679"/>
                  </a:lnTo>
                  <a:lnTo>
                    <a:pt x="123193" y="4349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9806F53-AD43-47D8-8C57-4E5366DC52AD}"/>
                </a:ext>
              </a:extLst>
            </p:cNvPr>
            <p:cNvSpPr/>
            <p:nvPr/>
          </p:nvSpPr>
          <p:spPr>
            <a:xfrm>
              <a:off x="2743629" y="4117408"/>
              <a:ext cx="68057" cy="91868"/>
            </a:xfrm>
            <a:custGeom>
              <a:avLst/>
              <a:gdLst/>
              <a:ahLst/>
              <a:cxnLst/>
              <a:rect l="0" t="0" r="0" b="0"/>
              <a:pathLst>
                <a:path w="68057" h="91868">
                  <a:moveTo>
                    <a:pt x="21910" y="80707"/>
                  </a:moveTo>
                  <a:lnTo>
                    <a:pt x="19060" y="89259"/>
                  </a:lnTo>
                  <a:lnTo>
                    <a:pt x="20010" y="91182"/>
                  </a:lnTo>
                  <a:lnTo>
                    <a:pt x="22433" y="91867"/>
                  </a:lnTo>
                  <a:lnTo>
                    <a:pt x="25839" y="91727"/>
                  </a:lnTo>
                  <a:lnTo>
                    <a:pt x="39184" y="85828"/>
                  </a:lnTo>
                  <a:lnTo>
                    <a:pt x="51624" y="73672"/>
                  </a:lnTo>
                  <a:lnTo>
                    <a:pt x="62868" y="55883"/>
                  </a:lnTo>
                  <a:lnTo>
                    <a:pt x="68056" y="32647"/>
                  </a:lnTo>
                  <a:lnTo>
                    <a:pt x="66087" y="20365"/>
                  </a:lnTo>
                  <a:lnTo>
                    <a:pt x="60637" y="10929"/>
                  </a:lnTo>
                  <a:lnTo>
                    <a:pt x="52249" y="2757"/>
                  </a:lnTo>
                  <a:lnTo>
                    <a:pt x="47506" y="697"/>
                  </a:lnTo>
                  <a:lnTo>
                    <a:pt x="37463" y="0"/>
                  </a:lnTo>
                  <a:lnTo>
                    <a:pt x="27033" y="4861"/>
                  </a:lnTo>
                  <a:lnTo>
                    <a:pt x="8602" y="19716"/>
                  </a:lnTo>
                  <a:lnTo>
                    <a:pt x="0" y="33399"/>
                  </a:lnTo>
                  <a:lnTo>
                    <a:pt x="144" y="37235"/>
                  </a:lnTo>
                  <a:lnTo>
                    <a:pt x="2029" y="40389"/>
                  </a:lnTo>
                  <a:lnTo>
                    <a:pt x="5076" y="43089"/>
                  </a:lnTo>
                  <a:lnTo>
                    <a:pt x="8898" y="44291"/>
                  </a:lnTo>
                  <a:lnTo>
                    <a:pt x="17917" y="44037"/>
                  </a:lnTo>
                  <a:lnTo>
                    <a:pt x="26301" y="40344"/>
                  </a:lnTo>
                  <a:lnTo>
                    <a:pt x="33408" y="34725"/>
                  </a:lnTo>
                  <a:lnTo>
                    <a:pt x="43390" y="216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475D0D6-6D7E-4F4C-98D2-892A2A542CDC}"/>
                </a:ext>
              </a:extLst>
            </p:cNvPr>
            <p:cNvSpPr/>
            <p:nvPr/>
          </p:nvSpPr>
          <p:spPr>
            <a:xfrm>
              <a:off x="2941470" y="3877833"/>
              <a:ext cx="221449" cy="288063"/>
            </a:xfrm>
            <a:custGeom>
              <a:avLst/>
              <a:gdLst/>
              <a:ahLst/>
              <a:cxnLst/>
              <a:rect l="0" t="0" r="0" b="0"/>
              <a:pathLst>
                <a:path w="221449" h="288063">
                  <a:moveTo>
                    <a:pt x="167748" y="148443"/>
                  </a:moveTo>
                  <a:lnTo>
                    <a:pt x="172786" y="100674"/>
                  </a:lnTo>
                  <a:lnTo>
                    <a:pt x="173052" y="71584"/>
                  </a:lnTo>
                  <a:lnTo>
                    <a:pt x="168315" y="57202"/>
                  </a:lnTo>
                  <a:lnTo>
                    <a:pt x="153540" y="34224"/>
                  </a:lnTo>
                  <a:lnTo>
                    <a:pt x="139870" y="21985"/>
                  </a:lnTo>
                  <a:lnTo>
                    <a:pt x="105737" y="4553"/>
                  </a:lnTo>
                  <a:lnTo>
                    <a:pt x="79366" y="0"/>
                  </a:lnTo>
                  <a:lnTo>
                    <a:pt x="54580" y="4353"/>
                  </a:lnTo>
                  <a:lnTo>
                    <a:pt x="32121" y="16051"/>
                  </a:lnTo>
                  <a:lnTo>
                    <a:pt x="16052" y="33705"/>
                  </a:lnTo>
                  <a:lnTo>
                    <a:pt x="4219" y="61648"/>
                  </a:lnTo>
                  <a:lnTo>
                    <a:pt x="0" y="78045"/>
                  </a:lnTo>
                  <a:lnTo>
                    <a:pt x="2500" y="93687"/>
                  </a:lnTo>
                  <a:lnTo>
                    <a:pt x="18691" y="123174"/>
                  </a:lnTo>
                  <a:lnTo>
                    <a:pt x="31889" y="134428"/>
                  </a:lnTo>
                  <a:lnTo>
                    <a:pt x="48297" y="142811"/>
                  </a:lnTo>
                  <a:lnTo>
                    <a:pt x="76467" y="149691"/>
                  </a:lnTo>
                  <a:lnTo>
                    <a:pt x="106382" y="147275"/>
                  </a:lnTo>
                  <a:lnTo>
                    <a:pt x="118994" y="143151"/>
                  </a:lnTo>
                  <a:lnTo>
                    <a:pt x="150757" y="120896"/>
                  </a:lnTo>
                  <a:lnTo>
                    <a:pt x="164636" y="102426"/>
                  </a:lnTo>
                  <a:lnTo>
                    <a:pt x="172039" y="79576"/>
                  </a:lnTo>
                  <a:lnTo>
                    <a:pt x="173592" y="80455"/>
                  </a:lnTo>
                  <a:lnTo>
                    <a:pt x="180371" y="99014"/>
                  </a:lnTo>
                  <a:lnTo>
                    <a:pt x="192216" y="160245"/>
                  </a:lnTo>
                  <a:lnTo>
                    <a:pt x="194985" y="218236"/>
                  </a:lnTo>
                  <a:lnTo>
                    <a:pt x="207212" y="270996"/>
                  </a:lnTo>
                  <a:lnTo>
                    <a:pt x="215373" y="284928"/>
                  </a:lnTo>
                  <a:lnTo>
                    <a:pt x="217398" y="287166"/>
                  </a:lnTo>
                  <a:lnTo>
                    <a:pt x="218748" y="288062"/>
                  </a:lnTo>
                  <a:lnTo>
                    <a:pt x="221448" y="2880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8D46015-BAE7-4E1F-8B0B-1605ABA97CD4}"/>
                </a:ext>
              </a:extLst>
            </p:cNvPr>
            <p:cNvSpPr/>
            <p:nvPr/>
          </p:nvSpPr>
          <p:spPr>
            <a:xfrm>
              <a:off x="3071628" y="3784627"/>
              <a:ext cx="237580" cy="518038"/>
            </a:xfrm>
            <a:custGeom>
              <a:avLst/>
              <a:gdLst/>
              <a:ahLst/>
              <a:cxnLst/>
              <a:rect l="0" t="0" r="0" b="0"/>
              <a:pathLst>
                <a:path w="237580" h="518038">
                  <a:moveTo>
                    <a:pt x="91290" y="0"/>
                  </a:moveTo>
                  <a:lnTo>
                    <a:pt x="148801" y="59290"/>
                  </a:lnTo>
                  <a:lnTo>
                    <a:pt x="183685" y="102533"/>
                  </a:lnTo>
                  <a:lnTo>
                    <a:pt x="210969" y="163956"/>
                  </a:lnTo>
                  <a:lnTo>
                    <a:pt x="229095" y="222733"/>
                  </a:lnTo>
                  <a:lnTo>
                    <a:pt x="237579" y="257861"/>
                  </a:lnTo>
                  <a:lnTo>
                    <a:pt x="234802" y="311342"/>
                  </a:lnTo>
                  <a:lnTo>
                    <a:pt x="223663" y="372115"/>
                  </a:lnTo>
                  <a:lnTo>
                    <a:pt x="205148" y="418139"/>
                  </a:lnTo>
                  <a:lnTo>
                    <a:pt x="192051" y="434159"/>
                  </a:lnTo>
                  <a:lnTo>
                    <a:pt x="137782" y="484324"/>
                  </a:lnTo>
                  <a:lnTo>
                    <a:pt x="75165" y="508338"/>
                  </a:lnTo>
                  <a:lnTo>
                    <a:pt x="50515" y="513923"/>
                  </a:lnTo>
                  <a:lnTo>
                    <a:pt x="12994" y="518037"/>
                  </a:lnTo>
                  <a:lnTo>
                    <a:pt x="0" y="5155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F6A8374-E2D6-4FF3-8D99-BFA4BA23BFFD}"/>
                </a:ext>
              </a:extLst>
            </p:cNvPr>
            <p:cNvSpPr/>
            <p:nvPr/>
          </p:nvSpPr>
          <p:spPr>
            <a:xfrm>
              <a:off x="3297167" y="3681183"/>
              <a:ext cx="193814" cy="275284"/>
            </a:xfrm>
            <a:custGeom>
              <a:avLst/>
              <a:gdLst/>
              <a:ahLst/>
              <a:cxnLst/>
              <a:rect l="0" t="0" r="0" b="0"/>
              <a:pathLst>
                <a:path w="193814" h="275284">
                  <a:moveTo>
                    <a:pt x="0" y="6784"/>
                  </a:moveTo>
                  <a:lnTo>
                    <a:pt x="5702" y="1083"/>
                  </a:lnTo>
                  <a:lnTo>
                    <a:pt x="9171" y="0"/>
                  </a:lnTo>
                  <a:lnTo>
                    <a:pt x="41273" y="3961"/>
                  </a:lnTo>
                  <a:lnTo>
                    <a:pt x="92028" y="26109"/>
                  </a:lnTo>
                  <a:lnTo>
                    <a:pt x="120998" y="47922"/>
                  </a:lnTo>
                  <a:lnTo>
                    <a:pt x="123029" y="52706"/>
                  </a:lnTo>
                  <a:lnTo>
                    <a:pt x="123694" y="64386"/>
                  </a:lnTo>
                  <a:lnTo>
                    <a:pt x="121842" y="69052"/>
                  </a:lnTo>
                  <a:lnTo>
                    <a:pt x="115012" y="75827"/>
                  </a:lnTo>
                  <a:lnTo>
                    <a:pt x="73547" y="88899"/>
                  </a:lnTo>
                  <a:lnTo>
                    <a:pt x="71704" y="90764"/>
                  </a:lnTo>
                  <a:lnTo>
                    <a:pt x="73460" y="92604"/>
                  </a:lnTo>
                  <a:lnTo>
                    <a:pt x="132820" y="118077"/>
                  </a:lnTo>
                  <a:lnTo>
                    <a:pt x="172740" y="143895"/>
                  </a:lnTo>
                  <a:lnTo>
                    <a:pt x="185365" y="157992"/>
                  </a:lnTo>
                  <a:lnTo>
                    <a:pt x="193813" y="176355"/>
                  </a:lnTo>
                  <a:lnTo>
                    <a:pt x="193340" y="188355"/>
                  </a:lnTo>
                  <a:lnTo>
                    <a:pt x="191543" y="194061"/>
                  </a:lnTo>
                  <a:lnTo>
                    <a:pt x="183182" y="205174"/>
                  </a:lnTo>
                  <a:lnTo>
                    <a:pt x="166648" y="218313"/>
                  </a:lnTo>
                  <a:lnTo>
                    <a:pt x="105299" y="244576"/>
                  </a:lnTo>
                  <a:lnTo>
                    <a:pt x="44067" y="264200"/>
                  </a:lnTo>
                  <a:lnTo>
                    <a:pt x="5370" y="2752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EEF0A73-A3C2-49E9-A933-0CC989D3FB1E}"/>
              </a:ext>
            </a:extLst>
          </p:cNvPr>
          <p:cNvGrpSpPr/>
          <p:nvPr/>
        </p:nvGrpSpPr>
        <p:grpSpPr>
          <a:xfrm>
            <a:off x="810867" y="4903673"/>
            <a:ext cx="177210" cy="132160"/>
            <a:chOff x="810867" y="4903673"/>
            <a:chExt cx="177210" cy="13216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B5176B5-0429-42F8-8C4C-8ECE77DAF9E4}"/>
                </a:ext>
              </a:extLst>
            </p:cNvPr>
            <p:cNvSpPr/>
            <p:nvPr/>
          </p:nvSpPr>
          <p:spPr>
            <a:xfrm>
              <a:off x="810867" y="4903673"/>
              <a:ext cx="177210" cy="30130"/>
            </a:xfrm>
            <a:custGeom>
              <a:avLst/>
              <a:gdLst/>
              <a:ahLst/>
              <a:cxnLst/>
              <a:rect l="0" t="0" r="0" b="0"/>
              <a:pathLst>
                <a:path w="177210" h="30130">
                  <a:moveTo>
                    <a:pt x="0" y="30129"/>
                  </a:moveTo>
                  <a:lnTo>
                    <a:pt x="57966" y="14655"/>
                  </a:lnTo>
                  <a:lnTo>
                    <a:pt x="113915" y="438"/>
                  </a:lnTo>
                  <a:lnTo>
                    <a:pt x="147050" y="0"/>
                  </a:lnTo>
                  <a:lnTo>
                    <a:pt x="159032" y="3015"/>
                  </a:lnTo>
                  <a:lnTo>
                    <a:pt x="177209" y="140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2B1AE1-6CAA-4589-AEB9-B5D6593C8089}"/>
                </a:ext>
              </a:extLst>
            </p:cNvPr>
            <p:cNvSpPr/>
            <p:nvPr/>
          </p:nvSpPr>
          <p:spPr>
            <a:xfrm>
              <a:off x="837717" y="4992872"/>
              <a:ext cx="118140" cy="42961"/>
            </a:xfrm>
            <a:custGeom>
              <a:avLst/>
              <a:gdLst/>
              <a:ahLst/>
              <a:cxnLst/>
              <a:rect l="0" t="0" r="0" b="0"/>
              <a:pathLst>
                <a:path w="118140" h="42961">
                  <a:moveTo>
                    <a:pt x="0" y="42960"/>
                  </a:moveTo>
                  <a:lnTo>
                    <a:pt x="34230" y="22792"/>
                  </a:lnTo>
                  <a:lnTo>
                    <a:pt x="95855" y="3603"/>
                  </a:lnTo>
                  <a:lnTo>
                    <a:pt x="11813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A18B7DA-0D56-4C7D-B327-31EACE1B442A}"/>
              </a:ext>
            </a:extLst>
          </p:cNvPr>
          <p:cNvGrpSpPr/>
          <p:nvPr/>
        </p:nvGrpSpPr>
        <p:grpSpPr>
          <a:xfrm>
            <a:off x="1278055" y="4649329"/>
            <a:ext cx="1270101" cy="386470"/>
            <a:chOff x="1278055" y="4649329"/>
            <a:chExt cx="1270101" cy="38647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F94D309-6084-4596-BFCA-4A64697B1846}"/>
                </a:ext>
              </a:extLst>
            </p:cNvPr>
            <p:cNvSpPr/>
            <p:nvPr/>
          </p:nvSpPr>
          <p:spPr>
            <a:xfrm>
              <a:off x="1278055" y="4742418"/>
              <a:ext cx="321488" cy="293381"/>
            </a:xfrm>
            <a:custGeom>
              <a:avLst/>
              <a:gdLst/>
              <a:ahLst/>
              <a:cxnLst/>
              <a:rect l="0" t="0" r="0" b="0"/>
              <a:pathLst>
                <a:path w="321488" h="293381">
                  <a:moveTo>
                    <a:pt x="0" y="19545"/>
                  </a:moveTo>
                  <a:lnTo>
                    <a:pt x="9768" y="10971"/>
                  </a:lnTo>
                  <a:lnTo>
                    <a:pt x="20650" y="4597"/>
                  </a:lnTo>
                  <a:lnTo>
                    <a:pt x="43045" y="0"/>
                  </a:lnTo>
                  <a:lnTo>
                    <a:pt x="105425" y="9020"/>
                  </a:lnTo>
                  <a:lnTo>
                    <a:pt x="166342" y="26708"/>
                  </a:lnTo>
                  <a:lnTo>
                    <a:pt x="175562" y="33469"/>
                  </a:lnTo>
                  <a:lnTo>
                    <a:pt x="179691" y="37777"/>
                  </a:lnTo>
                  <a:lnTo>
                    <a:pt x="184279" y="48929"/>
                  </a:lnTo>
                  <a:lnTo>
                    <a:pt x="185502" y="55244"/>
                  </a:lnTo>
                  <a:lnTo>
                    <a:pt x="183931" y="60648"/>
                  </a:lnTo>
                  <a:lnTo>
                    <a:pt x="175821" y="69834"/>
                  </a:lnTo>
                  <a:lnTo>
                    <a:pt x="154987" y="78864"/>
                  </a:lnTo>
                  <a:lnTo>
                    <a:pt x="104675" y="91009"/>
                  </a:lnTo>
                  <a:lnTo>
                    <a:pt x="102003" y="92845"/>
                  </a:lnTo>
                  <a:lnTo>
                    <a:pt x="102012" y="94664"/>
                  </a:lnTo>
                  <a:lnTo>
                    <a:pt x="103808" y="96475"/>
                  </a:lnTo>
                  <a:lnTo>
                    <a:pt x="160854" y="115083"/>
                  </a:lnTo>
                  <a:lnTo>
                    <a:pt x="223839" y="139640"/>
                  </a:lnTo>
                  <a:lnTo>
                    <a:pt x="254948" y="155418"/>
                  </a:lnTo>
                  <a:lnTo>
                    <a:pt x="305213" y="197916"/>
                  </a:lnTo>
                  <a:lnTo>
                    <a:pt x="320236" y="221314"/>
                  </a:lnTo>
                  <a:lnTo>
                    <a:pt x="321487" y="228045"/>
                  </a:lnTo>
                  <a:lnTo>
                    <a:pt x="319694" y="241886"/>
                  </a:lnTo>
                  <a:lnTo>
                    <a:pt x="311976" y="257396"/>
                  </a:lnTo>
                  <a:lnTo>
                    <a:pt x="303932" y="264080"/>
                  </a:lnTo>
                  <a:lnTo>
                    <a:pt x="268373" y="283572"/>
                  </a:lnTo>
                  <a:lnTo>
                    <a:pt x="205287" y="292839"/>
                  </a:lnTo>
                  <a:lnTo>
                    <a:pt x="150923" y="293380"/>
                  </a:lnTo>
                  <a:lnTo>
                    <a:pt x="119898" y="290222"/>
                  </a:lnTo>
                  <a:lnTo>
                    <a:pt x="85538" y="281314"/>
                  </a:lnTo>
                  <a:lnTo>
                    <a:pt x="75209" y="274313"/>
                  </a:lnTo>
                  <a:lnTo>
                    <a:pt x="59070" y="2558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A80DB4D-C414-4CB0-B7A6-8C4219937A7A}"/>
                </a:ext>
              </a:extLst>
            </p:cNvPr>
            <p:cNvSpPr/>
            <p:nvPr/>
          </p:nvSpPr>
          <p:spPr>
            <a:xfrm>
              <a:off x="1691543" y="4982132"/>
              <a:ext cx="1" cy="10741"/>
            </a:xfrm>
            <a:custGeom>
              <a:avLst/>
              <a:gdLst/>
              <a:ahLst/>
              <a:cxnLst/>
              <a:rect l="0" t="0" r="0" b="0"/>
              <a:pathLst>
                <a:path w="1" h="10741">
                  <a:moveTo>
                    <a:pt x="0" y="0"/>
                  </a:moveTo>
                  <a:lnTo>
                    <a:pt x="0" y="107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65317DC-802C-4538-88D4-E713E8B48142}"/>
                </a:ext>
              </a:extLst>
            </p:cNvPr>
            <p:cNvSpPr/>
            <p:nvPr/>
          </p:nvSpPr>
          <p:spPr>
            <a:xfrm>
              <a:off x="1871911" y="4719872"/>
              <a:ext cx="289756" cy="310026"/>
            </a:xfrm>
            <a:custGeom>
              <a:avLst/>
              <a:gdLst/>
              <a:ahLst/>
              <a:cxnLst/>
              <a:rect l="0" t="0" r="0" b="0"/>
              <a:pathLst>
                <a:path w="289756" h="310026">
                  <a:moveTo>
                    <a:pt x="29062" y="79681"/>
                  </a:moveTo>
                  <a:lnTo>
                    <a:pt x="20510" y="85382"/>
                  </a:lnTo>
                  <a:lnTo>
                    <a:pt x="9489" y="100331"/>
                  </a:lnTo>
                  <a:lnTo>
                    <a:pt x="0" y="148256"/>
                  </a:lnTo>
                  <a:lnTo>
                    <a:pt x="1753" y="182417"/>
                  </a:lnTo>
                  <a:lnTo>
                    <a:pt x="6783" y="201212"/>
                  </a:lnTo>
                  <a:lnTo>
                    <a:pt x="31422" y="241974"/>
                  </a:lnTo>
                  <a:lnTo>
                    <a:pt x="77541" y="283398"/>
                  </a:lnTo>
                  <a:lnTo>
                    <a:pt x="98901" y="295142"/>
                  </a:lnTo>
                  <a:lnTo>
                    <a:pt x="133219" y="306301"/>
                  </a:lnTo>
                  <a:lnTo>
                    <a:pt x="179370" y="310025"/>
                  </a:lnTo>
                  <a:lnTo>
                    <a:pt x="204996" y="301871"/>
                  </a:lnTo>
                  <a:lnTo>
                    <a:pt x="244355" y="277330"/>
                  </a:lnTo>
                  <a:lnTo>
                    <a:pt x="254622" y="267168"/>
                  </a:lnTo>
                  <a:lnTo>
                    <a:pt x="271907" y="242620"/>
                  </a:lnTo>
                  <a:lnTo>
                    <a:pt x="289340" y="184320"/>
                  </a:lnTo>
                  <a:lnTo>
                    <a:pt x="289755" y="158816"/>
                  </a:lnTo>
                  <a:lnTo>
                    <a:pt x="274248" y="101229"/>
                  </a:lnTo>
                  <a:lnTo>
                    <a:pt x="252599" y="64172"/>
                  </a:lnTo>
                  <a:lnTo>
                    <a:pt x="236858" y="47933"/>
                  </a:lnTo>
                  <a:lnTo>
                    <a:pt x="184762" y="11669"/>
                  </a:lnTo>
                  <a:lnTo>
                    <a:pt x="151637" y="2226"/>
                  </a:lnTo>
                  <a:lnTo>
                    <a:pt x="91502" y="0"/>
                  </a:lnTo>
                  <a:lnTo>
                    <a:pt x="52517" y="6641"/>
                  </a:lnTo>
                  <a:lnTo>
                    <a:pt x="18495" y="24536"/>
                  </a:lnTo>
                  <a:lnTo>
                    <a:pt x="2212" y="367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D537D6A-5D6F-4E22-B392-075BB98CE5F3}"/>
                </a:ext>
              </a:extLst>
            </p:cNvPr>
            <p:cNvSpPr/>
            <p:nvPr/>
          </p:nvSpPr>
          <p:spPr>
            <a:xfrm>
              <a:off x="2250021" y="4649329"/>
              <a:ext cx="298135" cy="284474"/>
            </a:xfrm>
            <a:custGeom>
              <a:avLst/>
              <a:gdLst/>
              <a:ahLst/>
              <a:cxnLst/>
              <a:rect l="0" t="0" r="0" b="0"/>
              <a:pathLst>
                <a:path w="298135" h="284474">
                  <a:moveTo>
                    <a:pt x="230909" y="15974"/>
                  </a:moveTo>
                  <a:lnTo>
                    <a:pt x="178007" y="2189"/>
                  </a:lnTo>
                  <a:lnTo>
                    <a:pt x="117977" y="0"/>
                  </a:lnTo>
                  <a:lnTo>
                    <a:pt x="65805" y="2723"/>
                  </a:lnTo>
                  <a:lnTo>
                    <a:pt x="48735" y="10192"/>
                  </a:lnTo>
                  <a:lnTo>
                    <a:pt x="35191" y="19962"/>
                  </a:lnTo>
                  <a:lnTo>
                    <a:pt x="23620" y="33266"/>
                  </a:lnTo>
                  <a:lnTo>
                    <a:pt x="19448" y="44940"/>
                  </a:lnTo>
                  <a:lnTo>
                    <a:pt x="18190" y="57488"/>
                  </a:lnTo>
                  <a:lnTo>
                    <a:pt x="19620" y="69031"/>
                  </a:lnTo>
                  <a:lnTo>
                    <a:pt x="22030" y="73422"/>
                  </a:lnTo>
                  <a:lnTo>
                    <a:pt x="29481" y="79892"/>
                  </a:lnTo>
                  <a:lnTo>
                    <a:pt x="54330" y="92597"/>
                  </a:lnTo>
                  <a:lnTo>
                    <a:pt x="117667" y="114479"/>
                  </a:lnTo>
                  <a:lnTo>
                    <a:pt x="181120" y="135675"/>
                  </a:lnTo>
                  <a:lnTo>
                    <a:pt x="244254" y="160169"/>
                  </a:lnTo>
                  <a:lnTo>
                    <a:pt x="271914" y="172955"/>
                  </a:lnTo>
                  <a:lnTo>
                    <a:pt x="290654" y="189121"/>
                  </a:lnTo>
                  <a:lnTo>
                    <a:pt x="296245" y="202317"/>
                  </a:lnTo>
                  <a:lnTo>
                    <a:pt x="298134" y="216933"/>
                  </a:lnTo>
                  <a:lnTo>
                    <a:pt x="296985" y="229396"/>
                  </a:lnTo>
                  <a:lnTo>
                    <a:pt x="291303" y="240901"/>
                  </a:lnTo>
                  <a:lnTo>
                    <a:pt x="282214" y="251385"/>
                  </a:lnTo>
                  <a:lnTo>
                    <a:pt x="263679" y="263399"/>
                  </a:lnTo>
                  <a:lnTo>
                    <a:pt x="225541" y="276438"/>
                  </a:lnTo>
                  <a:lnTo>
                    <a:pt x="168854" y="278869"/>
                  </a:lnTo>
                  <a:lnTo>
                    <a:pt x="111943" y="279083"/>
                  </a:lnTo>
                  <a:lnTo>
                    <a:pt x="56049" y="280693"/>
                  </a:lnTo>
                  <a:lnTo>
                    <a:pt x="0" y="2844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A0B02C3-C670-4AF9-BA2D-6DE24D5CBE3E}"/>
              </a:ext>
            </a:extLst>
          </p:cNvPr>
          <p:cNvGrpSpPr/>
          <p:nvPr/>
        </p:nvGrpSpPr>
        <p:grpSpPr>
          <a:xfrm>
            <a:off x="2599070" y="4323901"/>
            <a:ext cx="542525" cy="604533"/>
            <a:chOff x="2599070" y="4323901"/>
            <a:chExt cx="542525" cy="604533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C183E91-D3E3-493B-B1BD-020005B5A4F7}"/>
                </a:ext>
              </a:extLst>
            </p:cNvPr>
            <p:cNvSpPr/>
            <p:nvPr/>
          </p:nvSpPr>
          <p:spPr>
            <a:xfrm>
              <a:off x="2679619" y="4772703"/>
              <a:ext cx="32221" cy="144990"/>
            </a:xfrm>
            <a:custGeom>
              <a:avLst/>
              <a:gdLst/>
              <a:ahLst/>
              <a:cxnLst/>
              <a:rect l="0" t="0" r="0" b="0"/>
              <a:pathLst>
                <a:path w="32221" h="144990">
                  <a:moveTo>
                    <a:pt x="0" y="0"/>
                  </a:moveTo>
                  <a:lnTo>
                    <a:pt x="1592" y="21775"/>
                  </a:lnTo>
                  <a:lnTo>
                    <a:pt x="16152" y="80697"/>
                  </a:lnTo>
                  <a:lnTo>
                    <a:pt x="30630" y="132522"/>
                  </a:lnTo>
                  <a:lnTo>
                    <a:pt x="32220" y="1449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C3548D4-0C4B-47C7-82F9-FC825C8900C5}"/>
                </a:ext>
              </a:extLst>
            </p:cNvPr>
            <p:cNvSpPr/>
            <p:nvPr/>
          </p:nvSpPr>
          <p:spPr>
            <a:xfrm>
              <a:off x="2792389" y="4704369"/>
              <a:ext cx="192355" cy="224065"/>
            </a:xfrm>
            <a:custGeom>
              <a:avLst/>
              <a:gdLst/>
              <a:ahLst/>
              <a:cxnLst/>
              <a:rect l="0" t="0" r="0" b="0"/>
              <a:pathLst>
                <a:path w="192355" h="224065">
                  <a:moveTo>
                    <a:pt x="0" y="46854"/>
                  </a:moveTo>
                  <a:lnTo>
                    <a:pt x="3690" y="105564"/>
                  </a:lnTo>
                  <a:lnTo>
                    <a:pt x="8155" y="161469"/>
                  </a:lnTo>
                  <a:lnTo>
                    <a:pt x="9613" y="163838"/>
                  </a:lnTo>
                  <a:lnTo>
                    <a:pt x="11182" y="163029"/>
                  </a:lnTo>
                  <a:lnTo>
                    <a:pt x="38420" y="103913"/>
                  </a:lnTo>
                  <a:lnTo>
                    <a:pt x="59504" y="48437"/>
                  </a:lnTo>
                  <a:lnTo>
                    <a:pt x="84155" y="12208"/>
                  </a:lnTo>
                  <a:lnTo>
                    <a:pt x="97728" y="3507"/>
                  </a:lnTo>
                  <a:lnTo>
                    <a:pt x="115937" y="0"/>
                  </a:lnTo>
                  <a:lnTo>
                    <a:pt x="126309" y="2363"/>
                  </a:lnTo>
                  <a:lnTo>
                    <a:pt x="154419" y="18123"/>
                  </a:lnTo>
                  <a:lnTo>
                    <a:pt x="170854" y="35888"/>
                  </a:lnTo>
                  <a:lnTo>
                    <a:pt x="182354" y="56268"/>
                  </a:lnTo>
                  <a:lnTo>
                    <a:pt x="192354" y="114180"/>
                  </a:lnTo>
                  <a:lnTo>
                    <a:pt x="192069" y="172014"/>
                  </a:lnTo>
                  <a:lnTo>
                    <a:pt x="182579" y="2240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60681BF-7DCD-4FD1-9A61-32045265140E}"/>
                </a:ext>
              </a:extLst>
            </p:cNvPr>
            <p:cNvSpPr/>
            <p:nvPr/>
          </p:nvSpPr>
          <p:spPr>
            <a:xfrm>
              <a:off x="2599070" y="4486447"/>
              <a:ext cx="62919" cy="53286"/>
            </a:xfrm>
            <a:custGeom>
              <a:avLst/>
              <a:gdLst/>
              <a:ahLst/>
              <a:cxnLst/>
              <a:rect l="0" t="0" r="0" b="0"/>
              <a:pathLst>
                <a:path w="62919" h="53286">
                  <a:moveTo>
                    <a:pt x="5370" y="12387"/>
                  </a:moveTo>
                  <a:lnTo>
                    <a:pt x="5370" y="23790"/>
                  </a:lnTo>
                  <a:lnTo>
                    <a:pt x="8552" y="32571"/>
                  </a:lnTo>
                  <a:lnTo>
                    <a:pt x="20318" y="47931"/>
                  </a:lnTo>
                  <a:lnTo>
                    <a:pt x="30311" y="52050"/>
                  </a:lnTo>
                  <a:lnTo>
                    <a:pt x="42708" y="53285"/>
                  </a:lnTo>
                  <a:lnTo>
                    <a:pt x="56173" y="51845"/>
                  </a:lnTo>
                  <a:lnTo>
                    <a:pt x="60122" y="48239"/>
                  </a:lnTo>
                  <a:lnTo>
                    <a:pt x="62158" y="42851"/>
                  </a:lnTo>
                  <a:lnTo>
                    <a:pt x="62918" y="36277"/>
                  </a:lnTo>
                  <a:lnTo>
                    <a:pt x="60581" y="25789"/>
                  </a:lnTo>
                  <a:lnTo>
                    <a:pt x="54968" y="17150"/>
                  </a:lnTo>
                  <a:lnTo>
                    <a:pt x="46507" y="9333"/>
                  </a:lnTo>
                  <a:lnTo>
                    <a:pt x="28829" y="1074"/>
                  </a:lnTo>
                  <a:lnTo>
                    <a:pt x="16989" y="0"/>
                  </a:lnTo>
                  <a:lnTo>
                    <a:pt x="0" y="16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168B440-B5F8-47F2-99A2-46657C5F53B9}"/>
                </a:ext>
              </a:extLst>
            </p:cNvPr>
            <p:cNvSpPr/>
            <p:nvPr/>
          </p:nvSpPr>
          <p:spPr>
            <a:xfrm>
              <a:off x="2964228" y="4323901"/>
              <a:ext cx="177367" cy="196414"/>
            </a:xfrm>
            <a:custGeom>
              <a:avLst/>
              <a:gdLst/>
              <a:ahLst/>
              <a:cxnLst/>
              <a:rect l="0" t="0" r="0" b="0"/>
              <a:pathLst>
                <a:path w="177367" h="196414">
                  <a:moveTo>
                    <a:pt x="0" y="3094"/>
                  </a:moveTo>
                  <a:lnTo>
                    <a:pt x="16552" y="0"/>
                  </a:lnTo>
                  <a:lnTo>
                    <a:pt x="79894" y="13904"/>
                  </a:lnTo>
                  <a:lnTo>
                    <a:pt x="101901" y="23859"/>
                  </a:lnTo>
                  <a:lnTo>
                    <a:pt x="118102" y="33842"/>
                  </a:lnTo>
                  <a:lnTo>
                    <a:pt x="125680" y="42416"/>
                  </a:lnTo>
                  <a:lnTo>
                    <a:pt x="128537" y="47209"/>
                  </a:lnTo>
                  <a:lnTo>
                    <a:pt x="129248" y="51597"/>
                  </a:lnTo>
                  <a:lnTo>
                    <a:pt x="128528" y="55716"/>
                  </a:lnTo>
                  <a:lnTo>
                    <a:pt x="126855" y="59655"/>
                  </a:lnTo>
                  <a:lnTo>
                    <a:pt x="118633" y="67214"/>
                  </a:lnTo>
                  <a:lnTo>
                    <a:pt x="84372" y="87394"/>
                  </a:lnTo>
                  <a:lnTo>
                    <a:pt x="67164" y="95494"/>
                  </a:lnTo>
                  <a:lnTo>
                    <a:pt x="62676" y="98704"/>
                  </a:lnTo>
                  <a:lnTo>
                    <a:pt x="61474" y="101441"/>
                  </a:lnTo>
                  <a:lnTo>
                    <a:pt x="62463" y="103861"/>
                  </a:lnTo>
                  <a:lnTo>
                    <a:pt x="68335" y="108142"/>
                  </a:lnTo>
                  <a:lnTo>
                    <a:pt x="126708" y="130844"/>
                  </a:lnTo>
                  <a:lnTo>
                    <a:pt x="158538" y="145061"/>
                  </a:lnTo>
                  <a:lnTo>
                    <a:pt x="168115" y="151911"/>
                  </a:lnTo>
                  <a:lnTo>
                    <a:pt x="174759" y="162115"/>
                  </a:lnTo>
                  <a:lnTo>
                    <a:pt x="177366" y="168178"/>
                  </a:lnTo>
                  <a:lnTo>
                    <a:pt x="176717" y="173413"/>
                  </a:lnTo>
                  <a:lnTo>
                    <a:pt x="173898" y="178096"/>
                  </a:lnTo>
                  <a:lnTo>
                    <a:pt x="164998" y="185885"/>
                  </a:lnTo>
                  <a:lnTo>
                    <a:pt x="155075" y="191336"/>
                  </a:lnTo>
                  <a:lnTo>
                    <a:pt x="118702" y="195744"/>
                  </a:lnTo>
                  <a:lnTo>
                    <a:pt x="56607" y="196386"/>
                  </a:lnTo>
                  <a:lnTo>
                    <a:pt x="32220" y="1964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59B9440-C9E6-4922-A055-3F38505E276C}"/>
              </a:ext>
            </a:extLst>
          </p:cNvPr>
          <p:cNvGrpSpPr/>
          <p:nvPr/>
        </p:nvGrpSpPr>
        <p:grpSpPr>
          <a:xfrm>
            <a:off x="1063256" y="5358031"/>
            <a:ext cx="1208246" cy="501401"/>
            <a:chOff x="1063256" y="5358031"/>
            <a:chExt cx="1208246" cy="501401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EF0B994-92BA-4B60-A989-200D9EEBE98E}"/>
                </a:ext>
              </a:extLst>
            </p:cNvPr>
            <p:cNvSpPr/>
            <p:nvPr/>
          </p:nvSpPr>
          <p:spPr>
            <a:xfrm>
              <a:off x="1466004" y="5358031"/>
              <a:ext cx="37591" cy="214800"/>
            </a:xfrm>
            <a:custGeom>
              <a:avLst/>
              <a:gdLst/>
              <a:ahLst/>
              <a:cxnLst/>
              <a:rect l="0" t="0" r="0" b="0"/>
              <a:pathLst>
                <a:path w="37591" h="214800">
                  <a:moveTo>
                    <a:pt x="0" y="0"/>
                  </a:moveTo>
                  <a:lnTo>
                    <a:pt x="4251" y="19115"/>
                  </a:lnTo>
                  <a:lnTo>
                    <a:pt x="10796" y="79572"/>
                  </a:lnTo>
                  <a:lnTo>
                    <a:pt x="20449" y="139408"/>
                  </a:lnTo>
                  <a:lnTo>
                    <a:pt x="35677" y="196509"/>
                  </a:lnTo>
                  <a:lnTo>
                    <a:pt x="37590" y="2147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C5E1ECD-AE17-421B-8389-BE04B0B3E127}"/>
                </a:ext>
              </a:extLst>
            </p:cNvPr>
            <p:cNvSpPr/>
            <p:nvPr/>
          </p:nvSpPr>
          <p:spPr>
            <a:xfrm>
              <a:off x="1063256" y="5519130"/>
              <a:ext cx="1208246" cy="128881"/>
            </a:xfrm>
            <a:custGeom>
              <a:avLst/>
              <a:gdLst/>
              <a:ahLst/>
              <a:cxnLst/>
              <a:rect l="0" t="0" r="0" b="0"/>
              <a:pathLst>
                <a:path w="1208246" h="128881">
                  <a:moveTo>
                    <a:pt x="0" y="0"/>
                  </a:moveTo>
                  <a:lnTo>
                    <a:pt x="9171" y="7977"/>
                  </a:lnTo>
                  <a:lnTo>
                    <a:pt x="17799" y="12097"/>
                  </a:lnTo>
                  <a:lnTo>
                    <a:pt x="78185" y="23480"/>
                  </a:lnTo>
                  <a:lnTo>
                    <a:pt x="136798" y="32560"/>
                  </a:lnTo>
                  <a:lnTo>
                    <a:pt x="194198" y="40146"/>
                  </a:lnTo>
                  <a:lnTo>
                    <a:pt x="254335" y="46486"/>
                  </a:lnTo>
                  <a:lnTo>
                    <a:pt x="312180" y="51858"/>
                  </a:lnTo>
                  <a:lnTo>
                    <a:pt x="372271" y="53538"/>
                  </a:lnTo>
                  <a:lnTo>
                    <a:pt x="435718" y="57376"/>
                  </a:lnTo>
                  <a:lnTo>
                    <a:pt x="490461" y="58847"/>
                  </a:lnTo>
                  <a:lnTo>
                    <a:pt x="553265" y="63674"/>
                  </a:lnTo>
                  <a:lnTo>
                    <a:pt x="611078" y="64338"/>
                  </a:lnTo>
                  <a:lnTo>
                    <a:pt x="669423" y="68117"/>
                  </a:lnTo>
                  <a:lnTo>
                    <a:pt x="724707" y="72438"/>
                  </a:lnTo>
                  <a:lnTo>
                    <a:pt x="782865" y="76410"/>
                  </a:lnTo>
                  <a:lnTo>
                    <a:pt x="838161" y="83695"/>
                  </a:lnTo>
                  <a:lnTo>
                    <a:pt x="896020" y="88478"/>
                  </a:lnTo>
                  <a:lnTo>
                    <a:pt x="958308" y="98517"/>
                  </a:lnTo>
                  <a:lnTo>
                    <a:pt x="1020511" y="104572"/>
                  </a:lnTo>
                  <a:lnTo>
                    <a:pt x="1082042" y="112703"/>
                  </a:lnTo>
                  <a:lnTo>
                    <a:pt x="1140190" y="120743"/>
                  </a:lnTo>
                  <a:lnTo>
                    <a:pt x="1197769" y="128440"/>
                  </a:lnTo>
                  <a:lnTo>
                    <a:pt x="1208245" y="1288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2D1BBBC-3B39-45B7-A526-D0334EEBC6E0}"/>
                </a:ext>
              </a:extLst>
            </p:cNvPr>
            <p:cNvSpPr/>
            <p:nvPr/>
          </p:nvSpPr>
          <p:spPr>
            <a:xfrm>
              <a:off x="1106216" y="5557909"/>
              <a:ext cx="191941" cy="301523"/>
            </a:xfrm>
            <a:custGeom>
              <a:avLst/>
              <a:gdLst/>
              <a:ahLst/>
              <a:cxnLst/>
              <a:rect l="0" t="0" r="0" b="0"/>
              <a:pathLst>
                <a:path w="191941" h="301523">
                  <a:moveTo>
                    <a:pt x="16110" y="14921"/>
                  </a:moveTo>
                  <a:lnTo>
                    <a:pt x="25281" y="6943"/>
                  </a:lnTo>
                  <a:lnTo>
                    <a:pt x="33909" y="2823"/>
                  </a:lnTo>
                  <a:lnTo>
                    <a:pt x="51681" y="0"/>
                  </a:lnTo>
                  <a:lnTo>
                    <a:pt x="84534" y="4808"/>
                  </a:lnTo>
                  <a:lnTo>
                    <a:pt x="109976" y="14315"/>
                  </a:lnTo>
                  <a:lnTo>
                    <a:pt x="146517" y="39338"/>
                  </a:lnTo>
                  <a:lnTo>
                    <a:pt x="155850" y="53381"/>
                  </a:lnTo>
                  <a:lnTo>
                    <a:pt x="157175" y="65228"/>
                  </a:lnTo>
                  <a:lnTo>
                    <a:pt x="155178" y="77852"/>
                  </a:lnTo>
                  <a:lnTo>
                    <a:pt x="150313" y="89431"/>
                  </a:lnTo>
                  <a:lnTo>
                    <a:pt x="140991" y="97361"/>
                  </a:lnTo>
                  <a:lnTo>
                    <a:pt x="115559" y="107313"/>
                  </a:lnTo>
                  <a:lnTo>
                    <a:pt x="71553" y="111927"/>
                  </a:lnTo>
                  <a:lnTo>
                    <a:pt x="73359" y="113005"/>
                  </a:lnTo>
                  <a:lnTo>
                    <a:pt x="112230" y="127044"/>
                  </a:lnTo>
                  <a:lnTo>
                    <a:pt x="166225" y="170565"/>
                  </a:lnTo>
                  <a:lnTo>
                    <a:pt x="180741" y="187804"/>
                  </a:lnTo>
                  <a:lnTo>
                    <a:pt x="188664" y="208881"/>
                  </a:lnTo>
                  <a:lnTo>
                    <a:pt x="191940" y="231170"/>
                  </a:lnTo>
                  <a:lnTo>
                    <a:pt x="187209" y="252889"/>
                  </a:lnTo>
                  <a:lnTo>
                    <a:pt x="178249" y="268739"/>
                  </a:lnTo>
                  <a:lnTo>
                    <a:pt x="165186" y="283843"/>
                  </a:lnTo>
                  <a:lnTo>
                    <a:pt x="150386" y="291165"/>
                  </a:lnTo>
                  <a:lnTo>
                    <a:pt x="106806" y="301522"/>
                  </a:lnTo>
                  <a:lnTo>
                    <a:pt x="50377" y="293857"/>
                  </a:lnTo>
                  <a:lnTo>
                    <a:pt x="29047" y="287109"/>
                  </a:lnTo>
                  <a:lnTo>
                    <a:pt x="8654" y="274138"/>
                  </a:lnTo>
                  <a:lnTo>
                    <a:pt x="3846" y="267163"/>
                  </a:lnTo>
                  <a:lnTo>
                    <a:pt x="0" y="2565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780DCC1-2EFD-4174-BB30-0A9A98DAD54E}"/>
                </a:ext>
              </a:extLst>
            </p:cNvPr>
            <p:cNvSpPr/>
            <p:nvPr/>
          </p:nvSpPr>
          <p:spPr>
            <a:xfrm>
              <a:off x="1358605" y="5728559"/>
              <a:ext cx="5371" cy="1"/>
            </a:xfrm>
            <a:custGeom>
              <a:avLst/>
              <a:gdLst/>
              <a:ahLst/>
              <a:cxnLst/>
              <a:rect l="0" t="0" r="0" b="0"/>
              <a:pathLst>
                <a:path w="5371" h="1">
                  <a:moveTo>
                    <a:pt x="537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FF7AB33-CE32-4ACA-A358-D9E4FAF014B1}"/>
                </a:ext>
              </a:extLst>
            </p:cNvPr>
            <p:cNvSpPr/>
            <p:nvPr/>
          </p:nvSpPr>
          <p:spPr>
            <a:xfrm>
              <a:off x="1472816" y="5572830"/>
              <a:ext cx="151088" cy="205125"/>
            </a:xfrm>
            <a:custGeom>
              <a:avLst/>
              <a:gdLst/>
              <a:ahLst/>
              <a:cxnLst/>
              <a:rect l="0" t="0" r="0" b="0"/>
              <a:pathLst>
                <a:path w="151088" h="205125">
                  <a:moveTo>
                    <a:pt x="95218" y="0"/>
                  </a:moveTo>
                  <a:lnTo>
                    <a:pt x="86666" y="2850"/>
                  </a:lnTo>
                  <a:lnTo>
                    <a:pt x="79285" y="9023"/>
                  </a:lnTo>
                  <a:lnTo>
                    <a:pt x="24414" y="71127"/>
                  </a:lnTo>
                  <a:lnTo>
                    <a:pt x="5860" y="113178"/>
                  </a:lnTo>
                  <a:lnTo>
                    <a:pt x="0" y="148650"/>
                  </a:lnTo>
                  <a:lnTo>
                    <a:pt x="1836" y="172593"/>
                  </a:lnTo>
                  <a:lnTo>
                    <a:pt x="9363" y="185897"/>
                  </a:lnTo>
                  <a:lnTo>
                    <a:pt x="20663" y="196583"/>
                  </a:lnTo>
                  <a:lnTo>
                    <a:pt x="33642" y="203322"/>
                  </a:lnTo>
                  <a:lnTo>
                    <a:pt x="47365" y="205124"/>
                  </a:lnTo>
                  <a:lnTo>
                    <a:pt x="70100" y="201192"/>
                  </a:lnTo>
                  <a:lnTo>
                    <a:pt x="85844" y="195028"/>
                  </a:lnTo>
                  <a:lnTo>
                    <a:pt x="113320" y="174208"/>
                  </a:lnTo>
                  <a:lnTo>
                    <a:pt x="136248" y="147577"/>
                  </a:lnTo>
                  <a:lnTo>
                    <a:pt x="144236" y="127724"/>
                  </a:lnTo>
                  <a:lnTo>
                    <a:pt x="151087" y="94884"/>
                  </a:lnTo>
                  <a:lnTo>
                    <a:pt x="150279" y="79561"/>
                  </a:lnTo>
                  <a:lnTo>
                    <a:pt x="140769" y="57517"/>
                  </a:lnTo>
                  <a:lnTo>
                    <a:pt x="123764" y="38721"/>
                  </a:lnTo>
                  <a:lnTo>
                    <a:pt x="91191" y="18321"/>
                  </a:lnTo>
                  <a:lnTo>
                    <a:pt x="4688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0BC24A8-098A-4D01-ABC8-4912F7BC7F2D}"/>
                </a:ext>
              </a:extLst>
            </p:cNvPr>
            <p:cNvSpPr/>
            <p:nvPr/>
          </p:nvSpPr>
          <p:spPr>
            <a:xfrm>
              <a:off x="1675433" y="5562311"/>
              <a:ext cx="177211" cy="197335"/>
            </a:xfrm>
            <a:custGeom>
              <a:avLst/>
              <a:gdLst/>
              <a:ahLst/>
              <a:cxnLst/>
              <a:rect l="0" t="0" r="0" b="0"/>
              <a:pathLst>
                <a:path w="177211" h="197335">
                  <a:moveTo>
                    <a:pt x="177210" y="5149"/>
                  </a:moveTo>
                  <a:lnTo>
                    <a:pt x="120152" y="3558"/>
                  </a:lnTo>
                  <a:lnTo>
                    <a:pt x="68138" y="0"/>
                  </a:lnTo>
                  <a:lnTo>
                    <a:pt x="56935" y="3059"/>
                  </a:lnTo>
                  <a:lnTo>
                    <a:pt x="40019" y="14747"/>
                  </a:lnTo>
                  <a:lnTo>
                    <a:pt x="25783" y="32834"/>
                  </a:lnTo>
                  <a:lnTo>
                    <a:pt x="20807" y="43110"/>
                  </a:lnTo>
                  <a:lnTo>
                    <a:pt x="20435" y="48356"/>
                  </a:lnTo>
                  <a:lnTo>
                    <a:pt x="23203" y="58959"/>
                  </a:lnTo>
                  <a:lnTo>
                    <a:pt x="26806" y="63098"/>
                  </a:lnTo>
                  <a:lnTo>
                    <a:pt x="37173" y="69290"/>
                  </a:lnTo>
                  <a:lnTo>
                    <a:pt x="97455" y="94908"/>
                  </a:lnTo>
                  <a:lnTo>
                    <a:pt x="126274" y="114174"/>
                  </a:lnTo>
                  <a:lnTo>
                    <a:pt x="142685" y="134349"/>
                  </a:lnTo>
                  <a:lnTo>
                    <a:pt x="146949" y="146502"/>
                  </a:lnTo>
                  <a:lnTo>
                    <a:pt x="148247" y="159859"/>
                  </a:lnTo>
                  <a:lnTo>
                    <a:pt x="146835" y="173751"/>
                  </a:lnTo>
                  <a:lnTo>
                    <a:pt x="143833" y="179603"/>
                  </a:lnTo>
                  <a:lnTo>
                    <a:pt x="134134" y="189288"/>
                  </a:lnTo>
                  <a:lnTo>
                    <a:pt x="120276" y="194388"/>
                  </a:lnTo>
                  <a:lnTo>
                    <a:pt x="79528" y="197334"/>
                  </a:lnTo>
                  <a:lnTo>
                    <a:pt x="27766" y="185824"/>
                  </a:lnTo>
                  <a:lnTo>
                    <a:pt x="0" y="1716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4A2FBD2-1787-4A0B-9B37-D1C87C2D3360}"/>
                </a:ext>
              </a:extLst>
            </p:cNvPr>
            <p:cNvSpPr/>
            <p:nvPr/>
          </p:nvSpPr>
          <p:spPr>
            <a:xfrm>
              <a:off x="1868753" y="5701709"/>
              <a:ext cx="26851" cy="64441"/>
            </a:xfrm>
            <a:custGeom>
              <a:avLst/>
              <a:gdLst/>
              <a:ahLst/>
              <a:cxnLst/>
              <a:rect l="0" t="0" r="0" b="0"/>
              <a:pathLst>
                <a:path w="26851" h="64441">
                  <a:moveTo>
                    <a:pt x="26850" y="0"/>
                  </a:moveTo>
                  <a:lnTo>
                    <a:pt x="6448" y="51113"/>
                  </a:lnTo>
                  <a:lnTo>
                    <a:pt x="0" y="644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743EEEC-AD7B-40E6-818A-CB88B3B05CF4}"/>
                </a:ext>
              </a:extLst>
            </p:cNvPr>
            <p:cNvSpPr/>
            <p:nvPr/>
          </p:nvSpPr>
          <p:spPr>
            <a:xfrm>
              <a:off x="1906343" y="559431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A153568-235C-43A4-8BAA-A94C54D3A0F5}"/>
                </a:ext>
              </a:extLst>
            </p:cNvPr>
            <p:cNvSpPr/>
            <p:nvPr/>
          </p:nvSpPr>
          <p:spPr>
            <a:xfrm>
              <a:off x="1969471" y="5671362"/>
              <a:ext cx="147659" cy="132378"/>
            </a:xfrm>
            <a:custGeom>
              <a:avLst/>
              <a:gdLst/>
              <a:ahLst/>
              <a:cxnLst/>
              <a:rect l="0" t="0" r="0" b="0"/>
              <a:pathLst>
                <a:path w="147659" h="132378">
                  <a:moveTo>
                    <a:pt x="22791" y="3497"/>
                  </a:moveTo>
                  <a:lnTo>
                    <a:pt x="10321" y="45425"/>
                  </a:lnTo>
                  <a:lnTo>
                    <a:pt x="240" y="67733"/>
                  </a:lnTo>
                  <a:lnTo>
                    <a:pt x="0" y="69591"/>
                  </a:lnTo>
                  <a:lnTo>
                    <a:pt x="1034" y="69040"/>
                  </a:lnTo>
                  <a:lnTo>
                    <a:pt x="42154" y="19661"/>
                  </a:lnTo>
                  <a:lnTo>
                    <a:pt x="65929" y="6713"/>
                  </a:lnTo>
                  <a:lnTo>
                    <a:pt x="92990" y="0"/>
                  </a:lnTo>
                  <a:lnTo>
                    <a:pt x="106497" y="153"/>
                  </a:lnTo>
                  <a:lnTo>
                    <a:pt x="118467" y="4199"/>
                  </a:lnTo>
                  <a:lnTo>
                    <a:pt x="128162" y="11566"/>
                  </a:lnTo>
                  <a:lnTo>
                    <a:pt x="132418" y="16036"/>
                  </a:lnTo>
                  <a:lnTo>
                    <a:pt x="147658" y="55862"/>
                  </a:lnTo>
                  <a:lnTo>
                    <a:pt x="146695" y="113495"/>
                  </a:lnTo>
                  <a:lnTo>
                    <a:pt x="146301" y="1323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19C2F25-E7A4-478F-B2BB-9887C165E767}"/>
              </a:ext>
            </a:extLst>
          </p:cNvPr>
          <p:cNvGrpSpPr/>
          <p:nvPr/>
        </p:nvGrpSpPr>
        <p:grpSpPr>
          <a:xfrm>
            <a:off x="6073446" y="3242259"/>
            <a:ext cx="810868" cy="1535815"/>
            <a:chOff x="6073446" y="3242259"/>
            <a:chExt cx="810868" cy="1535815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811379F-8CFC-4825-A2CF-43683BBFF807}"/>
                </a:ext>
              </a:extLst>
            </p:cNvPr>
            <p:cNvSpPr/>
            <p:nvPr/>
          </p:nvSpPr>
          <p:spPr>
            <a:xfrm>
              <a:off x="6078848" y="3242259"/>
              <a:ext cx="18930" cy="375899"/>
            </a:xfrm>
            <a:custGeom>
              <a:avLst/>
              <a:gdLst/>
              <a:ahLst/>
              <a:cxnLst/>
              <a:rect l="0" t="0" r="0" b="0"/>
              <a:pathLst>
                <a:path w="18930" h="375899">
                  <a:moveTo>
                    <a:pt x="16078" y="0"/>
                  </a:moveTo>
                  <a:lnTo>
                    <a:pt x="18929" y="57967"/>
                  </a:lnTo>
                  <a:lnTo>
                    <a:pt x="13964" y="75485"/>
                  </a:lnTo>
                  <a:lnTo>
                    <a:pt x="6188" y="93812"/>
                  </a:lnTo>
                  <a:lnTo>
                    <a:pt x="514" y="154758"/>
                  </a:lnTo>
                  <a:lnTo>
                    <a:pt x="0" y="213936"/>
                  </a:lnTo>
                  <a:lnTo>
                    <a:pt x="4593" y="270356"/>
                  </a:lnTo>
                  <a:lnTo>
                    <a:pt x="5891" y="333848"/>
                  </a:lnTo>
                  <a:lnTo>
                    <a:pt x="10708" y="3758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3B7DFD2-8E09-42B1-B78E-8D64398B6133}"/>
                </a:ext>
              </a:extLst>
            </p:cNvPr>
            <p:cNvSpPr/>
            <p:nvPr/>
          </p:nvSpPr>
          <p:spPr>
            <a:xfrm>
              <a:off x="6246472" y="3295959"/>
              <a:ext cx="25664" cy="338309"/>
            </a:xfrm>
            <a:custGeom>
              <a:avLst/>
              <a:gdLst/>
              <a:ahLst/>
              <a:cxnLst/>
              <a:rect l="0" t="0" r="0" b="0"/>
              <a:pathLst>
                <a:path w="25664" h="338309">
                  <a:moveTo>
                    <a:pt x="20293" y="0"/>
                  </a:moveTo>
                  <a:lnTo>
                    <a:pt x="20293" y="11402"/>
                  </a:lnTo>
                  <a:lnTo>
                    <a:pt x="1799" y="55115"/>
                  </a:lnTo>
                  <a:lnTo>
                    <a:pt x="0" y="84652"/>
                  </a:lnTo>
                  <a:lnTo>
                    <a:pt x="8137" y="146716"/>
                  </a:lnTo>
                  <a:lnTo>
                    <a:pt x="11020" y="209581"/>
                  </a:lnTo>
                  <a:lnTo>
                    <a:pt x="18831" y="268041"/>
                  </a:lnTo>
                  <a:lnTo>
                    <a:pt x="25108" y="328534"/>
                  </a:lnTo>
                  <a:lnTo>
                    <a:pt x="25663" y="3383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E311F6F-B518-4BF3-9FB0-9321ACB030EB}"/>
                </a:ext>
              </a:extLst>
            </p:cNvPr>
            <p:cNvSpPr/>
            <p:nvPr/>
          </p:nvSpPr>
          <p:spPr>
            <a:xfrm>
              <a:off x="6469797" y="3369751"/>
              <a:ext cx="162128" cy="377287"/>
            </a:xfrm>
            <a:custGeom>
              <a:avLst/>
              <a:gdLst/>
              <a:ahLst/>
              <a:cxnLst/>
              <a:rect l="0" t="0" r="0" b="0"/>
              <a:pathLst>
                <a:path w="162128" h="377287">
                  <a:moveTo>
                    <a:pt x="162127" y="55087"/>
                  </a:moveTo>
                  <a:lnTo>
                    <a:pt x="162127" y="43684"/>
                  </a:lnTo>
                  <a:lnTo>
                    <a:pt x="156426" y="28041"/>
                  </a:lnTo>
                  <a:lnTo>
                    <a:pt x="147178" y="14920"/>
                  </a:lnTo>
                  <a:lnTo>
                    <a:pt x="135595" y="8794"/>
                  </a:lnTo>
                  <a:lnTo>
                    <a:pt x="106700" y="0"/>
                  </a:lnTo>
                  <a:lnTo>
                    <a:pt x="82326" y="48"/>
                  </a:lnTo>
                  <a:lnTo>
                    <a:pt x="61910" y="3841"/>
                  </a:lnTo>
                  <a:lnTo>
                    <a:pt x="41673" y="14446"/>
                  </a:lnTo>
                  <a:lnTo>
                    <a:pt x="9516" y="41700"/>
                  </a:lnTo>
                  <a:lnTo>
                    <a:pt x="692" y="61596"/>
                  </a:lnTo>
                  <a:lnTo>
                    <a:pt x="0" y="86385"/>
                  </a:lnTo>
                  <a:lnTo>
                    <a:pt x="8412" y="128968"/>
                  </a:lnTo>
                  <a:lnTo>
                    <a:pt x="25007" y="172068"/>
                  </a:lnTo>
                  <a:lnTo>
                    <a:pt x="30492" y="198610"/>
                  </a:lnTo>
                  <a:lnTo>
                    <a:pt x="53536" y="259248"/>
                  </a:lnTo>
                  <a:lnTo>
                    <a:pt x="67187" y="315668"/>
                  </a:lnTo>
                  <a:lnTo>
                    <a:pt x="69519" y="350264"/>
                  </a:lnTo>
                  <a:lnTo>
                    <a:pt x="65467" y="3772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A6689A9-49A6-4709-B6F4-B425805F31B1}"/>
                </a:ext>
              </a:extLst>
            </p:cNvPr>
            <p:cNvSpPr/>
            <p:nvPr/>
          </p:nvSpPr>
          <p:spPr>
            <a:xfrm>
              <a:off x="6422495" y="3564458"/>
              <a:ext cx="166470" cy="10741"/>
            </a:xfrm>
            <a:custGeom>
              <a:avLst/>
              <a:gdLst/>
              <a:ahLst/>
              <a:cxnLst/>
              <a:rect l="0" t="0" r="0" b="0"/>
              <a:pathLst>
                <a:path w="166470" h="10741">
                  <a:moveTo>
                    <a:pt x="0" y="0"/>
                  </a:moveTo>
                  <a:lnTo>
                    <a:pt x="60816" y="2851"/>
                  </a:lnTo>
                  <a:lnTo>
                    <a:pt x="122230" y="9522"/>
                  </a:lnTo>
                  <a:lnTo>
                    <a:pt x="166469" y="107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A6C9806-5D76-4E4B-AC3E-601B6594AE0E}"/>
                </a:ext>
              </a:extLst>
            </p:cNvPr>
            <p:cNvSpPr/>
            <p:nvPr/>
          </p:nvSpPr>
          <p:spPr>
            <a:xfrm>
              <a:off x="6751478" y="3408728"/>
              <a:ext cx="79136" cy="204060"/>
            </a:xfrm>
            <a:custGeom>
              <a:avLst/>
              <a:gdLst/>
              <a:ahLst/>
              <a:cxnLst/>
              <a:rect l="0" t="0" r="0" b="0"/>
              <a:pathLst>
                <a:path w="79136" h="204060">
                  <a:moveTo>
                    <a:pt x="25435" y="0"/>
                  </a:moveTo>
                  <a:lnTo>
                    <a:pt x="4246" y="57743"/>
                  </a:lnTo>
                  <a:lnTo>
                    <a:pt x="262" y="77969"/>
                  </a:lnTo>
                  <a:lnTo>
                    <a:pt x="0" y="119700"/>
                  </a:lnTo>
                  <a:lnTo>
                    <a:pt x="13563" y="157254"/>
                  </a:lnTo>
                  <a:lnTo>
                    <a:pt x="26691" y="176070"/>
                  </a:lnTo>
                  <a:lnTo>
                    <a:pt x="47619" y="190131"/>
                  </a:lnTo>
                  <a:lnTo>
                    <a:pt x="79135" y="2040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DCDC2F4-72FF-4093-A624-F04EC8A3F8CA}"/>
                </a:ext>
              </a:extLst>
            </p:cNvPr>
            <p:cNvSpPr/>
            <p:nvPr/>
          </p:nvSpPr>
          <p:spPr>
            <a:xfrm>
              <a:off x="6717843" y="3494648"/>
              <a:ext cx="102031" cy="26851"/>
            </a:xfrm>
            <a:custGeom>
              <a:avLst/>
              <a:gdLst/>
              <a:ahLst/>
              <a:cxnLst/>
              <a:rect l="0" t="0" r="0" b="0"/>
              <a:pathLst>
                <a:path w="102031" h="26851">
                  <a:moveTo>
                    <a:pt x="0" y="0"/>
                  </a:moveTo>
                  <a:lnTo>
                    <a:pt x="58113" y="14382"/>
                  </a:lnTo>
                  <a:lnTo>
                    <a:pt x="102030" y="268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B94AF86-C8AD-4A8B-B8D7-2E184490FA25}"/>
                </a:ext>
              </a:extLst>
            </p:cNvPr>
            <p:cNvSpPr/>
            <p:nvPr/>
          </p:nvSpPr>
          <p:spPr>
            <a:xfrm>
              <a:off x="6073446" y="3999426"/>
              <a:ext cx="37591" cy="209430"/>
            </a:xfrm>
            <a:custGeom>
              <a:avLst/>
              <a:gdLst/>
              <a:ahLst/>
              <a:cxnLst/>
              <a:rect l="0" t="0" r="0" b="0"/>
              <a:pathLst>
                <a:path w="37591" h="209430">
                  <a:moveTo>
                    <a:pt x="0" y="0"/>
                  </a:moveTo>
                  <a:lnTo>
                    <a:pt x="7978" y="14055"/>
                  </a:lnTo>
                  <a:lnTo>
                    <a:pt x="19832" y="63304"/>
                  </a:lnTo>
                  <a:lnTo>
                    <a:pt x="26007" y="123477"/>
                  </a:lnTo>
                  <a:lnTo>
                    <a:pt x="34250" y="180472"/>
                  </a:lnTo>
                  <a:lnTo>
                    <a:pt x="37590" y="2094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4F97068-892F-4F73-9A1C-107E849E81CB}"/>
                </a:ext>
              </a:extLst>
            </p:cNvPr>
            <p:cNvSpPr/>
            <p:nvPr/>
          </p:nvSpPr>
          <p:spPr>
            <a:xfrm>
              <a:off x="6243538" y="3940356"/>
              <a:ext cx="182599" cy="254376"/>
            </a:xfrm>
            <a:custGeom>
              <a:avLst/>
              <a:gdLst/>
              <a:ahLst/>
              <a:cxnLst/>
              <a:rect l="0" t="0" r="0" b="0"/>
              <a:pathLst>
                <a:path w="182599" h="254376">
                  <a:moveTo>
                    <a:pt x="146737" y="42960"/>
                  </a:moveTo>
                  <a:lnTo>
                    <a:pt x="141853" y="30695"/>
                  </a:lnTo>
                  <a:lnTo>
                    <a:pt x="136411" y="23388"/>
                  </a:lnTo>
                  <a:lnTo>
                    <a:pt x="118087" y="12565"/>
                  </a:lnTo>
                  <a:lnTo>
                    <a:pt x="62519" y="2698"/>
                  </a:lnTo>
                  <a:lnTo>
                    <a:pt x="28491" y="7751"/>
                  </a:lnTo>
                  <a:lnTo>
                    <a:pt x="8677" y="15556"/>
                  </a:lnTo>
                  <a:lnTo>
                    <a:pt x="4577" y="19917"/>
                  </a:lnTo>
                  <a:lnTo>
                    <a:pt x="22" y="31128"/>
                  </a:lnTo>
                  <a:lnTo>
                    <a:pt x="0" y="36265"/>
                  </a:lnTo>
                  <a:lnTo>
                    <a:pt x="3159" y="45155"/>
                  </a:lnTo>
                  <a:lnTo>
                    <a:pt x="45409" y="91872"/>
                  </a:lnTo>
                  <a:lnTo>
                    <a:pt x="107332" y="139777"/>
                  </a:lnTo>
                  <a:lnTo>
                    <a:pt x="140789" y="177219"/>
                  </a:lnTo>
                  <a:lnTo>
                    <a:pt x="163542" y="210177"/>
                  </a:lnTo>
                  <a:lnTo>
                    <a:pt x="169682" y="228612"/>
                  </a:lnTo>
                  <a:lnTo>
                    <a:pt x="170260" y="240628"/>
                  </a:lnTo>
                  <a:lnTo>
                    <a:pt x="169579" y="246338"/>
                  </a:lnTo>
                  <a:lnTo>
                    <a:pt x="166141" y="250146"/>
                  </a:lnTo>
                  <a:lnTo>
                    <a:pt x="154366" y="254375"/>
                  </a:lnTo>
                  <a:lnTo>
                    <a:pt x="130964" y="253906"/>
                  </a:lnTo>
                  <a:lnTo>
                    <a:pt x="118645" y="249881"/>
                  </a:lnTo>
                  <a:lnTo>
                    <a:pt x="113688" y="247137"/>
                  </a:lnTo>
                  <a:lnTo>
                    <a:pt x="106591" y="237724"/>
                  </a:lnTo>
                  <a:lnTo>
                    <a:pt x="103863" y="231872"/>
                  </a:lnTo>
                  <a:lnTo>
                    <a:pt x="102423" y="219006"/>
                  </a:lnTo>
                  <a:lnTo>
                    <a:pt x="109499" y="182949"/>
                  </a:lnTo>
                  <a:lnTo>
                    <a:pt x="113480" y="172600"/>
                  </a:lnTo>
                  <a:lnTo>
                    <a:pt x="149044" y="112728"/>
                  </a:lnTo>
                  <a:lnTo>
                    <a:pt x="176472" y="63842"/>
                  </a:lnTo>
                  <a:lnTo>
                    <a:pt x="182598" y="37118"/>
                  </a:lnTo>
                  <a:lnTo>
                    <a:pt x="182224" y="17562"/>
                  </a:lnTo>
                  <a:lnTo>
                    <a:pt x="17895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4AA1FF1-630E-4378-AB70-300E9B1C09D1}"/>
                </a:ext>
              </a:extLst>
            </p:cNvPr>
            <p:cNvSpPr/>
            <p:nvPr/>
          </p:nvSpPr>
          <p:spPr>
            <a:xfrm>
              <a:off x="6518269" y="3956466"/>
              <a:ext cx="81436" cy="343680"/>
            </a:xfrm>
            <a:custGeom>
              <a:avLst/>
              <a:gdLst/>
              <a:ahLst/>
              <a:cxnLst/>
              <a:rect l="0" t="0" r="0" b="0"/>
              <a:pathLst>
                <a:path w="81436" h="343680">
                  <a:moveTo>
                    <a:pt x="81435" y="0"/>
                  </a:moveTo>
                  <a:lnTo>
                    <a:pt x="45393" y="10353"/>
                  </a:lnTo>
                  <a:lnTo>
                    <a:pt x="14349" y="32877"/>
                  </a:lnTo>
                  <a:lnTo>
                    <a:pt x="5278" y="44842"/>
                  </a:lnTo>
                  <a:lnTo>
                    <a:pt x="2024" y="51375"/>
                  </a:lnTo>
                  <a:lnTo>
                    <a:pt x="0" y="68180"/>
                  </a:lnTo>
                  <a:lnTo>
                    <a:pt x="8308" y="124890"/>
                  </a:lnTo>
                  <a:lnTo>
                    <a:pt x="28217" y="182564"/>
                  </a:lnTo>
                  <a:lnTo>
                    <a:pt x="53338" y="242768"/>
                  </a:lnTo>
                  <a:lnTo>
                    <a:pt x="72464" y="305269"/>
                  </a:lnTo>
                  <a:lnTo>
                    <a:pt x="81435" y="3436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91EDD9E-4E28-4D3D-AA82-5B37AC2137AE}"/>
                </a:ext>
              </a:extLst>
            </p:cNvPr>
            <p:cNvSpPr/>
            <p:nvPr/>
          </p:nvSpPr>
          <p:spPr>
            <a:xfrm>
              <a:off x="6492304" y="4112196"/>
              <a:ext cx="134251" cy="16110"/>
            </a:xfrm>
            <a:custGeom>
              <a:avLst/>
              <a:gdLst/>
              <a:ahLst/>
              <a:cxnLst/>
              <a:rect l="0" t="0" r="0" b="0"/>
              <a:pathLst>
                <a:path w="134251" h="16110">
                  <a:moveTo>
                    <a:pt x="0" y="0"/>
                  </a:moveTo>
                  <a:lnTo>
                    <a:pt x="57415" y="7999"/>
                  </a:lnTo>
                  <a:lnTo>
                    <a:pt x="116186" y="15452"/>
                  </a:lnTo>
                  <a:lnTo>
                    <a:pt x="134250" y="161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D320E0E-B89F-4299-8AA9-776550559B1D}"/>
                </a:ext>
              </a:extLst>
            </p:cNvPr>
            <p:cNvSpPr/>
            <p:nvPr/>
          </p:nvSpPr>
          <p:spPr>
            <a:xfrm>
              <a:off x="6742288" y="3999426"/>
              <a:ext cx="88326" cy="193320"/>
            </a:xfrm>
            <a:custGeom>
              <a:avLst/>
              <a:gdLst/>
              <a:ahLst/>
              <a:cxnLst/>
              <a:rect l="0" t="0" r="0" b="0"/>
              <a:pathLst>
                <a:path w="88326" h="193320">
                  <a:moveTo>
                    <a:pt x="18516" y="0"/>
                  </a:moveTo>
                  <a:lnTo>
                    <a:pt x="2364" y="61713"/>
                  </a:lnTo>
                  <a:lnTo>
                    <a:pt x="0" y="78144"/>
                  </a:lnTo>
                  <a:lnTo>
                    <a:pt x="4821" y="121874"/>
                  </a:lnTo>
                  <a:lnTo>
                    <a:pt x="9644" y="134915"/>
                  </a:lnTo>
                  <a:lnTo>
                    <a:pt x="30806" y="164878"/>
                  </a:lnTo>
                  <a:lnTo>
                    <a:pt x="49935" y="180915"/>
                  </a:lnTo>
                  <a:lnTo>
                    <a:pt x="69525" y="189379"/>
                  </a:lnTo>
                  <a:lnTo>
                    <a:pt x="88325" y="1933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26EFBDF-4E24-405B-824A-035CBABA73FD}"/>
                </a:ext>
              </a:extLst>
            </p:cNvPr>
            <p:cNvSpPr/>
            <p:nvPr/>
          </p:nvSpPr>
          <p:spPr>
            <a:xfrm>
              <a:off x="6701734" y="4031646"/>
              <a:ext cx="134250" cy="26851"/>
            </a:xfrm>
            <a:custGeom>
              <a:avLst/>
              <a:gdLst/>
              <a:ahLst/>
              <a:cxnLst/>
              <a:rect l="0" t="0" r="0" b="0"/>
              <a:pathLst>
                <a:path w="134250" h="26851">
                  <a:moveTo>
                    <a:pt x="0" y="0"/>
                  </a:moveTo>
                  <a:lnTo>
                    <a:pt x="59566" y="11901"/>
                  </a:lnTo>
                  <a:lnTo>
                    <a:pt x="117680" y="25289"/>
                  </a:lnTo>
                  <a:lnTo>
                    <a:pt x="134249" y="268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68062C4-2DD1-4212-AFBA-455C602BDFCA}"/>
                </a:ext>
              </a:extLst>
            </p:cNvPr>
            <p:cNvSpPr/>
            <p:nvPr/>
          </p:nvSpPr>
          <p:spPr>
            <a:xfrm>
              <a:off x="6148626" y="4343105"/>
              <a:ext cx="185925" cy="300720"/>
            </a:xfrm>
            <a:custGeom>
              <a:avLst/>
              <a:gdLst/>
              <a:ahLst/>
              <a:cxnLst/>
              <a:rect l="0" t="0" r="0" b="0"/>
              <a:pathLst>
                <a:path w="185925" h="300720">
                  <a:moveTo>
                    <a:pt x="0" y="0"/>
                  </a:moveTo>
                  <a:lnTo>
                    <a:pt x="5702" y="8552"/>
                  </a:lnTo>
                  <a:lnTo>
                    <a:pt x="13274" y="14342"/>
                  </a:lnTo>
                  <a:lnTo>
                    <a:pt x="24396" y="18904"/>
                  </a:lnTo>
                  <a:lnTo>
                    <a:pt x="85933" y="26332"/>
                  </a:lnTo>
                  <a:lnTo>
                    <a:pt x="148570" y="29670"/>
                  </a:lnTo>
                  <a:lnTo>
                    <a:pt x="172569" y="31464"/>
                  </a:lnTo>
                  <a:lnTo>
                    <a:pt x="177695" y="34699"/>
                  </a:lnTo>
                  <a:lnTo>
                    <a:pt x="181113" y="39839"/>
                  </a:lnTo>
                  <a:lnTo>
                    <a:pt x="185924" y="61327"/>
                  </a:lnTo>
                  <a:lnTo>
                    <a:pt x="183207" y="124701"/>
                  </a:lnTo>
                  <a:lnTo>
                    <a:pt x="182615" y="184130"/>
                  </a:lnTo>
                  <a:lnTo>
                    <a:pt x="182581" y="246251"/>
                  </a:lnTo>
                  <a:lnTo>
                    <a:pt x="182579" y="3007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0599FB4-E852-46FB-93EA-B91D62E5596A}"/>
                </a:ext>
              </a:extLst>
            </p:cNvPr>
            <p:cNvSpPr/>
            <p:nvPr/>
          </p:nvSpPr>
          <p:spPr>
            <a:xfrm>
              <a:off x="6556151" y="4411449"/>
              <a:ext cx="113364" cy="366625"/>
            </a:xfrm>
            <a:custGeom>
              <a:avLst/>
              <a:gdLst/>
              <a:ahLst/>
              <a:cxnLst/>
              <a:rect l="0" t="0" r="0" b="0"/>
              <a:pathLst>
                <a:path w="113364" h="366625">
                  <a:moveTo>
                    <a:pt x="113363" y="33685"/>
                  </a:moveTo>
                  <a:lnTo>
                    <a:pt x="98414" y="14113"/>
                  </a:lnTo>
                  <a:lnTo>
                    <a:pt x="85265" y="6141"/>
                  </a:lnTo>
                  <a:lnTo>
                    <a:pt x="67183" y="0"/>
                  </a:lnTo>
                  <a:lnTo>
                    <a:pt x="16280" y="1062"/>
                  </a:lnTo>
                  <a:lnTo>
                    <a:pt x="10455" y="2986"/>
                  </a:lnTo>
                  <a:lnTo>
                    <a:pt x="2391" y="9898"/>
                  </a:lnTo>
                  <a:lnTo>
                    <a:pt x="0" y="23710"/>
                  </a:lnTo>
                  <a:lnTo>
                    <a:pt x="4803" y="59222"/>
                  </a:lnTo>
                  <a:lnTo>
                    <a:pt x="29459" y="117990"/>
                  </a:lnTo>
                  <a:lnTo>
                    <a:pt x="57882" y="175102"/>
                  </a:lnTo>
                  <a:lnTo>
                    <a:pt x="80672" y="233163"/>
                  </a:lnTo>
                  <a:lnTo>
                    <a:pt x="99035" y="296513"/>
                  </a:lnTo>
                  <a:lnTo>
                    <a:pt x="102483" y="355945"/>
                  </a:lnTo>
                  <a:lnTo>
                    <a:pt x="102622" y="3666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41EEB4C-B062-4A9E-B531-8EE8FD7BCB31}"/>
                </a:ext>
              </a:extLst>
            </p:cNvPr>
            <p:cNvSpPr/>
            <p:nvPr/>
          </p:nvSpPr>
          <p:spPr>
            <a:xfrm>
              <a:off x="6540634" y="4590124"/>
              <a:ext cx="177210" cy="23906"/>
            </a:xfrm>
            <a:custGeom>
              <a:avLst/>
              <a:gdLst/>
              <a:ahLst/>
              <a:cxnLst/>
              <a:rect l="0" t="0" r="0" b="0"/>
              <a:pathLst>
                <a:path w="177210" h="23906">
                  <a:moveTo>
                    <a:pt x="0" y="0"/>
                  </a:moveTo>
                  <a:lnTo>
                    <a:pt x="21775" y="1591"/>
                  </a:lnTo>
                  <a:lnTo>
                    <a:pt x="83952" y="17475"/>
                  </a:lnTo>
                  <a:lnTo>
                    <a:pt x="137651" y="23905"/>
                  </a:lnTo>
                  <a:lnTo>
                    <a:pt x="177209" y="214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1919337-B709-4AAE-AEA1-40A708797023}"/>
                </a:ext>
              </a:extLst>
            </p:cNvPr>
            <p:cNvSpPr/>
            <p:nvPr/>
          </p:nvSpPr>
          <p:spPr>
            <a:xfrm>
              <a:off x="6788621" y="4429024"/>
              <a:ext cx="95693" cy="182580"/>
            </a:xfrm>
            <a:custGeom>
              <a:avLst/>
              <a:gdLst/>
              <a:ahLst/>
              <a:cxnLst/>
              <a:rect l="0" t="0" r="0" b="0"/>
              <a:pathLst>
                <a:path w="95693" h="182580">
                  <a:moveTo>
                    <a:pt x="9773" y="0"/>
                  </a:moveTo>
                  <a:lnTo>
                    <a:pt x="0" y="50492"/>
                  </a:lnTo>
                  <a:lnTo>
                    <a:pt x="6592" y="100587"/>
                  </a:lnTo>
                  <a:lnTo>
                    <a:pt x="14531" y="118641"/>
                  </a:lnTo>
                  <a:lnTo>
                    <a:pt x="39559" y="152176"/>
                  </a:lnTo>
                  <a:lnTo>
                    <a:pt x="62969" y="171005"/>
                  </a:lnTo>
                  <a:lnTo>
                    <a:pt x="95692" y="1825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5E0D358-E4D9-4F3F-AA9A-383A938C0599}"/>
                </a:ext>
              </a:extLst>
            </p:cNvPr>
            <p:cNvSpPr/>
            <p:nvPr/>
          </p:nvSpPr>
          <p:spPr>
            <a:xfrm>
              <a:off x="6728584" y="4455874"/>
              <a:ext cx="118140" cy="26851"/>
            </a:xfrm>
            <a:custGeom>
              <a:avLst/>
              <a:gdLst/>
              <a:ahLst/>
              <a:cxnLst/>
              <a:rect l="0" t="0" r="0" b="0"/>
              <a:pathLst>
                <a:path w="118140" h="26851">
                  <a:moveTo>
                    <a:pt x="0" y="0"/>
                  </a:moveTo>
                  <a:lnTo>
                    <a:pt x="62064" y="12623"/>
                  </a:lnTo>
                  <a:lnTo>
                    <a:pt x="118139" y="268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334AB94-3A92-46BE-BE20-347B2708DAAD}"/>
              </a:ext>
            </a:extLst>
          </p:cNvPr>
          <p:cNvGrpSpPr/>
          <p:nvPr/>
        </p:nvGrpSpPr>
        <p:grpSpPr>
          <a:xfrm>
            <a:off x="6943382" y="3325370"/>
            <a:ext cx="708839" cy="341118"/>
            <a:chOff x="6943382" y="3325370"/>
            <a:chExt cx="708839" cy="341118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4FE85D8-D0E1-456B-9220-95DF046E7223}"/>
                </a:ext>
              </a:extLst>
            </p:cNvPr>
            <p:cNvSpPr/>
            <p:nvPr/>
          </p:nvSpPr>
          <p:spPr>
            <a:xfrm>
              <a:off x="6943382" y="3355029"/>
              <a:ext cx="268501" cy="311459"/>
            </a:xfrm>
            <a:custGeom>
              <a:avLst/>
              <a:gdLst/>
              <a:ahLst/>
              <a:cxnLst/>
              <a:rect l="0" t="0" r="0" b="0"/>
              <a:pathLst>
                <a:path w="268501" h="311459">
                  <a:moveTo>
                    <a:pt x="0" y="0"/>
                  </a:moveTo>
                  <a:lnTo>
                    <a:pt x="4884" y="12265"/>
                  </a:lnTo>
                  <a:lnTo>
                    <a:pt x="57225" y="73102"/>
                  </a:lnTo>
                  <a:lnTo>
                    <a:pt x="106970" y="134977"/>
                  </a:lnTo>
                  <a:lnTo>
                    <a:pt x="125840" y="156907"/>
                  </a:lnTo>
                  <a:lnTo>
                    <a:pt x="177181" y="210918"/>
                  </a:lnTo>
                  <a:lnTo>
                    <a:pt x="231837" y="270987"/>
                  </a:lnTo>
                  <a:lnTo>
                    <a:pt x="268500" y="3114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D658577-DA68-4F7E-987B-4BE583E38760}"/>
                </a:ext>
              </a:extLst>
            </p:cNvPr>
            <p:cNvSpPr/>
            <p:nvPr/>
          </p:nvSpPr>
          <p:spPr>
            <a:xfrm>
              <a:off x="6970233" y="3344289"/>
              <a:ext cx="134250" cy="268499"/>
            </a:xfrm>
            <a:custGeom>
              <a:avLst/>
              <a:gdLst/>
              <a:ahLst/>
              <a:cxnLst/>
              <a:rect l="0" t="0" r="0" b="0"/>
              <a:pathLst>
                <a:path w="134250" h="268499">
                  <a:moveTo>
                    <a:pt x="134249" y="0"/>
                  </a:moveTo>
                  <a:lnTo>
                    <a:pt x="111654" y="23787"/>
                  </a:lnTo>
                  <a:lnTo>
                    <a:pt x="82043" y="83720"/>
                  </a:lnTo>
                  <a:lnTo>
                    <a:pt x="55057" y="144964"/>
                  </a:lnTo>
                  <a:lnTo>
                    <a:pt x="30730" y="201871"/>
                  </a:lnTo>
                  <a:lnTo>
                    <a:pt x="21038" y="221708"/>
                  </a:lnTo>
                  <a:lnTo>
                    <a:pt x="9923" y="241953"/>
                  </a:lnTo>
                  <a:lnTo>
                    <a:pt x="0" y="2684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75E0284-6AEA-40AF-BE12-983C8EAE71D8}"/>
                </a:ext>
              </a:extLst>
            </p:cNvPr>
            <p:cNvSpPr/>
            <p:nvPr/>
          </p:nvSpPr>
          <p:spPr>
            <a:xfrm>
              <a:off x="7235881" y="3344289"/>
              <a:ext cx="29701" cy="289979"/>
            </a:xfrm>
            <a:custGeom>
              <a:avLst/>
              <a:gdLst/>
              <a:ahLst/>
              <a:cxnLst/>
              <a:rect l="0" t="0" r="0" b="0"/>
              <a:pathLst>
                <a:path w="29701" h="289979">
                  <a:moveTo>
                    <a:pt x="2851" y="0"/>
                  </a:moveTo>
                  <a:lnTo>
                    <a:pt x="0" y="8552"/>
                  </a:lnTo>
                  <a:lnTo>
                    <a:pt x="6868" y="71016"/>
                  </a:lnTo>
                  <a:lnTo>
                    <a:pt x="9693" y="125854"/>
                  </a:lnTo>
                  <a:lnTo>
                    <a:pt x="14840" y="179654"/>
                  </a:lnTo>
                  <a:lnTo>
                    <a:pt x="20189" y="238681"/>
                  </a:lnTo>
                  <a:lnTo>
                    <a:pt x="29700" y="2899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1377506-BF98-453D-9A92-879AAB5A1EB9}"/>
                </a:ext>
              </a:extLst>
            </p:cNvPr>
            <p:cNvSpPr/>
            <p:nvPr/>
          </p:nvSpPr>
          <p:spPr>
            <a:xfrm>
              <a:off x="7349961" y="3325370"/>
              <a:ext cx="302260" cy="276679"/>
            </a:xfrm>
            <a:custGeom>
              <a:avLst/>
              <a:gdLst/>
              <a:ahLst/>
              <a:cxnLst/>
              <a:rect l="0" t="0" r="0" b="0"/>
              <a:pathLst>
                <a:path w="302260" h="276679">
                  <a:moveTo>
                    <a:pt x="6910" y="51139"/>
                  </a:moveTo>
                  <a:lnTo>
                    <a:pt x="1209" y="42586"/>
                  </a:lnTo>
                  <a:lnTo>
                    <a:pt x="0" y="33614"/>
                  </a:lnTo>
                  <a:lnTo>
                    <a:pt x="513" y="28716"/>
                  </a:lnTo>
                  <a:lnTo>
                    <a:pt x="4436" y="24257"/>
                  </a:lnTo>
                  <a:lnTo>
                    <a:pt x="37743" y="7681"/>
                  </a:lnTo>
                  <a:lnTo>
                    <a:pt x="82704" y="0"/>
                  </a:lnTo>
                  <a:lnTo>
                    <a:pt x="118110" y="5171"/>
                  </a:lnTo>
                  <a:lnTo>
                    <a:pt x="120423" y="6770"/>
                  </a:lnTo>
                  <a:lnTo>
                    <a:pt x="120175" y="8433"/>
                  </a:lnTo>
                  <a:lnTo>
                    <a:pt x="118220" y="10138"/>
                  </a:lnTo>
                  <a:lnTo>
                    <a:pt x="118706" y="11872"/>
                  </a:lnTo>
                  <a:lnTo>
                    <a:pt x="156904" y="43882"/>
                  </a:lnTo>
                  <a:lnTo>
                    <a:pt x="167569" y="61320"/>
                  </a:lnTo>
                  <a:lnTo>
                    <a:pt x="171658" y="80674"/>
                  </a:lnTo>
                  <a:lnTo>
                    <a:pt x="170020" y="104375"/>
                  </a:lnTo>
                  <a:lnTo>
                    <a:pt x="162904" y="124590"/>
                  </a:lnTo>
                  <a:lnTo>
                    <a:pt x="138192" y="164783"/>
                  </a:lnTo>
                  <a:lnTo>
                    <a:pt x="83077" y="227214"/>
                  </a:lnTo>
                  <a:lnTo>
                    <a:pt x="76959" y="238584"/>
                  </a:lnTo>
                  <a:lnTo>
                    <a:pt x="75434" y="249604"/>
                  </a:lnTo>
                  <a:lnTo>
                    <a:pt x="75862" y="255049"/>
                  </a:lnTo>
                  <a:lnTo>
                    <a:pt x="77938" y="259275"/>
                  </a:lnTo>
                  <a:lnTo>
                    <a:pt x="85018" y="265562"/>
                  </a:lnTo>
                  <a:lnTo>
                    <a:pt x="104769" y="269605"/>
                  </a:lnTo>
                  <a:lnTo>
                    <a:pt x="162139" y="271158"/>
                  </a:lnTo>
                  <a:lnTo>
                    <a:pt x="221058" y="266670"/>
                  </a:lnTo>
                  <a:lnTo>
                    <a:pt x="275491" y="268852"/>
                  </a:lnTo>
                  <a:lnTo>
                    <a:pt x="302259" y="2766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C030351-072A-45AE-BE00-E65F97644770}"/>
              </a:ext>
            </a:extLst>
          </p:cNvPr>
          <p:cNvGrpSpPr/>
          <p:nvPr/>
        </p:nvGrpSpPr>
        <p:grpSpPr>
          <a:xfrm>
            <a:off x="7029302" y="3934986"/>
            <a:ext cx="665879" cy="767908"/>
            <a:chOff x="7029302" y="3934986"/>
            <a:chExt cx="665879" cy="767908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ADFC86D-AE37-42C8-A0F0-90DB64BB9C82}"/>
                </a:ext>
              </a:extLst>
            </p:cNvPr>
            <p:cNvSpPr/>
            <p:nvPr/>
          </p:nvSpPr>
          <p:spPr>
            <a:xfrm>
              <a:off x="7029302" y="3977946"/>
              <a:ext cx="128881" cy="214800"/>
            </a:xfrm>
            <a:custGeom>
              <a:avLst/>
              <a:gdLst/>
              <a:ahLst/>
              <a:cxnLst/>
              <a:rect l="0" t="0" r="0" b="0"/>
              <a:pathLst>
                <a:path w="128881" h="214800">
                  <a:moveTo>
                    <a:pt x="0" y="0"/>
                  </a:moveTo>
                  <a:lnTo>
                    <a:pt x="14980" y="48369"/>
                  </a:lnTo>
                  <a:lnTo>
                    <a:pt x="51939" y="107925"/>
                  </a:lnTo>
                  <a:lnTo>
                    <a:pt x="97854" y="168195"/>
                  </a:lnTo>
                  <a:lnTo>
                    <a:pt x="128880" y="2147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06E21C9-D8B0-4E9E-982E-160FDB4441B1}"/>
                </a:ext>
              </a:extLst>
            </p:cNvPr>
            <p:cNvSpPr/>
            <p:nvPr/>
          </p:nvSpPr>
          <p:spPr>
            <a:xfrm>
              <a:off x="7029302" y="3961836"/>
              <a:ext cx="128881" cy="263130"/>
            </a:xfrm>
            <a:custGeom>
              <a:avLst/>
              <a:gdLst/>
              <a:ahLst/>
              <a:cxnLst/>
              <a:rect l="0" t="0" r="0" b="0"/>
              <a:pathLst>
                <a:path w="128881" h="263130">
                  <a:moveTo>
                    <a:pt x="128880" y="0"/>
                  </a:moveTo>
                  <a:lnTo>
                    <a:pt x="106457" y="28125"/>
                  </a:lnTo>
                  <a:lnTo>
                    <a:pt x="76818" y="87918"/>
                  </a:lnTo>
                  <a:lnTo>
                    <a:pt x="48324" y="144998"/>
                  </a:lnTo>
                  <a:lnTo>
                    <a:pt x="25399" y="202800"/>
                  </a:lnTo>
                  <a:lnTo>
                    <a:pt x="3037" y="246373"/>
                  </a:lnTo>
                  <a:lnTo>
                    <a:pt x="0" y="2631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417E6D8-74DA-429C-8D0E-B56A8BC3532F}"/>
                </a:ext>
              </a:extLst>
            </p:cNvPr>
            <p:cNvSpPr/>
            <p:nvPr/>
          </p:nvSpPr>
          <p:spPr>
            <a:xfrm>
              <a:off x="7299481" y="3934986"/>
              <a:ext cx="3691" cy="273870"/>
            </a:xfrm>
            <a:custGeom>
              <a:avLst/>
              <a:gdLst/>
              <a:ahLst/>
              <a:cxnLst/>
              <a:rect l="0" t="0" r="0" b="0"/>
              <a:pathLst>
                <a:path w="3691" h="273870">
                  <a:moveTo>
                    <a:pt x="3690" y="0"/>
                  </a:moveTo>
                  <a:lnTo>
                    <a:pt x="3690" y="61308"/>
                  </a:lnTo>
                  <a:lnTo>
                    <a:pt x="3690" y="122194"/>
                  </a:lnTo>
                  <a:lnTo>
                    <a:pt x="0" y="180613"/>
                  </a:lnTo>
                  <a:lnTo>
                    <a:pt x="8" y="242864"/>
                  </a:lnTo>
                  <a:lnTo>
                    <a:pt x="3690" y="2738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DC4B583-52BD-4E5C-B98E-9B118CDF2C7F}"/>
                </a:ext>
              </a:extLst>
            </p:cNvPr>
            <p:cNvSpPr/>
            <p:nvPr/>
          </p:nvSpPr>
          <p:spPr>
            <a:xfrm>
              <a:off x="7394461" y="3937889"/>
              <a:ext cx="241650" cy="297817"/>
            </a:xfrm>
            <a:custGeom>
              <a:avLst/>
              <a:gdLst/>
              <a:ahLst/>
              <a:cxnLst/>
              <a:rect l="0" t="0" r="0" b="0"/>
              <a:pathLst>
                <a:path w="241650" h="297817">
                  <a:moveTo>
                    <a:pt x="0" y="29317"/>
                  </a:moveTo>
                  <a:lnTo>
                    <a:pt x="10325" y="6894"/>
                  </a:lnTo>
                  <a:lnTo>
                    <a:pt x="14640" y="3629"/>
                  </a:lnTo>
                  <a:lnTo>
                    <a:pt x="25799" y="0"/>
                  </a:lnTo>
                  <a:lnTo>
                    <a:pt x="61581" y="2554"/>
                  </a:lnTo>
                  <a:lnTo>
                    <a:pt x="101885" y="13931"/>
                  </a:lnTo>
                  <a:lnTo>
                    <a:pt x="159033" y="40408"/>
                  </a:lnTo>
                  <a:lnTo>
                    <a:pt x="175011" y="57297"/>
                  </a:lnTo>
                  <a:lnTo>
                    <a:pt x="186038" y="75463"/>
                  </a:lnTo>
                  <a:lnTo>
                    <a:pt x="191162" y="101662"/>
                  </a:lnTo>
                  <a:lnTo>
                    <a:pt x="182942" y="144137"/>
                  </a:lnTo>
                  <a:lnTo>
                    <a:pt x="178564" y="156124"/>
                  </a:lnTo>
                  <a:lnTo>
                    <a:pt x="168793" y="169582"/>
                  </a:lnTo>
                  <a:lnTo>
                    <a:pt x="107102" y="228998"/>
                  </a:lnTo>
                  <a:lnTo>
                    <a:pt x="90745" y="245992"/>
                  </a:lnTo>
                  <a:lnTo>
                    <a:pt x="85478" y="255690"/>
                  </a:lnTo>
                  <a:lnTo>
                    <a:pt x="85625" y="260185"/>
                  </a:lnTo>
                  <a:lnTo>
                    <a:pt x="87513" y="264376"/>
                  </a:lnTo>
                  <a:lnTo>
                    <a:pt x="90562" y="268363"/>
                  </a:lnTo>
                  <a:lnTo>
                    <a:pt x="101905" y="274383"/>
                  </a:lnTo>
                  <a:lnTo>
                    <a:pt x="123472" y="279536"/>
                  </a:lnTo>
                  <a:lnTo>
                    <a:pt x="184647" y="289053"/>
                  </a:lnTo>
                  <a:lnTo>
                    <a:pt x="241649" y="2978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0C6B39D-90CF-4257-A31C-731AF6902BED}"/>
                </a:ext>
              </a:extLst>
            </p:cNvPr>
            <p:cNvSpPr/>
            <p:nvPr/>
          </p:nvSpPr>
          <p:spPr>
            <a:xfrm>
              <a:off x="7050782" y="4418284"/>
              <a:ext cx="214800" cy="209431"/>
            </a:xfrm>
            <a:custGeom>
              <a:avLst/>
              <a:gdLst/>
              <a:ahLst/>
              <a:cxnLst/>
              <a:rect l="0" t="0" r="0" b="0"/>
              <a:pathLst>
                <a:path w="214800" h="209431">
                  <a:moveTo>
                    <a:pt x="0" y="0"/>
                  </a:moveTo>
                  <a:lnTo>
                    <a:pt x="13446" y="30573"/>
                  </a:lnTo>
                  <a:lnTo>
                    <a:pt x="60817" y="84880"/>
                  </a:lnTo>
                  <a:lnTo>
                    <a:pt x="121963" y="138474"/>
                  </a:lnTo>
                  <a:lnTo>
                    <a:pt x="179844" y="181938"/>
                  </a:lnTo>
                  <a:lnTo>
                    <a:pt x="214799" y="209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7B48374-65ED-4A04-9E6B-EF62F1177A57}"/>
                </a:ext>
              </a:extLst>
            </p:cNvPr>
            <p:cNvSpPr/>
            <p:nvPr/>
          </p:nvSpPr>
          <p:spPr>
            <a:xfrm>
              <a:off x="7104482" y="4369955"/>
              <a:ext cx="96661" cy="316829"/>
            </a:xfrm>
            <a:custGeom>
              <a:avLst/>
              <a:gdLst/>
              <a:ahLst/>
              <a:cxnLst/>
              <a:rect l="0" t="0" r="0" b="0"/>
              <a:pathLst>
                <a:path w="96661" h="316829">
                  <a:moveTo>
                    <a:pt x="96660" y="0"/>
                  </a:moveTo>
                  <a:lnTo>
                    <a:pt x="68804" y="49159"/>
                  </a:lnTo>
                  <a:lnTo>
                    <a:pt x="47306" y="112155"/>
                  </a:lnTo>
                  <a:lnTo>
                    <a:pt x="29183" y="168228"/>
                  </a:lnTo>
                  <a:lnTo>
                    <a:pt x="14341" y="230108"/>
                  </a:lnTo>
                  <a:lnTo>
                    <a:pt x="1592" y="288022"/>
                  </a:lnTo>
                  <a:lnTo>
                    <a:pt x="0" y="3168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62E6581-6461-42F2-AFFE-9D2125ED7ABB}"/>
                </a:ext>
              </a:extLst>
            </p:cNvPr>
            <p:cNvSpPr/>
            <p:nvPr/>
          </p:nvSpPr>
          <p:spPr>
            <a:xfrm>
              <a:off x="7362241" y="4386064"/>
              <a:ext cx="10410" cy="263130"/>
            </a:xfrm>
            <a:custGeom>
              <a:avLst/>
              <a:gdLst/>
              <a:ahLst/>
              <a:cxnLst/>
              <a:rect l="0" t="0" r="0" b="0"/>
              <a:pathLst>
                <a:path w="10410" h="263130">
                  <a:moveTo>
                    <a:pt x="5370" y="0"/>
                  </a:moveTo>
                  <a:lnTo>
                    <a:pt x="10409" y="57058"/>
                  </a:lnTo>
                  <a:lnTo>
                    <a:pt x="7870" y="120475"/>
                  </a:lnTo>
                  <a:lnTo>
                    <a:pt x="4109" y="177879"/>
                  </a:lnTo>
                  <a:lnTo>
                    <a:pt x="361" y="233627"/>
                  </a:lnTo>
                  <a:lnTo>
                    <a:pt x="0" y="2631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916AF5C-E998-4286-89FF-0DBDAD8CEF10}"/>
                </a:ext>
              </a:extLst>
            </p:cNvPr>
            <p:cNvSpPr/>
            <p:nvPr/>
          </p:nvSpPr>
          <p:spPr>
            <a:xfrm>
              <a:off x="7475010" y="4422643"/>
              <a:ext cx="220171" cy="280251"/>
            </a:xfrm>
            <a:custGeom>
              <a:avLst/>
              <a:gdLst/>
              <a:ahLst/>
              <a:cxnLst/>
              <a:rect l="0" t="0" r="0" b="0"/>
              <a:pathLst>
                <a:path w="220171" h="280251">
                  <a:moveTo>
                    <a:pt x="0" y="38601"/>
                  </a:moveTo>
                  <a:lnTo>
                    <a:pt x="0" y="27199"/>
                  </a:lnTo>
                  <a:lnTo>
                    <a:pt x="4774" y="16827"/>
                  </a:lnTo>
                  <a:lnTo>
                    <a:pt x="8553" y="11555"/>
                  </a:lnTo>
                  <a:lnTo>
                    <a:pt x="20707" y="4107"/>
                  </a:lnTo>
                  <a:lnTo>
                    <a:pt x="37247" y="0"/>
                  </a:lnTo>
                  <a:lnTo>
                    <a:pt x="85425" y="3611"/>
                  </a:lnTo>
                  <a:lnTo>
                    <a:pt x="121619" y="17699"/>
                  </a:lnTo>
                  <a:lnTo>
                    <a:pt x="145823" y="35097"/>
                  </a:lnTo>
                  <a:lnTo>
                    <a:pt x="156640" y="46380"/>
                  </a:lnTo>
                  <a:lnTo>
                    <a:pt x="161704" y="55782"/>
                  </a:lnTo>
                  <a:lnTo>
                    <a:pt x="162761" y="69109"/>
                  </a:lnTo>
                  <a:lnTo>
                    <a:pt x="158578" y="96272"/>
                  </a:lnTo>
                  <a:lnTo>
                    <a:pt x="141031" y="129768"/>
                  </a:lnTo>
                  <a:lnTo>
                    <a:pt x="93823" y="189025"/>
                  </a:lnTo>
                  <a:lnTo>
                    <a:pt x="71666" y="219413"/>
                  </a:lnTo>
                  <a:lnTo>
                    <a:pt x="69243" y="231135"/>
                  </a:lnTo>
                  <a:lnTo>
                    <a:pt x="70751" y="242311"/>
                  </a:lnTo>
                  <a:lnTo>
                    <a:pt x="75400" y="253246"/>
                  </a:lnTo>
                  <a:lnTo>
                    <a:pt x="87807" y="262480"/>
                  </a:lnTo>
                  <a:lnTo>
                    <a:pt x="105853" y="269369"/>
                  </a:lnTo>
                  <a:lnTo>
                    <a:pt x="160778" y="274155"/>
                  </a:lnTo>
                  <a:lnTo>
                    <a:pt x="220170" y="280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B206BA0-9CB9-409C-A790-D1FBB129CDB0}"/>
              </a:ext>
            </a:extLst>
          </p:cNvPr>
          <p:cNvGrpSpPr/>
          <p:nvPr/>
        </p:nvGrpSpPr>
        <p:grpSpPr>
          <a:xfrm>
            <a:off x="7781099" y="3260403"/>
            <a:ext cx="1079367" cy="325536"/>
            <a:chOff x="7781099" y="3260403"/>
            <a:chExt cx="1079367" cy="325536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BCEF712-E37C-4CA3-B1CA-5968E43417EE}"/>
                </a:ext>
              </a:extLst>
            </p:cNvPr>
            <p:cNvSpPr/>
            <p:nvPr/>
          </p:nvSpPr>
          <p:spPr>
            <a:xfrm>
              <a:off x="7781099" y="3394302"/>
              <a:ext cx="144991" cy="25167"/>
            </a:xfrm>
            <a:custGeom>
              <a:avLst/>
              <a:gdLst/>
              <a:ahLst/>
              <a:cxnLst/>
              <a:rect l="0" t="0" r="0" b="0"/>
              <a:pathLst>
                <a:path w="144991" h="25167">
                  <a:moveTo>
                    <a:pt x="0" y="25166"/>
                  </a:moveTo>
                  <a:lnTo>
                    <a:pt x="2851" y="13763"/>
                  </a:lnTo>
                  <a:lnTo>
                    <a:pt x="6675" y="9808"/>
                  </a:lnTo>
                  <a:lnTo>
                    <a:pt x="18878" y="3821"/>
                  </a:lnTo>
                  <a:lnTo>
                    <a:pt x="57805" y="0"/>
                  </a:lnTo>
                  <a:lnTo>
                    <a:pt x="115145" y="5009"/>
                  </a:lnTo>
                  <a:lnTo>
                    <a:pt x="144990" y="90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60D6968-C561-4E33-A1A6-C83E76C36980}"/>
                </a:ext>
              </a:extLst>
            </p:cNvPr>
            <p:cNvSpPr/>
            <p:nvPr/>
          </p:nvSpPr>
          <p:spPr>
            <a:xfrm>
              <a:off x="7807949" y="3505388"/>
              <a:ext cx="102031" cy="16111"/>
            </a:xfrm>
            <a:custGeom>
              <a:avLst/>
              <a:gdLst/>
              <a:ahLst/>
              <a:cxnLst/>
              <a:rect l="0" t="0" r="0" b="0"/>
              <a:pathLst>
                <a:path w="102031" h="16111">
                  <a:moveTo>
                    <a:pt x="0" y="16110"/>
                  </a:moveTo>
                  <a:lnTo>
                    <a:pt x="11403" y="7558"/>
                  </a:lnTo>
                  <a:lnTo>
                    <a:pt x="41300" y="2239"/>
                  </a:lnTo>
                  <a:lnTo>
                    <a:pt x="10203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EB7CFF5-55DF-4070-BE54-7D734BCB720D}"/>
                </a:ext>
              </a:extLst>
            </p:cNvPr>
            <p:cNvSpPr/>
            <p:nvPr/>
          </p:nvSpPr>
          <p:spPr>
            <a:xfrm>
              <a:off x="8152512" y="3290589"/>
              <a:ext cx="31337" cy="295350"/>
            </a:xfrm>
            <a:custGeom>
              <a:avLst/>
              <a:gdLst/>
              <a:ahLst/>
              <a:cxnLst/>
              <a:rect l="0" t="0" r="0" b="0"/>
              <a:pathLst>
                <a:path w="31337" h="295350">
                  <a:moveTo>
                    <a:pt x="20596" y="0"/>
                  </a:moveTo>
                  <a:lnTo>
                    <a:pt x="20596" y="14253"/>
                  </a:lnTo>
                  <a:lnTo>
                    <a:pt x="14231" y="29207"/>
                  </a:lnTo>
                  <a:lnTo>
                    <a:pt x="5834" y="46394"/>
                  </a:lnTo>
                  <a:lnTo>
                    <a:pt x="0" y="99963"/>
                  </a:lnTo>
                  <a:lnTo>
                    <a:pt x="5779" y="161071"/>
                  </a:lnTo>
                  <a:lnTo>
                    <a:pt x="15591" y="223947"/>
                  </a:lnTo>
                  <a:lnTo>
                    <a:pt x="29754" y="284972"/>
                  </a:lnTo>
                  <a:lnTo>
                    <a:pt x="31336" y="2953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64F9A36-B39D-4277-ACEF-F2918843292B}"/>
                </a:ext>
              </a:extLst>
            </p:cNvPr>
            <p:cNvSpPr/>
            <p:nvPr/>
          </p:nvSpPr>
          <p:spPr>
            <a:xfrm>
              <a:off x="8280508" y="3260403"/>
              <a:ext cx="236393" cy="233720"/>
            </a:xfrm>
            <a:custGeom>
              <a:avLst/>
              <a:gdLst/>
              <a:ahLst/>
              <a:cxnLst/>
              <a:rect l="0" t="0" r="0" b="0"/>
              <a:pathLst>
                <a:path w="236393" h="233720">
                  <a:moveTo>
                    <a:pt x="0" y="24816"/>
                  </a:moveTo>
                  <a:lnTo>
                    <a:pt x="4883" y="12551"/>
                  </a:lnTo>
                  <a:lnTo>
                    <a:pt x="10325" y="5244"/>
                  </a:lnTo>
                  <a:lnTo>
                    <a:pt x="19902" y="1201"/>
                  </a:lnTo>
                  <a:lnTo>
                    <a:pt x="32115" y="0"/>
                  </a:lnTo>
                  <a:lnTo>
                    <a:pt x="83151" y="10645"/>
                  </a:lnTo>
                  <a:lnTo>
                    <a:pt x="131313" y="32194"/>
                  </a:lnTo>
                  <a:lnTo>
                    <a:pt x="153316" y="49905"/>
                  </a:lnTo>
                  <a:lnTo>
                    <a:pt x="154717" y="54668"/>
                  </a:lnTo>
                  <a:lnTo>
                    <a:pt x="153091" y="66326"/>
                  </a:lnTo>
                  <a:lnTo>
                    <a:pt x="142324" y="88372"/>
                  </a:lnTo>
                  <a:lnTo>
                    <a:pt x="135650" y="97017"/>
                  </a:lnTo>
                  <a:lnTo>
                    <a:pt x="122332" y="105742"/>
                  </a:lnTo>
                  <a:lnTo>
                    <a:pt x="97509" y="109749"/>
                  </a:lnTo>
                  <a:lnTo>
                    <a:pt x="83712" y="110297"/>
                  </a:lnTo>
                  <a:lnTo>
                    <a:pt x="81464" y="109846"/>
                  </a:lnTo>
                  <a:lnTo>
                    <a:pt x="82353" y="108949"/>
                  </a:lnTo>
                  <a:lnTo>
                    <a:pt x="90301" y="106958"/>
                  </a:lnTo>
                  <a:lnTo>
                    <a:pt x="118120" y="107271"/>
                  </a:lnTo>
                  <a:lnTo>
                    <a:pt x="174822" y="120357"/>
                  </a:lnTo>
                  <a:lnTo>
                    <a:pt x="220075" y="142008"/>
                  </a:lnTo>
                  <a:lnTo>
                    <a:pt x="233400" y="157857"/>
                  </a:lnTo>
                  <a:lnTo>
                    <a:pt x="236392" y="170859"/>
                  </a:lnTo>
                  <a:lnTo>
                    <a:pt x="235135" y="184594"/>
                  </a:lnTo>
                  <a:lnTo>
                    <a:pt x="227123" y="205147"/>
                  </a:lnTo>
                  <a:lnTo>
                    <a:pt x="218486" y="217136"/>
                  </a:lnTo>
                  <a:lnTo>
                    <a:pt x="203907" y="225249"/>
                  </a:lnTo>
                  <a:lnTo>
                    <a:pt x="175572" y="231579"/>
                  </a:lnTo>
                  <a:lnTo>
                    <a:pt x="139627" y="233719"/>
                  </a:lnTo>
                  <a:lnTo>
                    <a:pt x="125899" y="230829"/>
                  </a:lnTo>
                  <a:lnTo>
                    <a:pt x="112638" y="226761"/>
                  </a:lnTo>
                  <a:lnTo>
                    <a:pt x="70898" y="218907"/>
                  </a:lnTo>
                  <a:lnTo>
                    <a:pt x="32219" y="20202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67A477D-B456-4DB9-B2A8-35A0677D516F}"/>
                </a:ext>
              </a:extLst>
            </p:cNvPr>
            <p:cNvSpPr/>
            <p:nvPr/>
          </p:nvSpPr>
          <p:spPr>
            <a:xfrm>
              <a:off x="8597682" y="3262125"/>
              <a:ext cx="262784" cy="302334"/>
            </a:xfrm>
            <a:custGeom>
              <a:avLst/>
              <a:gdLst/>
              <a:ahLst/>
              <a:cxnLst/>
              <a:rect l="0" t="0" r="0" b="0"/>
              <a:pathLst>
                <a:path w="262784" h="302334">
                  <a:moveTo>
                    <a:pt x="21134" y="44574"/>
                  </a:moveTo>
                  <a:lnTo>
                    <a:pt x="18283" y="36022"/>
                  </a:lnTo>
                  <a:lnTo>
                    <a:pt x="18475" y="27049"/>
                  </a:lnTo>
                  <a:lnTo>
                    <a:pt x="19362" y="22151"/>
                  </a:lnTo>
                  <a:lnTo>
                    <a:pt x="25120" y="13526"/>
                  </a:lnTo>
                  <a:lnTo>
                    <a:pt x="34242" y="6311"/>
                  </a:lnTo>
                  <a:lnTo>
                    <a:pt x="46252" y="1116"/>
                  </a:lnTo>
                  <a:lnTo>
                    <a:pt x="59545" y="0"/>
                  </a:lnTo>
                  <a:lnTo>
                    <a:pt x="90377" y="4146"/>
                  </a:lnTo>
                  <a:lnTo>
                    <a:pt x="113515" y="14695"/>
                  </a:lnTo>
                  <a:lnTo>
                    <a:pt x="129785" y="26307"/>
                  </a:lnTo>
                  <a:lnTo>
                    <a:pt x="142164" y="43006"/>
                  </a:lnTo>
                  <a:lnTo>
                    <a:pt x="143588" y="50092"/>
                  </a:lnTo>
                  <a:lnTo>
                    <a:pt x="139889" y="74318"/>
                  </a:lnTo>
                  <a:lnTo>
                    <a:pt x="127948" y="104458"/>
                  </a:lnTo>
                  <a:lnTo>
                    <a:pt x="109661" y="134344"/>
                  </a:lnTo>
                  <a:lnTo>
                    <a:pt x="47748" y="192323"/>
                  </a:lnTo>
                  <a:lnTo>
                    <a:pt x="5802" y="224411"/>
                  </a:lnTo>
                  <a:lnTo>
                    <a:pt x="172" y="227115"/>
                  </a:lnTo>
                  <a:lnTo>
                    <a:pt x="0" y="228321"/>
                  </a:lnTo>
                  <a:lnTo>
                    <a:pt x="59951" y="227273"/>
                  </a:lnTo>
                  <a:lnTo>
                    <a:pt x="106690" y="233005"/>
                  </a:lnTo>
                  <a:lnTo>
                    <a:pt x="165501" y="246862"/>
                  </a:lnTo>
                  <a:lnTo>
                    <a:pt x="184967" y="252815"/>
                  </a:lnTo>
                  <a:lnTo>
                    <a:pt x="247572" y="292681"/>
                  </a:lnTo>
                  <a:lnTo>
                    <a:pt x="262783" y="30233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D20D7F1-1CC2-4DD5-83CB-398B8684E7DF}"/>
              </a:ext>
            </a:extLst>
          </p:cNvPr>
          <p:cNvGrpSpPr/>
          <p:nvPr/>
        </p:nvGrpSpPr>
        <p:grpSpPr>
          <a:xfrm>
            <a:off x="7802580" y="3934986"/>
            <a:ext cx="966464" cy="316830"/>
            <a:chOff x="7802580" y="3934986"/>
            <a:chExt cx="966464" cy="316830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2255D96-FA89-4A15-AC04-0FE2BD0E6CFD}"/>
                </a:ext>
              </a:extLst>
            </p:cNvPr>
            <p:cNvSpPr/>
            <p:nvPr/>
          </p:nvSpPr>
          <p:spPr>
            <a:xfrm>
              <a:off x="7802580" y="4116955"/>
              <a:ext cx="123510" cy="16722"/>
            </a:xfrm>
            <a:custGeom>
              <a:avLst/>
              <a:gdLst/>
              <a:ahLst/>
              <a:cxnLst/>
              <a:rect l="0" t="0" r="0" b="0"/>
              <a:pathLst>
                <a:path w="123510" h="16722">
                  <a:moveTo>
                    <a:pt x="0" y="16721"/>
                  </a:moveTo>
                  <a:lnTo>
                    <a:pt x="2851" y="8168"/>
                  </a:lnTo>
                  <a:lnTo>
                    <a:pt x="6077" y="5052"/>
                  </a:lnTo>
                  <a:lnTo>
                    <a:pt x="16026" y="0"/>
                  </a:lnTo>
                  <a:lnTo>
                    <a:pt x="73195" y="391"/>
                  </a:lnTo>
                  <a:lnTo>
                    <a:pt x="123509" y="6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B501FF1-57A0-4802-AF59-2ECA09AB8904}"/>
                </a:ext>
              </a:extLst>
            </p:cNvPr>
            <p:cNvSpPr/>
            <p:nvPr/>
          </p:nvSpPr>
          <p:spPr>
            <a:xfrm>
              <a:off x="7818689" y="4058496"/>
              <a:ext cx="64441" cy="5371"/>
            </a:xfrm>
            <a:custGeom>
              <a:avLst/>
              <a:gdLst/>
              <a:ahLst/>
              <a:cxnLst/>
              <a:rect l="0" t="0" r="0" b="0"/>
              <a:pathLst>
                <a:path w="64441" h="5371">
                  <a:moveTo>
                    <a:pt x="0" y="5370"/>
                  </a:moveTo>
                  <a:lnTo>
                    <a:pt x="14055" y="1679"/>
                  </a:lnTo>
                  <a:lnTo>
                    <a:pt x="6444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A06B54C-039C-48D2-99E8-14E22A0BEF3E}"/>
                </a:ext>
              </a:extLst>
            </p:cNvPr>
            <p:cNvSpPr/>
            <p:nvPr/>
          </p:nvSpPr>
          <p:spPr>
            <a:xfrm>
              <a:off x="8100448" y="3968576"/>
              <a:ext cx="282090" cy="261760"/>
            </a:xfrm>
            <a:custGeom>
              <a:avLst/>
              <a:gdLst/>
              <a:ahLst/>
              <a:cxnLst/>
              <a:rect l="0" t="0" r="0" b="0"/>
              <a:pathLst>
                <a:path w="282090" h="261760">
                  <a:moveTo>
                    <a:pt x="2850" y="63070"/>
                  </a:moveTo>
                  <a:lnTo>
                    <a:pt x="0" y="54518"/>
                  </a:lnTo>
                  <a:lnTo>
                    <a:pt x="192" y="45546"/>
                  </a:lnTo>
                  <a:lnTo>
                    <a:pt x="2863" y="36188"/>
                  </a:lnTo>
                  <a:lnTo>
                    <a:pt x="8026" y="28051"/>
                  </a:lnTo>
                  <a:lnTo>
                    <a:pt x="23345" y="16761"/>
                  </a:lnTo>
                  <a:lnTo>
                    <a:pt x="59315" y="2545"/>
                  </a:lnTo>
                  <a:lnTo>
                    <a:pt x="91460" y="0"/>
                  </a:lnTo>
                  <a:lnTo>
                    <a:pt x="108860" y="1825"/>
                  </a:lnTo>
                  <a:lnTo>
                    <a:pt x="123356" y="7806"/>
                  </a:lnTo>
                  <a:lnTo>
                    <a:pt x="147246" y="23381"/>
                  </a:lnTo>
                  <a:lnTo>
                    <a:pt x="155133" y="33895"/>
                  </a:lnTo>
                  <a:lnTo>
                    <a:pt x="160031" y="46523"/>
                  </a:lnTo>
                  <a:lnTo>
                    <a:pt x="162191" y="67648"/>
                  </a:lnTo>
                  <a:lnTo>
                    <a:pt x="158125" y="92536"/>
                  </a:lnTo>
                  <a:lnTo>
                    <a:pt x="128904" y="155155"/>
                  </a:lnTo>
                  <a:lnTo>
                    <a:pt x="87269" y="217808"/>
                  </a:lnTo>
                  <a:lnTo>
                    <a:pt x="82400" y="223508"/>
                  </a:lnTo>
                  <a:lnTo>
                    <a:pt x="80943" y="226712"/>
                  </a:lnTo>
                  <a:lnTo>
                    <a:pt x="81762" y="228251"/>
                  </a:lnTo>
                  <a:lnTo>
                    <a:pt x="98788" y="229285"/>
                  </a:lnTo>
                  <a:lnTo>
                    <a:pt x="157572" y="226082"/>
                  </a:lnTo>
                  <a:lnTo>
                    <a:pt x="218317" y="239161"/>
                  </a:lnTo>
                  <a:lnTo>
                    <a:pt x="275892" y="260071"/>
                  </a:lnTo>
                  <a:lnTo>
                    <a:pt x="282089" y="2617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B4A561B-57CC-4DA2-8936-645858BCA6A2}"/>
                </a:ext>
              </a:extLst>
            </p:cNvPr>
            <p:cNvSpPr/>
            <p:nvPr/>
          </p:nvSpPr>
          <p:spPr>
            <a:xfrm>
              <a:off x="8457716" y="3988686"/>
              <a:ext cx="26852" cy="193320"/>
            </a:xfrm>
            <a:custGeom>
              <a:avLst/>
              <a:gdLst/>
              <a:ahLst/>
              <a:cxnLst/>
              <a:rect l="0" t="0" r="0" b="0"/>
              <a:pathLst>
                <a:path w="26852" h="193320">
                  <a:moveTo>
                    <a:pt x="0" y="0"/>
                  </a:moveTo>
                  <a:lnTo>
                    <a:pt x="1" y="57967"/>
                  </a:lnTo>
                  <a:lnTo>
                    <a:pt x="9160" y="118788"/>
                  </a:lnTo>
                  <a:lnTo>
                    <a:pt x="24469" y="180937"/>
                  </a:lnTo>
                  <a:lnTo>
                    <a:pt x="26851" y="1933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8AD7968-C6C0-4534-87B0-1B21B9382FA0}"/>
                </a:ext>
              </a:extLst>
            </p:cNvPr>
            <p:cNvSpPr/>
            <p:nvPr/>
          </p:nvSpPr>
          <p:spPr>
            <a:xfrm>
              <a:off x="8592524" y="3934986"/>
              <a:ext cx="176520" cy="316830"/>
            </a:xfrm>
            <a:custGeom>
              <a:avLst/>
              <a:gdLst/>
              <a:ahLst/>
              <a:cxnLst/>
              <a:rect l="0" t="0" r="0" b="0"/>
              <a:pathLst>
                <a:path w="176520" h="316830">
                  <a:moveTo>
                    <a:pt x="20922" y="0"/>
                  </a:moveTo>
                  <a:lnTo>
                    <a:pt x="3675" y="56194"/>
                  </a:lnTo>
                  <a:lnTo>
                    <a:pt x="0" y="111979"/>
                  </a:lnTo>
                  <a:lnTo>
                    <a:pt x="2403" y="149872"/>
                  </a:lnTo>
                  <a:lnTo>
                    <a:pt x="12910" y="176053"/>
                  </a:lnTo>
                  <a:lnTo>
                    <a:pt x="37225" y="208731"/>
                  </a:lnTo>
                  <a:lnTo>
                    <a:pt x="80159" y="243374"/>
                  </a:lnTo>
                  <a:lnTo>
                    <a:pt x="103096" y="256155"/>
                  </a:lnTo>
                  <a:lnTo>
                    <a:pt x="126615" y="261063"/>
                  </a:lnTo>
                  <a:lnTo>
                    <a:pt x="144270" y="261018"/>
                  </a:lnTo>
                  <a:lnTo>
                    <a:pt x="158083" y="257020"/>
                  </a:lnTo>
                  <a:lnTo>
                    <a:pt x="168598" y="249674"/>
                  </a:lnTo>
                  <a:lnTo>
                    <a:pt x="173072" y="245209"/>
                  </a:lnTo>
                  <a:lnTo>
                    <a:pt x="175459" y="239249"/>
                  </a:lnTo>
                  <a:lnTo>
                    <a:pt x="176519" y="224671"/>
                  </a:lnTo>
                  <a:lnTo>
                    <a:pt x="170911" y="202543"/>
                  </a:lnTo>
                  <a:lnTo>
                    <a:pt x="158324" y="182258"/>
                  </a:lnTo>
                  <a:lnTo>
                    <a:pt x="151402" y="174282"/>
                  </a:lnTo>
                  <a:lnTo>
                    <a:pt x="135094" y="165933"/>
                  </a:lnTo>
                  <a:lnTo>
                    <a:pt x="115146" y="162532"/>
                  </a:lnTo>
                  <a:lnTo>
                    <a:pt x="102776" y="164918"/>
                  </a:lnTo>
                  <a:lnTo>
                    <a:pt x="96971" y="167226"/>
                  </a:lnTo>
                  <a:lnTo>
                    <a:pt x="92505" y="171747"/>
                  </a:lnTo>
                  <a:lnTo>
                    <a:pt x="85951" y="184726"/>
                  </a:lnTo>
                  <a:lnTo>
                    <a:pt x="84608" y="211656"/>
                  </a:lnTo>
                  <a:lnTo>
                    <a:pt x="93690" y="239458"/>
                  </a:lnTo>
                  <a:lnTo>
                    <a:pt x="132216" y="302420"/>
                  </a:lnTo>
                  <a:lnTo>
                    <a:pt x="144432" y="3168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B1B465A-2485-44BB-8167-A84C6B795B34}"/>
              </a:ext>
            </a:extLst>
          </p:cNvPr>
          <p:cNvGrpSpPr/>
          <p:nvPr/>
        </p:nvGrpSpPr>
        <p:grpSpPr>
          <a:xfrm>
            <a:off x="7974419" y="4396804"/>
            <a:ext cx="730317" cy="402750"/>
            <a:chOff x="7974419" y="4396804"/>
            <a:chExt cx="730317" cy="402750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CA75B41-C826-49B2-B9B8-45DABFD224FC}"/>
                </a:ext>
              </a:extLst>
            </p:cNvPr>
            <p:cNvSpPr/>
            <p:nvPr/>
          </p:nvSpPr>
          <p:spPr>
            <a:xfrm>
              <a:off x="7974419" y="4505883"/>
              <a:ext cx="80550" cy="3692"/>
            </a:xfrm>
            <a:custGeom>
              <a:avLst/>
              <a:gdLst/>
              <a:ahLst/>
              <a:cxnLst/>
              <a:rect l="0" t="0" r="0" b="0"/>
              <a:pathLst>
                <a:path w="80550" h="3692">
                  <a:moveTo>
                    <a:pt x="0" y="3691"/>
                  </a:moveTo>
                  <a:lnTo>
                    <a:pt x="14651" y="0"/>
                  </a:lnTo>
                  <a:lnTo>
                    <a:pt x="71546" y="2669"/>
                  </a:lnTo>
                  <a:lnTo>
                    <a:pt x="80549" y="36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33B43E9-A792-4622-87F2-A22C32C22E0E}"/>
                </a:ext>
              </a:extLst>
            </p:cNvPr>
            <p:cNvSpPr/>
            <p:nvPr/>
          </p:nvSpPr>
          <p:spPr>
            <a:xfrm>
              <a:off x="8017378" y="4676043"/>
              <a:ext cx="59071" cy="5371"/>
            </a:xfrm>
            <a:custGeom>
              <a:avLst/>
              <a:gdLst/>
              <a:ahLst/>
              <a:cxnLst/>
              <a:rect l="0" t="0" r="0" b="0"/>
              <a:pathLst>
                <a:path w="59071" h="5371">
                  <a:moveTo>
                    <a:pt x="0" y="0"/>
                  </a:moveTo>
                  <a:lnTo>
                    <a:pt x="59070" y="5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DF821EE-5A4E-40ED-8BB9-D429937DE26B}"/>
                </a:ext>
              </a:extLst>
            </p:cNvPr>
            <p:cNvSpPr/>
            <p:nvPr/>
          </p:nvSpPr>
          <p:spPr>
            <a:xfrm>
              <a:off x="8301377" y="4419373"/>
              <a:ext cx="186539" cy="309479"/>
            </a:xfrm>
            <a:custGeom>
              <a:avLst/>
              <a:gdLst/>
              <a:ahLst/>
              <a:cxnLst/>
              <a:rect l="0" t="0" r="0" b="0"/>
              <a:pathLst>
                <a:path w="186539" h="309479">
                  <a:moveTo>
                    <a:pt x="156339" y="52611"/>
                  </a:moveTo>
                  <a:lnTo>
                    <a:pt x="107651" y="16628"/>
                  </a:lnTo>
                  <a:lnTo>
                    <a:pt x="65775" y="2586"/>
                  </a:lnTo>
                  <a:lnTo>
                    <a:pt x="40603" y="0"/>
                  </a:lnTo>
                  <a:lnTo>
                    <a:pt x="16172" y="4935"/>
                  </a:lnTo>
                  <a:lnTo>
                    <a:pt x="5935" y="12329"/>
                  </a:lnTo>
                  <a:lnTo>
                    <a:pt x="2370" y="16806"/>
                  </a:lnTo>
                  <a:lnTo>
                    <a:pt x="0" y="29736"/>
                  </a:lnTo>
                  <a:lnTo>
                    <a:pt x="1532" y="44234"/>
                  </a:lnTo>
                  <a:lnTo>
                    <a:pt x="9700" y="63057"/>
                  </a:lnTo>
                  <a:lnTo>
                    <a:pt x="60473" y="126040"/>
                  </a:lnTo>
                  <a:lnTo>
                    <a:pt x="120396" y="187906"/>
                  </a:lnTo>
                  <a:lnTo>
                    <a:pt x="165171" y="238130"/>
                  </a:lnTo>
                  <a:lnTo>
                    <a:pt x="184011" y="273164"/>
                  </a:lnTo>
                  <a:lnTo>
                    <a:pt x="186538" y="286276"/>
                  </a:lnTo>
                  <a:lnTo>
                    <a:pt x="185422" y="292517"/>
                  </a:lnTo>
                  <a:lnTo>
                    <a:pt x="179408" y="304225"/>
                  </a:lnTo>
                  <a:lnTo>
                    <a:pt x="174702" y="307467"/>
                  </a:lnTo>
                  <a:lnTo>
                    <a:pt x="163109" y="309478"/>
                  </a:lnTo>
                  <a:lnTo>
                    <a:pt x="143164" y="304404"/>
                  </a:lnTo>
                  <a:lnTo>
                    <a:pt x="111106" y="288576"/>
                  </a:lnTo>
                  <a:lnTo>
                    <a:pt x="102823" y="280994"/>
                  </a:lnTo>
                  <a:lnTo>
                    <a:pt x="97152" y="271657"/>
                  </a:lnTo>
                  <a:lnTo>
                    <a:pt x="93456" y="250636"/>
                  </a:lnTo>
                  <a:lnTo>
                    <a:pt x="95212" y="225513"/>
                  </a:lnTo>
                  <a:lnTo>
                    <a:pt x="114698" y="172121"/>
                  </a:lnTo>
                  <a:lnTo>
                    <a:pt x="139430" y="114224"/>
                  </a:lnTo>
                  <a:lnTo>
                    <a:pt x="150970" y="902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0CC829E-987D-4CB5-97BF-121DA22E0114}"/>
                </a:ext>
              </a:extLst>
            </p:cNvPr>
            <p:cNvSpPr/>
            <p:nvPr/>
          </p:nvSpPr>
          <p:spPr>
            <a:xfrm>
              <a:off x="8557150" y="4445134"/>
              <a:ext cx="115367" cy="134251"/>
            </a:xfrm>
            <a:custGeom>
              <a:avLst/>
              <a:gdLst/>
              <a:ahLst/>
              <a:cxnLst/>
              <a:rect l="0" t="0" r="0" b="0"/>
              <a:pathLst>
                <a:path w="115367" h="134251">
                  <a:moveTo>
                    <a:pt x="7966" y="0"/>
                  </a:moveTo>
                  <a:lnTo>
                    <a:pt x="2125" y="43518"/>
                  </a:lnTo>
                  <a:lnTo>
                    <a:pt x="0" y="57528"/>
                  </a:lnTo>
                  <a:lnTo>
                    <a:pt x="2755" y="78237"/>
                  </a:lnTo>
                  <a:lnTo>
                    <a:pt x="7838" y="90262"/>
                  </a:lnTo>
                  <a:lnTo>
                    <a:pt x="18847" y="99982"/>
                  </a:lnTo>
                  <a:lnTo>
                    <a:pt x="70608" y="124119"/>
                  </a:lnTo>
                  <a:lnTo>
                    <a:pt x="115366" y="1342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65E4594-D1F1-4A09-819B-9DD2C64FFB53}"/>
                </a:ext>
              </a:extLst>
            </p:cNvPr>
            <p:cNvSpPr/>
            <p:nvPr/>
          </p:nvSpPr>
          <p:spPr>
            <a:xfrm>
              <a:off x="8684068" y="4396804"/>
              <a:ext cx="20668" cy="402750"/>
            </a:xfrm>
            <a:custGeom>
              <a:avLst/>
              <a:gdLst/>
              <a:ahLst/>
              <a:cxnLst/>
              <a:rect l="0" t="0" r="0" b="0"/>
              <a:pathLst>
                <a:path w="20668" h="402750">
                  <a:moveTo>
                    <a:pt x="9928" y="0"/>
                  </a:moveTo>
                  <a:lnTo>
                    <a:pt x="5303" y="60790"/>
                  </a:lnTo>
                  <a:lnTo>
                    <a:pt x="0" y="118763"/>
                  </a:lnTo>
                  <a:lnTo>
                    <a:pt x="886" y="180946"/>
                  </a:lnTo>
                  <a:lnTo>
                    <a:pt x="6683" y="242388"/>
                  </a:lnTo>
                  <a:lnTo>
                    <a:pt x="11817" y="293048"/>
                  </a:lnTo>
                  <a:lnTo>
                    <a:pt x="15342" y="334502"/>
                  </a:lnTo>
                  <a:lnTo>
                    <a:pt x="19089" y="382528"/>
                  </a:lnTo>
                  <a:lnTo>
                    <a:pt x="20667" y="4027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A685228-10A7-4881-A5CB-6717E9BB3702}"/>
              </a:ext>
            </a:extLst>
          </p:cNvPr>
          <p:cNvGrpSpPr/>
          <p:nvPr/>
        </p:nvGrpSpPr>
        <p:grpSpPr>
          <a:xfrm>
            <a:off x="6146062" y="5194649"/>
            <a:ext cx="3052712" cy="660509"/>
            <a:chOff x="6146062" y="5194649"/>
            <a:chExt cx="3052712" cy="660509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84D586E-F89E-4209-8C3D-A9344F0FEE76}"/>
                </a:ext>
              </a:extLst>
            </p:cNvPr>
            <p:cNvSpPr/>
            <p:nvPr/>
          </p:nvSpPr>
          <p:spPr>
            <a:xfrm>
              <a:off x="6146062" y="5194649"/>
              <a:ext cx="26895" cy="349050"/>
            </a:xfrm>
            <a:custGeom>
              <a:avLst/>
              <a:gdLst/>
              <a:ahLst/>
              <a:cxnLst/>
              <a:rect l="0" t="0" r="0" b="0"/>
              <a:pathLst>
                <a:path w="26895" h="349050">
                  <a:moveTo>
                    <a:pt x="24044" y="0"/>
                  </a:moveTo>
                  <a:lnTo>
                    <a:pt x="25634" y="61831"/>
                  </a:lnTo>
                  <a:lnTo>
                    <a:pt x="26894" y="73440"/>
                  </a:lnTo>
                  <a:lnTo>
                    <a:pt x="21929" y="92704"/>
                  </a:lnTo>
                  <a:lnTo>
                    <a:pt x="14751" y="109818"/>
                  </a:lnTo>
                  <a:lnTo>
                    <a:pt x="13336" y="167626"/>
                  </a:lnTo>
                  <a:lnTo>
                    <a:pt x="9018" y="228955"/>
                  </a:lnTo>
                  <a:lnTo>
                    <a:pt x="0" y="286392"/>
                  </a:lnTo>
                  <a:lnTo>
                    <a:pt x="2035" y="311944"/>
                  </a:lnTo>
                  <a:lnTo>
                    <a:pt x="7934" y="3490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F2792CC-81B3-49F6-8D33-340D71A55646}"/>
                </a:ext>
              </a:extLst>
            </p:cNvPr>
            <p:cNvSpPr/>
            <p:nvPr/>
          </p:nvSpPr>
          <p:spPr>
            <a:xfrm>
              <a:off x="6293615" y="5200959"/>
              <a:ext cx="233702" cy="326630"/>
            </a:xfrm>
            <a:custGeom>
              <a:avLst/>
              <a:gdLst/>
              <a:ahLst/>
              <a:cxnLst/>
              <a:rect l="0" t="0" r="0" b="0"/>
              <a:pathLst>
                <a:path w="233702" h="326630">
                  <a:moveTo>
                    <a:pt x="0" y="20540"/>
                  </a:moveTo>
                  <a:lnTo>
                    <a:pt x="2851" y="11988"/>
                  </a:lnTo>
                  <a:lnTo>
                    <a:pt x="9024" y="6198"/>
                  </a:lnTo>
                  <a:lnTo>
                    <a:pt x="13176" y="3819"/>
                  </a:lnTo>
                  <a:lnTo>
                    <a:pt x="40679" y="0"/>
                  </a:lnTo>
                  <a:lnTo>
                    <a:pt x="96948" y="3430"/>
                  </a:lnTo>
                  <a:lnTo>
                    <a:pt x="130092" y="8840"/>
                  </a:lnTo>
                  <a:lnTo>
                    <a:pt x="149393" y="18333"/>
                  </a:lnTo>
                  <a:lnTo>
                    <a:pt x="160670" y="27316"/>
                  </a:lnTo>
                  <a:lnTo>
                    <a:pt x="163200" y="32813"/>
                  </a:lnTo>
                  <a:lnTo>
                    <a:pt x="162829" y="45287"/>
                  </a:lnTo>
                  <a:lnTo>
                    <a:pt x="155503" y="57196"/>
                  </a:lnTo>
                  <a:lnTo>
                    <a:pt x="144889" y="67261"/>
                  </a:lnTo>
                  <a:lnTo>
                    <a:pt x="92779" y="94041"/>
                  </a:lnTo>
                  <a:lnTo>
                    <a:pt x="58922" y="103985"/>
                  </a:lnTo>
                  <a:lnTo>
                    <a:pt x="57181" y="106003"/>
                  </a:lnTo>
                  <a:lnTo>
                    <a:pt x="57811" y="107945"/>
                  </a:lnTo>
                  <a:lnTo>
                    <a:pt x="66466" y="110103"/>
                  </a:lnTo>
                  <a:lnTo>
                    <a:pt x="128075" y="119799"/>
                  </a:lnTo>
                  <a:lnTo>
                    <a:pt x="174984" y="135854"/>
                  </a:lnTo>
                  <a:lnTo>
                    <a:pt x="208638" y="157242"/>
                  </a:lnTo>
                  <a:lnTo>
                    <a:pt x="228779" y="181962"/>
                  </a:lnTo>
                  <a:lnTo>
                    <a:pt x="232946" y="195705"/>
                  </a:lnTo>
                  <a:lnTo>
                    <a:pt x="233701" y="217032"/>
                  </a:lnTo>
                  <a:lnTo>
                    <a:pt x="230957" y="228993"/>
                  </a:lnTo>
                  <a:lnTo>
                    <a:pt x="225760" y="240275"/>
                  </a:lnTo>
                  <a:lnTo>
                    <a:pt x="193019" y="272805"/>
                  </a:lnTo>
                  <a:lnTo>
                    <a:pt x="156189" y="296030"/>
                  </a:lnTo>
                  <a:lnTo>
                    <a:pt x="93307" y="319255"/>
                  </a:lnTo>
                  <a:lnTo>
                    <a:pt x="61855" y="325540"/>
                  </a:lnTo>
                  <a:lnTo>
                    <a:pt x="42960" y="3266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902B8B7-8659-405A-BCE4-EBFBED0E566D}"/>
                </a:ext>
              </a:extLst>
            </p:cNvPr>
            <p:cNvSpPr/>
            <p:nvPr/>
          </p:nvSpPr>
          <p:spPr>
            <a:xfrm>
              <a:off x="6599003" y="5222951"/>
              <a:ext cx="236981" cy="385188"/>
            </a:xfrm>
            <a:custGeom>
              <a:avLst/>
              <a:gdLst/>
              <a:ahLst/>
              <a:cxnLst/>
              <a:rect l="0" t="0" r="0" b="0"/>
              <a:pathLst>
                <a:path w="236981" h="385188">
                  <a:moveTo>
                    <a:pt x="11441" y="9288"/>
                  </a:moveTo>
                  <a:lnTo>
                    <a:pt x="45671" y="0"/>
                  </a:lnTo>
                  <a:lnTo>
                    <a:pt x="78399" y="1686"/>
                  </a:lnTo>
                  <a:lnTo>
                    <a:pt x="138346" y="17819"/>
                  </a:lnTo>
                  <a:lnTo>
                    <a:pt x="155249" y="24081"/>
                  </a:lnTo>
                  <a:lnTo>
                    <a:pt x="178580" y="42867"/>
                  </a:lnTo>
                  <a:lnTo>
                    <a:pt x="191369" y="60871"/>
                  </a:lnTo>
                  <a:lnTo>
                    <a:pt x="191059" y="66947"/>
                  </a:lnTo>
                  <a:lnTo>
                    <a:pt x="187870" y="72787"/>
                  </a:lnTo>
                  <a:lnTo>
                    <a:pt x="173900" y="92742"/>
                  </a:lnTo>
                  <a:lnTo>
                    <a:pt x="134629" y="155435"/>
                  </a:lnTo>
                  <a:lnTo>
                    <a:pt x="96093" y="201046"/>
                  </a:lnTo>
                  <a:lnTo>
                    <a:pt x="34502" y="250827"/>
                  </a:lnTo>
                  <a:lnTo>
                    <a:pt x="4940" y="280169"/>
                  </a:lnTo>
                  <a:lnTo>
                    <a:pt x="0" y="289586"/>
                  </a:lnTo>
                  <a:lnTo>
                    <a:pt x="588" y="301328"/>
                  </a:lnTo>
                  <a:lnTo>
                    <a:pt x="2416" y="307801"/>
                  </a:lnTo>
                  <a:lnTo>
                    <a:pt x="10811" y="318176"/>
                  </a:lnTo>
                  <a:lnTo>
                    <a:pt x="22497" y="326167"/>
                  </a:lnTo>
                  <a:lnTo>
                    <a:pt x="44881" y="334021"/>
                  </a:lnTo>
                  <a:lnTo>
                    <a:pt x="104972" y="345715"/>
                  </a:lnTo>
                  <a:lnTo>
                    <a:pt x="164448" y="356538"/>
                  </a:lnTo>
                  <a:lnTo>
                    <a:pt x="224339" y="377528"/>
                  </a:lnTo>
                  <a:lnTo>
                    <a:pt x="236980" y="38518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6EC870E-EE34-4CFA-ADF7-E824A3A6F57C}"/>
                </a:ext>
              </a:extLst>
            </p:cNvPr>
            <p:cNvSpPr/>
            <p:nvPr/>
          </p:nvSpPr>
          <p:spPr>
            <a:xfrm>
              <a:off x="6993767" y="5285939"/>
              <a:ext cx="255705" cy="295349"/>
            </a:xfrm>
            <a:custGeom>
              <a:avLst/>
              <a:gdLst/>
              <a:ahLst/>
              <a:cxnLst/>
              <a:rect l="0" t="0" r="0" b="0"/>
              <a:pathLst>
                <a:path w="255705" h="295349">
                  <a:moveTo>
                    <a:pt x="8685" y="0"/>
                  </a:moveTo>
                  <a:lnTo>
                    <a:pt x="132" y="11402"/>
                  </a:lnTo>
                  <a:lnTo>
                    <a:pt x="0" y="16552"/>
                  </a:lnTo>
                  <a:lnTo>
                    <a:pt x="2298" y="21774"/>
                  </a:lnTo>
                  <a:lnTo>
                    <a:pt x="52193" y="81149"/>
                  </a:lnTo>
                  <a:lnTo>
                    <a:pt x="104276" y="142665"/>
                  </a:lnTo>
                  <a:lnTo>
                    <a:pt x="163141" y="202418"/>
                  </a:lnTo>
                  <a:lnTo>
                    <a:pt x="221764" y="262992"/>
                  </a:lnTo>
                  <a:lnTo>
                    <a:pt x="235306" y="277607"/>
                  </a:lnTo>
                  <a:lnTo>
                    <a:pt x="255704" y="2953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9306DF2-77F9-4F56-B313-90B625659D05}"/>
                </a:ext>
              </a:extLst>
            </p:cNvPr>
            <p:cNvSpPr/>
            <p:nvPr/>
          </p:nvSpPr>
          <p:spPr>
            <a:xfrm>
              <a:off x="7013192" y="5323529"/>
              <a:ext cx="150361" cy="295349"/>
            </a:xfrm>
            <a:custGeom>
              <a:avLst/>
              <a:gdLst/>
              <a:ahLst/>
              <a:cxnLst/>
              <a:rect l="0" t="0" r="0" b="0"/>
              <a:pathLst>
                <a:path w="150361" h="295349">
                  <a:moveTo>
                    <a:pt x="150360" y="0"/>
                  </a:moveTo>
                  <a:lnTo>
                    <a:pt x="123128" y="60868"/>
                  </a:lnTo>
                  <a:lnTo>
                    <a:pt x="89536" y="122170"/>
                  </a:lnTo>
                  <a:lnTo>
                    <a:pt x="52409" y="185574"/>
                  </a:lnTo>
                  <a:lnTo>
                    <a:pt x="20369" y="246645"/>
                  </a:lnTo>
                  <a:lnTo>
                    <a:pt x="12002" y="266200"/>
                  </a:lnTo>
                  <a:lnTo>
                    <a:pt x="0" y="2953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7DD0204-E3FA-4F30-95AE-C340EC9F5800}"/>
                </a:ext>
              </a:extLst>
            </p:cNvPr>
            <p:cNvSpPr/>
            <p:nvPr/>
          </p:nvSpPr>
          <p:spPr>
            <a:xfrm>
              <a:off x="7346131" y="5307836"/>
              <a:ext cx="268500" cy="278822"/>
            </a:xfrm>
            <a:custGeom>
              <a:avLst/>
              <a:gdLst/>
              <a:ahLst/>
              <a:cxnLst/>
              <a:rect l="0" t="0" r="0" b="0"/>
              <a:pathLst>
                <a:path w="268500" h="278822">
                  <a:moveTo>
                    <a:pt x="0" y="21063"/>
                  </a:moveTo>
                  <a:lnTo>
                    <a:pt x="2850" y="12511"/>
                  </a:lnTo>
                  <a:lnTo>
                    <a:pt x="9024" y="6720"/>
                  </a:lnTo>
                  <a:lnTo>
                    <a:pt x="13176" y="4341"/>
                  </a:lnTo>
                  <a:lnTo>
                    <a:pt x="62745" y="0"/>
                  </a:lnTo>
                  <a:lnTo>
                    <a:pt x="111735" y="7094"/>
                  </a:lnTo>
                  <a:lnTo>
                    <a:pt x="149797" y="22136"/>
                  </a:lnTo>
                  <a:lnTo>
                    <a:pt x="166303" y="33712"/>
                  </a:lnTo>
                  <a:lnTo>
                    <a:pt x="176828" y="48478"/>
                  </a:lnTo>
                  <a:lnTo>
                    <a:pt x="178433" y="60494"/>
                  </a:lnTo>
                  <a:lnTo>
                    <a:pt x="176560" y="73791"/>
                  </a:lnTo>
                  <a:lnTo>
                    <a:pt x="168796" y="93502"/>
                  </a:lnTo>
                  <a:lnTo>
                    <a:pt x="158342" y="107430"/>
                  </a:lnTo>
                  <a:lnTo>
                    <a:pt x="96364" y="161738"/>
                  </a:lnTo>
                  <a:lnTo>
                    <a:pt x="46557" y="211983"/>
                  </a:lnTo>
                  <a:lnTo>
                    <a:pt x="36999" y="230112"/>
                  </a:lnTo>
                  <a:lnTo>
                    <a:pt x="34344" y="243648"/>
                  </a:lnTo>
                  <a:lnTo>
                    <a:pt x="36347" y="254438"/>
                  </a:lnTo>
                  <a:lnTo>
                    <a:pt x="38552" y="258986"/>
                  </a:lnTo>
                  <a:lnTo>
                    <a:pt x="45774" y="265630"/>
                  </a:lnTo>
                  <a:lnTo>
                    <a:pt x="56144" y="270572"/>
                  </a:lnTo>
                  <a:lnTo>
                    <a:pt x="88700" y="277015"/>
                  </a:lnTo>
                  <a:lnTo>
                    <a:pt x="149012" y="278663"/>
                  </a:lnTo>
                  <a:lnTo>
                    <a:pt x="208191" y="278807"/>
                  </a:lnTo>
                  <a:lnTo>
                    <a:pt x="268499" y="2788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BFD7B31-D9B9-4E75-A8FE-503B5CB0B2AD}"/>
                </a:ext>
              </a:extLst>
            </p:cNvPr>
            <p:cNvSpPr/>
            <p:nvPr/>
          </p:nvSpPr>
          <p:spPr>
            <a:xfrm>
              <a:off x="7690777" y="5334268"/>
              <a:ext cx="20514" cy="284610"/>
            </a:xfrm>
            <a:custGeom>
              <a:avLst/>
              <a:gdLst/>
              <a:ahLst/>
              <a:cxnLst/>
              <a:rect l="0" t="0" r="0" b="0"/>
              <a:pathLst>
                <a:path w="20514" h="284610">
                  <a:moveTo>
                    <a:pt x="9772" y="0"/>
                  </a:moveTo>
                  <a:lnTo>
                    <a:pt x="0" y="45869"/>
                  </a:lnTo>
                  <a:lnTo>
                    <a:pt x="4109" y="107128"/>
                  </a:lnTo>
                  <a:lnTo>
                    <a:pt x="9008" y="168261"/>
                  </a:lnTo>
                  <a:lnTo>
                    <a:pt x="12556" y="225366"/>
                  </a:lnTo>
                  <a:lnTo>
                    <a:pt x="20513" y="2846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676C799-32C0-4D06-80FC-4960DC412AFE}"/>
                </a:ext>
              </a:extLst>
            </p:cNvPr>
            <p:cNvSpPr/>
            <p:nvPr/>
          </p:nvSpPr>
          <p:spPr>
            <a:xfrm>
              <a:off x="7831164" y="5307419"/>
              <a:ext cx="242236" cy="370529"/>
            </a:xfrm>
            <a:custGeom>
              <a:avLst/>
              <a:gdLst/>
              <a:ahLst/>
              <a:cxnLst/>
              <a:rect l="0" t="0" r="0" b="0"/>
              <a:pathLst>
                <a:path w="242236" h="370529">
                  <a:moveTo>
                    <a:pt x="46595" y="0"/>
                  </a:moveTo>
                  <a:lnTo>
                    <a:pt x="31646" y="17798"/>
                  </a:lnTo>
                  <a:lnTo>
                    <a:pt x="15883" y="49023"/>
                  </a:lnTo>
                  <a:lnTo>
                    <a:pt x="711" y="105051"/>
                  </a:lnTo>
                  <a:lnTo>
                    <a:pt x="0" y="166541"/>
                  </a:lnTo>
                  <a:lnTo>
                    <a:pt x="5741" y="190158"/>
                  </a:lnTo>
                  <a:lnTo>
                    <a:pt x="24073" y="219876"/>
                  </a:lnTo>
                  <a:lnTo>
                    <a:pt x="61867" y="259034"/>
                  </a:lnTo>
                  <a:lnTo>
                    <a:pt x="111013" y="285499"/>
                  </a:lnTo>
                  <a:lnTo>
                    <a:pt x="155287" y="292810"/>
                  </a:lnTo>
                  <a:lnTo>
                    <a:pt x="197499" y="287619"/>
                  </a:lnTo>
                  <a:lnTo>
                    <a:pt x="219855" y="279799"/>
                  </a:lnTo>
                  <a:lnTo>
                    <a:pt x="231198" y="271730"/>
                  </a:lnTo>
                  <a:lnTo>
                    <a:pt x="235894" y="267073"/>
                  </a:lnTo>
                  <a:lnTo>
                    <a:pt x="241110" y="253943"/>
                  </a:lnTo>
                  <a:lnTo>
                    <a:pt x="242235" y="238760"/>
                  </a:lnTo>
                  <a:lnTo>
                    <a:pt x="238758" y="224056"/>
                  </a:lnTo>
                  <a:lnTo>
                    <a:pt x="230053" y="211157"/>
                  </a:lnTo>
                  <a:lnTo>
                    <a:pt x="218825" y="200650"/>
                  </a:lnTo>
                  <a:lnTo>
                    <a:pt x="201247" y="191380"/>
                  </a:lnTo>
                  <a:lnTo>
                    <a:pt x="178867" y="186049"/>
                  </a:lnTo>
                  <a:lnTo>
                    <a:pt x="154665" y="188988"/>
                  </a:lnTo>
                  <a:lnTo>
                    <a:pt x="144149" y="192588"/>
                  </a:lnTo>
                  <a:lnTo>
                    <a:pt x="135498" y="198165"/>
                  </a:lnTo>
                  <a:lnTo>
                    <a:pt x="123919" y="210865"/>
                  </a:lnTo>
                  <a:lnTo>
                    <a:pt x="119744" y="223989"/>
                  </a:lnTo>
                  <a:lnTo>
                    <a:pt x="117442" y="265421"/>
                  </a:lnTo>
                  <a:lnTo>
                    <a:pt x="122016" y="291321"/>
                  </a:lnTo>
                  <a:lnTo>
                    <a:pt x="137402" y="318574"/>
                  </a:lnTo>
                  <a:lnTo>
                    <a:pt x="162916" y="347046"/>
                  </a:lnTo>
                  <a:lnTo>
                    <a:pt x="207694" y="3705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64A8590-C5D4-4654-88D6-8B8B934F56E5}"/>
                </a:ext>
              </a:extLst>
            </p:cNvPr>
            <p:cNvSpPr/>
            <p:nvPr/>
          </p:nvSpPr>
          <p:spPr>
            <a:xfrm>
              <a:off x="8173108" y="5307419"/>
              <a:ext cx="332940" cy="306089"/>
            </a:xfrm>
            <a:custGeom>
              <a:avLst/>
              <a:gdLst/>
              <a:ahLst/>
              <a:cxnLst/>
              <a:rect l="0" t="0" r="0" b="0"/>
              <a:pathLst>
                <a:path w="332940" h="306089">
                  <a:moveTo>
                    <a:pt x="0" y="0"/>
                  </a:moveTo>
                  <a:lnTo>
                    <a:pt x="7978" y="9170"/>
                  </a:lnTo>
                  <a:lnTo>
                    <a:pt x="20623" y="29869"/>
                  </a:lnTo>
                  <a:lnTo>
                    <a:pt x="79905" y="93018"/>
                  </a:lnTo>
                  <a:lnTo>
                    <a:pt x="141712" y="153147"/>
                  </a:lnTo>
                  <a:lnTo>
                    <a:pt x="198700" y="203626"/>
                  </a:lnTo>
                  <a:lnTo>
                    <a:pt x="256499" y="252378"/>
                  </a:lnTo>
                  <a:lnTo>
                    <a:pt x="296980" y="285592"/>
                  </a:lnTo>
                  <a:lnTo>
                    <a:pt x="332939" y="3060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2AC3853-5FC6-4D9C-87DC-967AA2F6C089}"/>
                </a:ext>
              </a:extLst>
            </p:cNvPr>
            <p:cNvSpPr/>
            <p:nvPr/>
          </p:nvSpPr>
          <p:spPr>
            <a:xfrm>
              <a:off x="8221438" y="5307419"/>
              <a:ext cx="193320" cy="316829"/>
            </a:xfrm>
            <a:custGeom>
              <a:avLst/>
              <a:gdLst/>
              <a:ahLst/>
              <a:cxnLst/>
              <a:rect l="0" t="0" r="0" b="0"/>
              <a:pathLst>
                <a:path w="193320" h="316829">
                  <a:moveTo>
                    <a:pt x="193319" y="0"/>
                  </a:moveTo>
                  <a:lnTo>
                    <a:pt x="143189" y="60225"/>
                  </a:lnTo>
                  <a:lnTo>
                    <a:pt x="133053" y="72008"/>
                  </a:lnTo>
                  <a:lnTo>
                    <a:pt x="96085" y="134053"/>
                  </a:lnTo>
                  <a:lnTo>
                    <a:pt x="57982" y="192818"/>
                  </a:lnTo>
                  <a:lnTo>
                    <a:pt x="26056" y="252383"/>
                  </a:lnTo>
                  <a:lnTo>
                    <a:pt x="1701" y="311957"/>
                  </a:lnTo>
                  <a:lnTo>
                    <a:pt x="0" y="3168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C8F4F4D-AA18-41EC-AC59-BE66710777F7}"/>
                </a:ext>
              </a:extLst>
            </p:cNvPr>
            <p:cNvSpPr/>
            <p:nvPr/>
          </p:nvSpPr>
          <p:spPr>
            <a:xfrm>
              <a:off x="8633364" y="5249672"/>
              <a:ext cx="270667" cy="374481"/>
            </a:xfrm>
            <a:custGeom>
              <a:avLst/>
              <a:gdLst/>
              <a:ahLst/>
              <a:cxnLst/>
              <a:rect l="0" t="0" r="0" b="0"/>
              <a:pathLst>
                <a:path w="270667" h="374481">
                  <a:moveTo>
                    <a:pt x="135812" y="116816"/>
                  </a:moveTo>
                  <a:lnTo>
                    <a:pt x="150760" y="99017"/>
                  </a:lnTo>
                  <a:lnTo>
                    <a:pt x="158207" y="81245"/>
                  </a:lnTo>
                  <a:lnTo>
                    <a:pt x="161342" y="60864"/>
                  </a:lnTo>
                  <a:lnTo>
                    <a:pt x="158893" y="49983"/>
                  </a:lnTo>
                  <a:lnTo>
                    <a:pt x="153230" y="41169"/>
                  </a:lnTo>
                  <a:lnTo>
                    <a:pt x="128405" y="19079"/>
                  </a:lnTo>
                  <a:lnTo>
                    <a:pt x="87402" y="2355"/>
                  </a:lnTo>
                  <a:lnTo>
                    <a:pt x="54317" y="0"/>
                  </a:lnTo>
                  <a:lnTo>
                    <a:pt x="30982" y="3776"/>
                  </a:lnTo>
                  <a:lnTo>
                    <a:pt x="16229" y="9098"/>
                  </a:lnTo>
                  <a:lnTo>
                    <a:pt x="11339" y="13978"/>
                  </a:lnTo>
                  <a:lnTo>
                    <a:pt x="0" y="45957"/>
                  </a:lnTo>
                  <a:lnTo>
                    <a:pt x="1066" y="57280"/>
                  </a:lnTo>
                  <a:lnTo>
                    <a:pt x="6115" y="68279"/>
                  </a:lnTo>
                  <a:lnTo>
                    <a:pt x="41009" y="110314"/>
                  </a:lnTo>
                  <a:lnTo>
                    <a:pt x="101973" y="167809"/>
                  </a:lnTo>
                  <a:lnTo>
                    <a:pt x="162776" y="225387"/>
                  </a:lnTo>
                  <a:lnTo>
                    <a:pt x="217843" y="284083"/>
                  </a:lnTo>
                  <a:lnTo>
                    <a:pt x="262484" y="338640"/>
                  </a:lnTo>
                  <a:lnTo>
                    <a:pt x="270666" y="356436"/>
                  </a:lnTo>
                  <a:lnTo>
                    <a:pt x="269869" y="361886"/>
                  </a:lnTo>
                  <a:lnTo>
                    <a:pt x="266949" y="366712"/>
                  </a:lnTo>
                  <a:lnTo>
                    <a:pt x="262617" y="371123"/>
                  </a:lnTo>
                  <a:lnTo>
                    <a:pt x="257341" y="373467"/>
                  </a:lnTo>
                  <a:lnTo>
                    <a:pt x="245116" y="374480"/>
                  </a:lnTo>
                  <a:lnTo>
                    <a:pt x="227665" y="371696"/>
                  </a:lnTo>
                  <a:lnTo>
                    <a:pt x="199554" y="354475"/>
                  </a:lnTo>
                  <a:lnTo>
                    <a:pt x="175445" y="333370"/>
                  </a:lnTo>
                  <a:lnTo>
                    <a:pt x="161519" y="311101"/>
                  </a:lnTo>
                  <a:lnTo>
                    <a:pt x="155031" y="293118"/>
                  </a:lnTo>
                  <a:lnTo>
                    <a:pt x="153439" y="270620"/>
                  </a:lnTo>
                  <a:lnTo>
                    <a:pt x="161758" y="234065"/>
                  </a:lnTo>
                  <a:lnTo>
                    <a:pt x="173931" y="206626"/>
                  </a:lnTo>
                  <a:lnTo>
                    <a:pt x="213833" y="147984"/>
                  </a:lnTo>
                  <a:lnTo>
                    <a:pt x="222242" y="132615"/>
                  </a:lnTo>
                  <a:lnTo>
                    <a:pt x="228511" y="111022"/>
                  </a:lnTo>
                  <a:lnTo>
                    <a:pt x="228447" y="88581"/>
                  </a:lnTo>
                  <a:lnTo>
                    <a:pt x="210991" y="4700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1272F96-D259-479B-8BD7-4E3C8BA0C1DB}"/>
                </a:ext>
              </a:extLst>
            </p:cNvPr>
            <p:cNvSpPr/>
            <p:nvPr/>
          </p:nvSpPr>
          <p:spPr>
            <a:xfrm>
              <a:off x="8979315" y="5334268"/>
              <a:ext cx="192610" cy="116549"/>
            </a:xfrm>
            <a:custGeom>
              <a:avLst/>
              <a:gdLst/>
              <a:ahLst/>
              <a:cxnLst/>
              <a:rect l="0" t="0" r="0" b="0"/>
              <a:pathLst>
                <a:path w="192610" h="116549">
                  <a:moveTo>
                    <a:pt x="69099" y="0"/>
                  </a:moveTo>
                  <a:lnTo>
                    <a:pt x="66248" y="8553"/>
                  </a:lnTo>
                  <a:lnTo>
                    <a:pt x="55923" y="22423"/>
                  </a:lnTo>
                  <a:lnTo>
                    <a:pt x="15754" y="49369"/>
                  </a:lnTo>
                  <a:lnTo>
                    <a:pt x="4817" y="54361"/>
                  </a:lnTo>
                  <a:lnTo>
                    <a:pt x="1781" y="57721"/>
                  </a:lnTo>
                  <a:lnTo>
                    <a:pt x="354" y="61751"/>
                  </a:lnTo>
                  <a:lnTo>
                    <a:pt x="0" y="66227"/>
                  </a:lnTo>
                  <a:lnTo>
                    <a:pt x="2787" y="74383"/>
                  </a:lnTo>
                  <a:lnTo>
                    <a:pt x="5201" y="78229"/>
                  </a:lnTo>
                  <a:lnTo>
                    <a:pt x="15839" y="84093"/>
                  </a:lnTo>
                  <a:lnTo>
                    <a:pt x="77235" y="103788"/>
                  </a:lnTo>
                  <a:lnTo>
                    <a:pt x="137039" y="116548"/>
                  </a:lnTo>
                  <a:lnTo>
                    <a:pt x="158244" y="116077"/>
                  </a:lnTo>
                  <a:lnTo>
                    <a:pt x="164328" y="114975"/>
                  </a:lnTo>
                  <a:lnTo>
                    <a:pt x="175863" y="108976"/>
                  </a:lnTo>
                  <a:lnTo>
                    <a:pt x="192609" y="966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54A654E-FE5E-4E9A-9B2E-D408B1833BC9}"/>
                </a:ext>
              </a:extLst>
            </p:cNvPr>
            <p:cNvSpPr/>
            <p:nvPr/>
          </p:nvSpPr>
          <p:spPr>
            <a:xfrm>
              <a:off x="9139704" y="5237609"/>
              <a:ext cx="59070" cy="617549"/>
            </a:xfrm>
            <a:custGeom>
              <a:avLst/>
              <a:gdLst/>
              <a:ahLst/>
              <a:cxnLst/>
              <a:rect l="0" t="0" r="0" b="0"/>
              <a:pathLst>
                <a:path w="59070" h="617549">
                  <a:moveTo>
                    <a:pt x="0" y="0"/>
                  </a:moveTo>
                  <a:lnTo>
                    <a:pt x="2851" y="58492"/>
                  </a:lnTo>
                  <a:lnTo>
                    <a:pt x="14382" y="121193"/>
                  </a:lnTo>
                  <a:lnTo>
                    <a:pt x="23278" y="179637"/>
                  </a:lnTo>
                  <a:lnTo>
                    <a:pt x="29835" y="234129"/>
                  </a:lnTo>
                  <a:lnTo>
                    <a:pt x="33339" y="295985"/>
                  </a:lnTo>
                  <a:lnTo>
                    <a:pt x="37922" y="347049"/>
                  </a:lnTo>
                  <a:lnTo>
                    <a:pt x="43057" y="405338"/>
                  </a:lnTo>
                  <a:lnTo>
                    <a:pt x="48358" y="466364"/>
                  </a:lnTo>
                  <a:lnTo>
                    <a:pt x="53708" y="524423"/>
                  </a:lnTo>
                  <a:lnTo>
                    <a:pt x="57480" y="574641"/>
                  </a:lnTo>
                  <a:lnTo>
                    <a:pt x="59069" y="6175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17BA578-B5C3-41C1-8733-E104315B1CF4}"/>
              </a:ext>
            </a:extLst>
          </p:cNvPr>
          <p:cNvGrpSpPr/>
          <p:nvPr/>
        </p:nvGrpSpPr>
        <p:grpSpPr>
          <a:xfrm>
            <a:off x="2588330" y="5468518"/>
            <a:ext cx="177210" cy="202940"/>
            <a:chOff x="2588330" y="5468518"/>
            <a:chExt cx="177210" cy="202940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E7562F4E-6FB7-4E19-907F-ACAD3256FE21}"/>
                </a:ext>
              </a:extLst>
            </p:cNvPr>
            <p:cNvSpPr/>
            <p:nvPr/>
          </p:nvSpPr>
          <p:spPr>
            <a:xfrm>
              <a:off x="2588330" y="5645727"/>
              <a:ext cx="177210" cy="25731"/>
            </a:xfrm>
            <a:custGeom>
              <a:avLst/>
              <a:gdLst/>
              <a:ahLst/>
              <a:cxnLst/>
              <a:rect l="0" t="0" r="0" b="0"/>
              <a:pathLst>
                <a:path w="177210" h="25731">
                  <a:moveTo>
                    <a:pt x="0" y="21480"/>
                  </a:moveTo>
                  <a:lnTo>
                    <a:pt x="19115" y="25730"/>
                  </a:lnTo>
                  <a:lnTo>
                    <a:pt x="38480" y="24927"/>
                  </a:lnTo>
                  <a:lnTo>
                    <a:pt x="95236" y="14207"/>
                  </a:lnTo>
                  <a:lnTo>
                    <a:pt x="154303" y="3570"/>
                  </a:lnTo>
                  <a:lnTo>
                    <a:pt x="17720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1D2B4A5-3406-4EC1-9339-4D67B798CE8E}"/>
                </a:ext>
              </a:extLst>
            </p:cNvPr>
            <p:cNvSpPr/>
            <p:nvPr/>
          </p:nvSpPr>
          <p:spPr>
            <a:xfrm>
              <a:off x="2609810" y="5468518"/>
              <a:ext cx="139620" cy="26851"/>
            </a:xfrm>
            <a:custGeom>
              <a:avLst/>
              <a:gdLst/>
              <a:ahLst/>
              <a:cxnLst/>
              <a:rect l="0" t="0" r="0" b="0"/>
              <a:pathLst>
                <a:path w="139620" h="26851">
                  <a:moveTo>
                    <a:pt x="0" y="26850"/>
                  </a:moveTo>
                  <a:lnTo>
                    <a:pt x="9171" y="18872"/>
                  </a:lnTo>
                  <a:lnTo>
                    <a:pt x="30783" y="10932"/>
                  </a:lnTo>
                  <a:lnTo>
                    <a:pt x="89395" y="1608"/>
                  </a:lnTo>
                  <a:lnTo>
                    <a:pt x="13961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7A0A251-E3E8-4BB3-8D6A-1EA56C4BED55}"/>
              </a:ext>
            </a:extLst>
          </p:cNvPr>
          <p:cNvGrpSpPr/>
          <p:nvPr/>
        </p:nvGrpSpPr>
        <p:grpSpPr>
          <a:xfrm>
            <a:off x="6964862" y="5892746"/>
            <a:ext cx="692729" cy="252260"/>
            <a:chOff x="6964862" y="5892746"/>
            <a:chExt cx="692729" cy="252260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BE87B3B-5206-4226-A75C-8C1B101B0300}"/>
                </a:ext>
              </a:extLst>
            </p:cNvPr>
            <p:cNvSpPr/>
            <p:nvPr/>
          </p:nvSpPr>
          <p:spPr>
            <a:xfrm>
              <a:off x="6964862" y="5984036"/>
              <a:ext cx="80552" cy="10741"/>
            </a:xfrm>
            <a:custGeom>
              <a:avLst/>
              <a:gdLst/>
              <a:ahLst/>
              <a:cxnLst/>
              <a:rect l="0" t="0" r="0" b="0"/>
              <a:pathLst>
                <a:path w="80552" h="10741">
                  <a:moveTo>
                    <a:pt x="0" y="0"/>
                  </a:moveTo>
                  <a:lnTo>
                    <a:pt x="57057" y="6629"/>
                  </a:lnTo>
                  <a:lnTo>
                    <a:pt x="80551" y="107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31E167B-C9E6-45A3-8829-E6458BD9494A}"/>
                </a:ext>
              </a:extLst>
            </p:cNvPr>
            <p:cNvSpPr/>
            <p:nvPr/>
          </p:nvSpPr>
          <p:spPr>
            <a:xfrm>
              <a:off x="7023933" y="6064586"/>
              <a:ext cx="26850" cy="5370"/>
            </a:xfrm>
            <a:custGeom>
              <a:avLst/>
              <a:gdLst/>
              <a:ahLst/>
              <a:cxnLst/>
              <a:rect l="0" t="0" r="0" b="0"/>
              <a:pathLst>
                <a:path w="26850" h="5370">
                  <a:moveTo>
                    <a:pt x="0" y="0"/>
                  </a:moveTo>
                  <a:lnTo>
                    <a:pt x="26849" y="53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3E7E028-31AB-4186-9D7A-40661FACCB36}"/>
                </a:ext>
              </a:extLst>
            </p:cNvPr>
            <p:cNvSpPr/>
            <p:nvPr/>
          </p:nvSpPr>
          <p:spPr>
            <a:xfrm>
              <a:off x="7313911" y="5896452"/>
              <a:ext cx="230910" cy="248554"/>
            </a:xfrm>
            <a:custGeom>
              <a:avLst/>
              <a:gdLst/>
              <a:ahLst/>
              <a:cxnLst/>
              <a:rect l="0" t="0" r="0" b="0"/>
              <a:pathLst>
                <a:path w="230910" h="248554">
                  <a:moveTo>
                    <a:pt x="0" y="17774"/>
                  </a:moveTo>
                  <a:lnTo>
                    <a:pt x="2851" y="9222"/>
                  </a:lnTo>
                  <a:lnTo>
                    <a:pt x="6674" y="6106"/>
                  </a:lnTo>
                  <a:lnTo>
                    <a:pt x="18877" y="1053"/>
                  </a:lnTo>
                  <a:lnTo>
                    <a:pt x="31063" y="0"/>
                  </a:lnTo>
                  <a:lnTo>
                    <a:pt x="93443" y="10759"/>
                  </a:lnTo>
                  <a:lnTo>
                    <a:pt x="128787" y="22434"/>
                  </a:lnTo>
                  <a:lnTo>
                    <a:pt x="140971" y="30585"/>
                  </a:lnTo>
                  <a:lnTo>
                    <a:pt x="149767" y="40174"/>
                  </a:lnTo>
                  <a:lnTo>
                    <a:pt x="155665" y="50403"/>
                  </a:lnTo>
                  <a:lnTo>
                    <a:pt x="159489" y="69076"/>
                  </a:lnTo>
                  <a:lnTo>
                    <a:pt x="148861" y="108107"/>
                  </a:lnTo>
                  <a:lnTo>
                    <a:pt x="140435" y="122040"/>
                  </a:lnTo>
                  <a:lnTo>
                    <a:pt x="111140" y="151971"/>
                  </a:lnTo>
                  <a:lnTo>
                    <a:pt x="71665" y="187822"/>
                  </a:lnTo>
                  <a:lnTo>
                    <a:pt x="60879" y="204264"/>
                  </a:lnTo>
                  <a:lnTo>
                    <a:pt x="59679" y="210121"/>
                  </a:lnTo>
                  <a:lnTo>
                    <a:pt x="61529" y="221401"/>
                  </a:lnTo>
                  <a:lnTo>
                    <a:pt x="69511" y="230790"/>
                  </a:lnTo>
                  <a:lnTo>
                    <a:pt x="82207" y="238344"/>
                  </a:lnTo>
                  <a:lnTo>
                    <a:pt x="116345" y="246464"/>
                  </a:lnTo>
                  <a:lnTo>
                    <a:pt x="177402" y="248553"/>
                  </a:lnTo>
                  <a:lnTo>
                    <a:pt x="215657" y="247075"/>
                  </a:lnTo>
                  <a:lnTo>
                    <a:pt x="230909" y="24331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2D4838D-8B9F-4CF9-A18E-2FE08EA479CA}"/>
                </a:ext>
              </a:extLst>
            </p:cNvPr>
            <p:cNvSpPr/>
            <p:nvPr/>
          </p:nvSpPr>
          <p:spPr>
            <a:xfrm>
              <a:off x="7652220" y="5892746"/>
              <a:ext cx="5371" cy="10741"/>
            </a:xfrm>
            <a:custGeom>
              <a:avLst/>
              <a:gdLst/>
              <a:ahLst/>
              <a:cxnLst/>
              <a:rect l="0" t="0" r="0" b="0"/>
              <a:pathLst>
                <a:path w="5371" h="10741">
                  <a:moveTo>
                    <a:pt x="5370" y="10740"/>
                  </a:moveTo>
                  <a:lnTo>
                    <a:pt x="5370" y="5039"/>
                  </a:lnTo>
                  <a:lnTo>
                    <a:pt x="4773" y="3359"/>
                  </a:lnTo>
                  <a:lnTo>
                    <a:pt x="3779" y="224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93FDDE3-ABD0-4E7B-B898-C0B4A14158FE}"/>
              </a:ext>
            </a:extLst>
          </p:cNvPr>
          <p:cNvGrpSpPr/>
          <p:nvPr/>
        </p:nvGrpSpPr>
        <p:grpSpPr>
          <a:xfrm>
            <a:off x="7657590" y="5892746"/>
            <a:ext cx="1499055" cy="336843"/>
            <a:chOff x="7657590" y="5892746"/>
            <a:chExt cx="1499055" cy="336843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D7A0DC0-0707-42BE-90E7-66855572D39A}"/>
                </a:ext>
              </a:extLst>
            </p:cNvPr>
            <p:cNvSpPr/>
            <p:nvPr/>
          </p:nvSpPr>
          <p:spPr>
            <a:xfrm>
              <a:off x="7657590" y="5892746"/>
              <a:ext cx="218169" cy="239394"/>
            </a:xfrm>
            <a:custGeom>
              <a:avLst/>
              <a:gdLst/>
              <a:ahLst/>
              <a:cxnLst/>
              <a:rect l="0" t="0" r="0" b="0"/>
              <a:pathLst>
                <a:path w="218169" h="239394">
                  <a:moveTo>
                    <a:pt x="0" y="0"/>
                  </a:moveTo>
                  <a:lnTo>
                    <a:pt x="58124" y="0"/>
                  </a:lnTo>
                  <a:lnTo>
                    <a:pt x="104536" y="4288"/>
                  </a:lnTo>
                  <a:lnTo>
                    <a:pt x="136723" y="15474"/>
                  </a:lnTo>
                  <a:lnTo>
                    <a:pt x="152021" y="25402"/>
                  </a:lnTo>
                  <a:lnTo>
                    <a:pt x="155048" y="30061"/>
                  </a:lnTo>
                  <a:lnTo>
                    <a:pt x="158410" y="41603"/>
                  </a:lnTo>
                  <a:lnTo>
                    <a:pt x="156721" y="53097"/>
                  </a:lnTo>
                  <a:lnTo>
                    <a:pt x="149062" y="68040"/>
                  </a:lnTo>
                  <a:lnTo>
                    <a:pt x="142026" y="75587"/>
                  </a:lnTo>
                  <a:lnTo>
                    <a:pt x="132932" y="80929"/>
                  </a:lnTo>
                  <a:lnTo>
                    <a:pt x="97291" y="88332"/>
                  </a:lnTo>
                  <a:lnTo>
                    <a:pt x="95887" y="89318"/>
                  </a:lnTo>
                  <a:lnTo>
                    <a:pt x="97338" y="89976"/>
                  </a:lnTo>
                  <a:lnTo>
                    <a:pt x="154866" y="99267"/>
                  </a:lnTo>
                  <a:lnTo>
                    <a:pt x="195348" y="116736"/>
                  </a:lnTo>
                  <a:lnTo>
                    <a:pt x="204762" y="125273"/>
                  </a:lnTo>
                  <a:lnTo>
                    <a:pt x="210934" y="136227"/>
                  </a:lnTo>
                  <a:lnTo>
                    <a:pt x="218168" y="165976"/>
                  </a:lnTo>
                  <a:lnTo>
                    <a:pt x="217985" y="187803"/>
                  </a:lnTo>
                  <a:lnTo>
                    <a:pt x="212577" y="213710"/>
                  </a:lnTo>
                  <a:lnTo>
                    <a:pt x="204463" y="223464"/>
                  </a:lnTo>
                  <a:lnTo>
                    <a:pt x="192902" y="231181"/>
                  </a:lnTo>
                  <a:lnTo>
                    <a:pt x="172379" y="238282"/>
                  </a:lnTo>
                  <a:lnTo>
                    <a:pt x="139019" y="239393"/>
                  </a:lnTo>
                  <a:lnTo>
                    <a:pt x="82028" y="227241"/>
                  </a:lnTo>
                  <a:lnTo>
                    <a:pt x="61961" y="221336"/>
                  </a:lnTo>
                  <a:lnTo>
                    <a:pt x="42959" y="2094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040EF4F-4E2A-43E5-9EE3-0A752E6A2890}"/>
                </a:ext>
              </a:extLst>
            </p:cNvPr>
            <p:cNvSpPr/>
            <p:nvPr/>
          </p:nvSpPr>
          <p:spPr>
            <a:xfrm>
              <a:off x="8054968" y="5935706"/>
              <a:ext cx="16111" cy="10741"/>
            </a:xfrm>
            <a:custGeom>
              <a:avLst/>
              <a:gdLst/>
              <a:ahLst/>
              <a:cxnLst/>
              <a:rect l="0" t="0" r="0" b="0"/>
              <a:pathLst>
                <a:path w="16111" h="10741">
                  <a:moveTo>
                    <a:pt x="16110" y="10740"/>
                  </a:moveTo>
                  <a:lnTo>
                    <a:pt x="8133" y="3359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D40E31C-F955-45CE-A0F0-14BD78A25FB7}"/>
                </a:ext>
              </a:extLst>
            </p:cNvPr>
            <p:cNvSpPr/>
            <p:nvPr/>
          </p:nvSpPr>
          <p:spPr>
            <a:xfrm>
              <a:off x="7969270" y="5908856"/>
              <a:ext cx="123289" cy="263130"/>
            </a:xfrm>
            <a:custGeom>
              <a:avLst/>
              <a:gdLst/>
              <a:ahLst/>
              <a:cxnLst/>
              <a:rect l="0" t="0" r="0" b="0"/>
              <a:pathLst>
                <a:path w="123289" h="263130">
                  <a:moveTo>
                    <a:pt x="91068" y="0"/>
                  </a:moveTo>
                  <a:lnTo>
                    <a:pt x="61170" y="2851"/>
                  </a:lnTo>
                  <a:lnTo>
                    <a:pt x="33541" y="17733"/>
                  </a:lnTo>
                  <a:lnTo>
                    <a:pt x="8282" y="37911"/>
                  </a:lnTo>
                  <a:lnTo>
                    <a:pt x="3657" y="43174"/>
                  </a:lnTo>
                  <a:lnTo>
                    <a:pt x="111" y="56977"/>
                  </a:lnTo>
                  <a:lnTo>
                    <a:pt x="0" y="64835"/>
                  </a:lnTo>
                  <a:lnTo>
                    <a:pt x="1716" y="71266"/>
                  </a:lnTo>
                  <a:lnTo>
                    <a:pt x="8396" y="81595"/>
                  </a:lnTo>
                  <a:lnTo>
                    <a:pt x="20515" y="88572"/>
                  </a:lnTo>
                  <a:lnTo>
                    <a:pt x="42518" y="94264"/>
                  </a:lnTo>
                  <a:lnTo>
                    <a:pt x="62562" y="94359"/>
                  </a:lnTo>
                  <a:lnTo>
                    <a:pt x="93944" y="90501"/>
                  </a:lnTo>
                  <a:lnTo>
                    <a:pt x="118415" y="76395"/>
                  </a:lnTo>
                  <a:lnTo>
                    <a:pt x="121232" y="75990"/>
                  </a:lnTo>
                  <a:lnTo>
                    <a:pt x="122514" y="77510"/>
                  </a:lnTo>
                  <a:lnTo>
                    <a:pt x="122590" y="101365"/>
                  </a:lnTo>
                  <a:lnTo>
                    <a:pt x="118135" y="162763"/>
                  </a:lnTo>
                  <a:lnTo>
                    <a:pt x="120788" y="218211"/>
                  </a:lnTo>
                  <a:lnTo>
                    <a:pt x="123288" y="2631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B7B5F87-E01A-474F-8D9A-E854BC04CC11}"/>
                </a:ext>
              </a:extLst>
            </p:cNvPr>
            <p:cNvSpPr/>
            <p:nvPr/>
          </p:nvSpPr>
          <p:spPr>
            <a:xfrm>
              <a:off x="8232177" y="5935706"/>
              <a:ext cx="59071" cy="16111"/>
            </a:xfrm>
            <a:custGeom>
              <a:avLst/>
              <a:gdLst/>
              <a:ahLst/>
              <a:cxnLst/>
              <a:rect l="0" t="0" r="0" b="0"/>
              <a:pathLst>
                <a:path w="59071" h="16111">
                  <a:moveTo>
                    <a:pt x="59070" y="16110"/>
                  </a:moveTo>
                  <a:lnTo>
                    <a:pt x="50518" y="10409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56D53FB-778F-4EF3-9EC0-8E5FECCDE05B}"/>
                </a:ext>
              </a:extLst>
            </p:cNvPr>
            <p:cNvSpPr/>
            <p:nvPr/>
          </p:nvSpPr>
          <p:spPr>
            <a:xfrm>
              <a:off x="8144673" y="5941076"/>
              <a:ext cx="163142" cy="208529"/>
            </a:xfrm>
            <a:custGeom>
              <a:avLst/>
              <a:gdLst/>
              <a:ahLst/>
              <a:cxnLst/>
              <a:rect l="0" t="0" r="0" b="0"/>
              <a:pathLst>
                <a:path w="163142" h="208529">
                  <a:moveTo>
                    <a:pt x="49914" y="0"/>
                  </a:moveTo>
                  <a:lnTo>
                    <a:pt x="28140" y="7433"/>
                  </a:lnTo>
                  <a:lnTo>
                    <a:pt x="18160" y="14043"/>
                  </a:lnTo>
                  <a:lnTo>
                    <a:pt x="6429" y="27828"/>
                  </a:lnTo>
                  <a:lnTo>
                    <a:pt x="1152" y="38025"/>
                  </a:lnTo>
                  <a:lnTo>
                    <a:pt x="0" y="48524"/>
                  </a:lnTo>
                  <a:lnTo>
                    <a:pt x="528" y="53829"/>
                  </a:lnTo>
                  <a:lnTo>
                    <a:pt x="5888" y="64498"/>
                  </a:lnTo>
                  <a:lnTo>
                    <a:pt x="9824" y="69849"/>
                  </a:lnTo>
                  <a:lnTo>
                    <a:pt x="20562" y="77385"/>
                  </a:lnTo>
                  <a:lnTo>
                    <a:pt x="81407" y="103206"/>
                  </a:lnTo>
                  <a:lnTo>
                    <a:pt x="140599" y="136201"/>
                  </a:lnTo>
                  <a:lnTo>
                    <a:pt x="153024" y="148021"/>
                  </a:lnTo>
                  <a:lnTo>
                    <a:pt x="160580" y="159662"/>
                  </a:lnTo>
                  <a:lnTo>
                    <a:pt x="163141" y="172792"/>
                  </a:lnTo>
                  <a:lnTo>
                    <a:pt x="161694" y="185389"/>
                  </a:lnTo>
                  <a:lnTo>
                    <a:pt x="157073" y="194966"/>
                  </a:lnTo>
                  <a:lnTo>
                    <a:pt x="147860" y="201609"/>
                  </a:lnTo>
                  <a:lnTo>
                    <a:pt x="134615" y="205954"/>
                  </a:lnTo>
                  <a:lnTo>
                    <a:pt x="85357" y="208528"/>
                  </a:lnTo>
                  <a:lnTo>
                    <a:pt x="28435" y="1986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24E14-0651-4419-8875-ED8904423281}"/>
                </a:ext>
              </a:extLst>
            </p:cNvPr>
            <p:cNvSpPr/>
            <p:nvPr/>
          </p:nvSpPr>
          <p:spPr>
            <a:xfrm>
              <a:off x="8461138" y="5994776"/>
              <a:ext cx="157916" cy="158801"/>
            </a:xfrm>
            <a:custGeom>
              <a:avLst/>
              <a:gdLst/>
              <a:ahLst/>
              <a:cxnLst/>
              <a:rect l="0" t="0" r="0" b="0"/>
              <a:pathLst>
                <a:path w="157916" h="158801">
                  <a:moveTo>
                    <a:pt x="50278" y="0"/>
                  </a:moveTo>
                  <a:lnTo>
                    <a:pt x="10044" y="63014"/>
                  </a:lnTo>
                  <a:lnTo>
                    <a:pt x="697" y="85639"/>
                  </a:lnTo>
                  <a:lnTo>
                    <a:pt x="0" y="98125"/>
                  </a:lnTo>
                  <a:lnTo>
                    <a:pt x="4554" y="118573"/>
                  </a:lnTo>
                  <a:lnTo>
                    <a:pt x="7265" y="125589"/>
                  </a:lnTo>
                  <a:lnTo>
                    <a:pt x="16642" y="136566"/>
                  </a:lnTo>
                  <a:lnTo>
                    <a:pt x="39259" y="153336"/>
                  </a:lnTo>
                  <a:lnTo>
                    <a:pt x="66968" y="158800"/>
                  </a:lnTo>
                  <a:lnTo>
                    <a:pt x="98780" y="157568"/>
                  </a:lnTo>
                  <a:lnTo>
                    <a:pt x="125177" y="147722"/>
                  </a:lnTo>
                  <a:lnTo>
                    <a:pt x="142414" y="136318"/>
                  </a:lnTo>
                  <a:lnTo>
                    <a:pt x="155078" y="116830"/>
                  </a:lnTo>
                  <a:lnTo>
                    <a:pt x="157915" y="99061"/>
                  </a:lnTo>
                  <a:lnTo>
                    <a:pt x="154874" y="67035"/>
                  </a:lnTo>
                  <a:lnTo>
                    <a:pt x="147084" y="54853"/>
                  </a:lnTo>
                  <a:lnTo>
                    <a:pt x="122605" y="31289"/>
                  </a:lnTo>
                  <a:lnTo>
                    <a:pt x="108279" y="23652"/>
                  </a:lnTo>
                  <a:lnTo>
                    <a:pt x="64944" y="17102"/>
                  </a:lnTo>
                  <a:lnTo>
                    <a:pt x="44909" y="161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0B98100-A514-43AF-9FC6-74A13C580FAE}"/>
                </a:ext>
              </a:extLst>
            </p:cNvPr>
            <p:cNvSpPr/>
            <p:nvPr/>
          </p:nvSpPr>
          <p:spPr>
            <a:xfrm>
              <a:off x="8709540" y="6000146"/>
              <a:ext cx="179676" cy="149482"/>
            </a:xfrm>
            <a:custGeom>
              <a:avLst/>
              <a:gdLst/>
              <a:ahLst/>
              <a:cxnLst/>
              <a:rect l="0" t="0" r="0" b="0"/>
              <a:pathLst>
                <a:path w="179676" h="149482">
                  <a:moveTo>
                    <a:pt x="59636" y="32220"/>
                  </a:moveTo>
                  <a:lnTo>
                    <a:pt x="13327" y="73223"/>
                  </a:lnTo>
                  <a:lnTo>
                    <a:pt x="2424" y="89782"/>
                  </a:lnTo>
                  <a:lnTo>
                    <a:pt x="0" y="102950"/>
                  </a:lnTo>
                  <a:lnTo>
                    <a:pt x="1507" y="115566"/>
                  </a:lnTo>
                  <a:lnTo>
                    <a:pt x="6156" y="125150"/>
                  </a:lnTo>
                  <a:lnTo>
                    <a:pt x="18563" y="133388"/>
                  </a:lnTo>
                  <a:lnTo>
                    <a:pt x="57386" y="147152"/>
                  </a:lnTo>
                  <a:lnTo>
                    <a:pt x="102556" y="149481"/>
                  </a:lnTo>
                  <a:lnTo>
                    <a:pt x="132151" y="145392"/>
                  </a:lnTo>
                  <a:lnTo>
                    <a:pt x="161432" y="130251"/>
                  </a:lnTo>
                  <a:lnTo>
                    <a:pt x="169119" y="121732"/>
                  </a:lnTo>
                  <a:lnTo>
                    <a:pt x="178916" y="101678"/>
                  </a:lnTo>
                  <a:lnTo>
                    <a:pt x="179675" y="91134"/>
                  </a:lnTo>
                  <a:lnTo>
                    <a:pt x="172449" y="64078"/>
                  </a:lnTo>
                  <a:lnTo>
                    <a:pt x="162938" y="47294"/>
                  </a:lnTo>
                  <a:lnTo>
                    <a:pt x="134456" y="23493"/>
                  </a:lnTo>
                  <a:lnTo>
                    <a:pt x="92917" y="4289"/>
                  </a:lnTo>
                  <a:lnTo>
                    <a:pt x="42414" y="251"/>
                  </a:lnTo>
                  <a:lnTo>
                    <a:pt x="2741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19EFBDA-9F47-4285-BA4E-A7221BB2D67E}"/>
                </a:ext>
              </a:extLst>
            </p:cNvPr>
            <p:cNvSpPr/>
            <p:nvPr/>
          </p:nvSpPr>
          <p:spPr>
            <a:xfrm>
              <a:off x="9000330" y="5974789"/>
              <a:ext cx="156315" cy="254800"/>
            </a:xfrm>
            <a:custGeom>
              <a:avLst/>
              <a:gdLst/>
              <a:ahLst/>
              <a:cxnLst/>
              <a:rect l="0" t="0" r="0" b="0"/>
              <a:pathLst>
                <a:path w="156315" h="254800">
                  <a:moveTo>
                    <a:pt x="69564" y="9247"/>
                  </a:moveTo>
                  <a:lnTo>
                    <a:pt x="61012" y="3545"/>
                  </a:lnTo>
                  <a:lnTo>
                    <a:pt x="41440" y="0"/>
                  </a:lnTo>
                  <a:lnTo>
                    <a:pt x="19597" y="4651"/>
                  </a:lnTo>
                  <a:lnTo>
                    <a:pt x="8375" y="11977"/>
                  </a:lnTo>
                  <a:lnTo>
                    <a:pt x="3711" y="16437"/>
                  </a:lnTo>
                  <a:lnTo>
                    <a:pt x="1199" y="22393"/>
                  </a:lnTo>
                  <a:lnTo>
                    <a:pt x="0" y="36968"/>
                  </a:lnTo>
                  <a:lnTo>
                    <a:pt x="4637" y="50207"/>
                  </a:lnTo>
                  <a:lnTo>
                    <a:pt x="54841" y="112955"/>
                  </a:lnTo>
                  <a:lnTo>
                    <a:pt x="110191" y="173783"/>
                  </a:lnTo>
                  <a:lnTo>
                    <a:pt x="143346" y="216874"/>
                  </a:lnTo>
                  <a:lnTo>
                    <a:pt x="149691" y="231200"/>
                  </a:lnTo>
                  <a:lnTo>
                    <a:pt x="151318" y="243932"/>
                  </a:lnTo>
                  <a:lnTo>
                    <a:pt x="150917" y="249833"/>
                  </a:lnTo>
                  <a:lnTo>
                    <a:pt x="147666" y="253171"/>
                  </a:lnTo>
                  <a:lnTo>
                    <a:pt x="142515" y="254799"/>
                  </a:lnTo>
                  <a:lnTo>
                    <a:pt x="129434" y="254421"/>
                  </a:lnTo>
                  <a:lnTo>
                    <a:pt x="109844" y="247498"/>
                  </a:lnTo>
                  <a:lnTo>
                    <a:pt x="95355" y="236697"/>
                  </a:lnTo>
                  <a:lnTo>
                    <a:pt x="85204" y="225292"/>
                  </a:lnTo>
                  <a:lnTo>
                    <a:pt x="79499" y="210678"/>
                  </a:lnTo>
                  <a:lnTo>
                    <a:pt x="78157" y="193641"/>
                  </a:lnTo>
                  <a:lnTo>
                    <a:pt x="84110" y="165713"/>
                  </a:lnTo>
                  <a:lnTo>
                    <a:pt x="117929" y="106013"/>
                  </a:lnTo>
                  <a:lnTo>
                    <a:pt x="130235" y="91419"/>
                  </a:lnTo>
                  <a:lnTo>
                    <a:pt x="138892" y="82761"/>
                  </a:lnTo>
                  <a:lnTo>
                    <a:pt x="154221" y="54507"/>
                  </a:lnTo>
                  <a:lnTo>
                    <a:pt x="156314" y="42489"/>
                  </a:lnTo>
                  <a:lnTo>
                    <a:pt x="155484" y="146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7E646D5-68F2-42B8-BAC4-C4C9535295A1}"/>
              </a:ext>
            </a:extLst>
          </p:cNvPr>
          <p:cNvGrpSpPr/>
          <p:nvPr/>
        </p:nvGrpSpPr>
        <p:grpSpPr>
          <a:xfrm>
            <a:off x="3023298" y="5173169"/>
            <a:ext cx="1881115" cy="832348"/>
            <a:chOff x="3023298" y="5173169"/>
            <a:chExt cx="1881115" cy="832348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B0FED1D-5C11-43A8-8E9D-C4FE6E150EC3}"/>
                </a:ext>
              </a:extLst>
            </p:cNvPr>
            <p:cNvSpPr/>
            <p:nvPr/>
          </p:nvSpPr>
          <p:spPr>
            <a:xfrm>
              <a:off x="3522706" y="5183909"/>
              <a:ext cx="236280" cy="204060"/>
            </a:xfrm>
            <a:custGeom>
              <a:avLst/>
              <a:gdLst/>
              <a:ahLst/>
              <a:cxnLst/>
              <a:rect l="0" t="0" r="0" b="0"/>
              <a:pathLst>
                <a:path w="236280" h="204060">
                  <a:moveTo>
                    <a:pt x="0" y="0"/>
                  </a:moveTo>
                  <a:lnTo>
                    <a:pt x="46166" y="48256"/>
                  </a:lnTo>
                  <a:lnTo>
                    <a:pt x="57512" y="56054"/>
                  </a:lnTo>
                  <a:lnTo>
                    <a:pt x="117973" y="107648"/>
                  </a:lnTo>
                  <a:lnTo>
                    <a:pt x="119222" y="112936"/>
                  </a:lnTo>
                  <a:lnTo>
                    <a:pt x="117668" y="118250"/>
                  </a:lnTo>
                  <a:lnTo>
                    <a:pt x="114245" y="123583"/>
                  </a:lnTo>
                  <a:lnTo>
                    <a:pt x="114350" y="128332"/>
                  </a:lnTo>
                  <a:lnTo>
                    <a:pt x="116806" y="132692"/>
                  </a:lnTo>
                  <a:lnTo>
                    <a:pt x="144438" y="155635"/>
                  </a:lnTo>
                  <a:lnTo>
                    <a:pt x="202300" y="186086"/>
                  </a:lnTo>
                  <a:lnTo>
                    <a:pt x="236279" y="2040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08559A16-96AF-47AB-976A-026D5B5D1C96}"/>
                </a:ext>
              </a:extLst>
            </p:cNvPr>
            <p:cNvSpPr/>
            <p:nvPr/>
          </p:nvSpPr>
          <p:spPr>
            <a:xfrm>
              <a:off x="3560296" y="5173169"/>
              <a:ext cx="198690" cy="236280"/>
            </a:xfrm>
            <a:custGeom>
              <a:avLst/>
              <a:gdLst/>
              <a:ahLst/>
              <a:cxnLst/>
              <a:rect l="0" t="0" r="0" b="0"/>
              <a:pathLst>
                <a:path w="198690" h="236280">
                  <a:moveTo>
                    <a:pt x="198689" y="0"/>
                  </a:moveTo>
                  <a:lnTo>
                    <a:pt x="155705" y="59205"/>
                  </a:lnTo>
                  <a:lnTo>
                    <a:pt x="126045" y="104142"/>
                  </a:lnTo>
                  <a:lnTo>
                    <a:pt x="67654" y="138071"/>
                  </a:lnTo>
                  <a:lnTo>
                    <a:pt x="52742" y="150268"/>
                  </a:lnTo>
                  <a:lnTo>
                    <a:pt x="19184" y="197197"/>
                  </a:lnTo>
                  <a:lnTo>
                    <a:pt x="0" y="2362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8D2422F-1083-4DAE-AE89-09476AB0703C}"/>
                </a:ext>
              </a:extLst>
            </p:cNvPr>
            <p:cNvSpPr/>
            <p:nvPr/>
          </p:nvSpPr>
          <p:spPr>
            <a:xfrm>
              <a:off x="3023298" y="5554442"/>
              <a:ext cx="1594885" cy="32216"/>
            </a:xfrm>
            <a:custGeom>
              <a:avLst/>
              <a:gdLst/>
              <a:ahLst/>
              <a:cxnLst/>
              <a:rect l="0" t="0" r="0" b="0"/>
              <a:pathLst>
                <a:path w="1594885" h="32216">
                  <a:moveTo>
                    <a:pt x="0" y="32215"/>
                  </a:moveTo>
                  <a:lnTo>
                    <a:pt x="60790" y="32215"/>
                  </a:lnTo>
                  <a:lnTo>
                    <a:pt x="114139" y="32215"/>
                  </a:lnTo>
                  <a:lnTo>
                    <a:pt x="172491" y="27965"/>
                  </a:lnTo>
                  <a:lnTo>
                    <a:pt x="235172" y="26396"/>
                  </a:lnTo>
                  <a:lnTo>
                    <a:pt x="290467" y="22624"/>
                  </a:lnTo>
                  <a:lnTo>
                    <a:pt x="350206" y="21702"/>
                  </a:lnTo>
                  <a:lnTo>
                    <a:pt x="410623" y="20924"/>
                  </a:lnTo>
                  <a:lnTo>
                    <a:pt x="460704" y="17799"/>
                  </a:lnTo>
                  <a:lnTo>
                    <a:pt x="509818" y="16607"/>
                  </a:lnTo>
                  <a:lnTo>
                    <a:pt x="559574" y="15658"/>
                  </a:lnTo>
                  <a:lnTo>
                    <a:pt x="614160" y="12459"/>
                  </a:lnTo>
                  <a:lnTo>
                    <a:pt x="665470" y="10649"/>
                  </a:lnTo>
                  <a:lnTo>
                    <a:pt x="718197" y="7196"/>
                  </a:lnTo>
                  <a:lnTo>
                    <a:pt x="772205" y="5311"/>
                  </a:lnTo>
                  <a:lnTo>
                    <a:pt x="828913" y="1836"/>
                  </a:lnTo>
                  <a:lnTo>
                    <a:pt x="883769" y="541"/>
                  </a:lnTo>
                  <a:lnTo>
                    <a:pt x="938409" y="157"/>
                  </a:lnTo>
                  <a:lnTo>
                    <a:pt x="995900" y="43"/>
                  </a:lnTo>
                  <a:lnTo>
                    <a:pt x="1053906" y="10"/>
                  </a:lnTo>
                  <a:lnTo>
                    <a:pt x="1109146" y="0"/>
                  </a:lnTo>
                  <a:lnTo>
                    <a:pt x="1163900" y="593"/>
                  </a:lnTo>
                  <a:lnTo>
                    <a:pt x="1220829" y="4283"/>
                  </a:lnTo>
                  <a:lnTo>
                    <a:pt x="1275154" y="9155"/>
                  </a:lnTo>
                  <a:lnTo>
                    <a:pt x="1326122" y="13781"/>
                  </a:lnTo>
                  <a:lnTo>
                    <a:pt x="1377554" y="16013"/>
                  </a:lnTo>
                  <a:lnTo>
                    <a:pt x="1438301" y="21811"/>
                  </a:lnTo>
                  <a:lnTo>
                    <a:pt x="1493415" y="25851"/>
                  </a:lnTo>
                  <a:lnTo>
                    <a:pt x="1549699" y="30965"/>
                  </a:lnTo>
                  <a:lnTo>
                    <a:pt x="1594884" y="322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A80AC77-4D62-4EDE-98F9-AA0419FBC524}"/>
                </a:ext>
              </a:extLst>
            </p:cNvPr>
            <p:cNvSpPr/>
            <p:nvPr/>
          </p:nvSpPr>
          <p:spPr>
            <a:xfrm>
              <a:off x="3050148" y="5750316"/>
              <a:ext cx="306090" cy="244858"/>
            </a:xfrm>
            <a:custGeom>
              <a:avLst/>
              <a:gdLst/>
              <a:ahLst/>
              <a:cxnLst/>
              <a:rect l="0" t="0" r="0" b="0"/>
              <a:pathLst>
                <a:path w="306090" h="244858">
                  <a:moveTo>
                    <a:pt x="0" y="29661"/>
                  </a:moveTo>
                  <a:lnTo>
                    <a:pt x="34230" y="9493"/>
                  </a:lnTo>
                  <a:lnTo>
                    <a:pt x="72572" y="0"/>
                  </a:lnTo>
                  <a:lnTo>
                    <a:pt x="119328" y="629"/>
                  </a:lnTo>
                  <a:lnTo>
                    <a:pt x="142159" y="7866"/>
                  </a:lnTo>
                  <a:lnTo>
                    <a:pt x="162219" y="21599"/>
                  </a:lnTo>
                  <a:lnTo>
                    <a:pt x="176348" y="36421"/>
                  </a:lnTo>
                  <a:lnTo>
                    <a:pt x="182395" y="48974"/>
                  </a:lnTo>
                  <a:lnTo>
                    <a:pt x="183889" y="62509"/>
                  </a:lnTo>
                  <a:lnTo>
                    <a:pt x="181372" y="77076"/>
                  </a:lnTo>
                  <a:lnTo>
                    <a:pt x="166761" y="105964"/>
                  </a:lnTo>
                  <a:lnTo>
                    <a:pt x="143424" y="135568"/>
                  </a:lnTo>
                  <a:lnTo>
                    <a:pt x="81326" y="184259"/>
                  </a:lnTo>
                  <a:lnTo>
                    <a:pt x="19425" y="231924"/>
                  </a:lnTo>
                  <a:lnTo>
                    <a:pt x="17723" y="235506"/>
                  </a:lnTo>
                  <a:lnTo>
                    <a:pt x="17782" y="239087"/>
                  </a:lnTo>
                  <a:lnTo>
                    <a:pt x="19015" y="242668"/>
                  </a:lnTo>
                  <a:lnTo>
                    <a:pt x="22223" y="244459"/>
                  </a:lnTo>
                  <a:lnTo>
                    <a:pt x="32152" y="244857"/>
                  </a:lnTo>
                  <a:lnTo>
                    <a:pt x="88710" y="239611"/>
                  </a:lnTo>
                  <a:lnTo>
                    <a:pt x="146749" y="234487"/>
                  </a:lnTo>
                  <a:lnTo>
                    <a:pt x="208831" y="228711"/>
                  </a:lnTo>
                  <a:lnTo>
                    <a:pt x="266384" y="229973"/>
                  </a:lnTo>
                  <a:lnTo>
                    <a:pt x="306089" y="2390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5681875-0896-4C87-A47A-38F8402A2FFD}"/>
                </a:ext>
              </a:extLst>
            </p:cNvPr>
            <p:cNvSpPr/>
            <p:nvPr/>
          </p:nvSpPr>
          <p:spPr>
            <a:xfrm>
              <a:off x="3361275" y="5742712"/>
              <a:ext cx="136972" cy="241325"/>
            </a:xfrm>
            <a:custGeom>
              <a:avLst/>
              <a:gdLst/>
              <a:ahLst/>
              <a:cxnLst/>
              <a:rect l="0" t="0" r="0" b="0"/>
              <a:pathLst>
                <a:path w="136972" h="241325">
                  <a:moveTo>
                    <a:pt x="5702" y="21155"/>
                  </a:moveTo>
                  <a:lnTo>
                    <a:pt x="0" y="15454"/>
                  </a:lnTo>
                  <a:lnTo>
                    <a:pt x="707" y="13177"/>
                  </a:lnTo>
                  <a:lnTo>
                    <a:pt x="7857" y="9057"/>
                  </a:lnTo>
                  <a:lnTo>
                    <a:pt x="28801" y="2147"/>
                  </a:lnTo>
                  <a:lnTo>
                    <a:pt x="69036" y="0"/>
                  </a:lnTo>
                  <a:lnTo>
                    <a:pt x="92554" y="5473"/>
                  </a:lnTo>
                  <a:lnTo>
                    <a:pt x="108935" y="14652"/>
                  </a:lnTo>
                  <a:lnTo>
                    <a:pt x="111517" y="19803"/>
                  </a:lnTo>
                  <a:lnTo>
                    <a:pt x="112795" y="33482"/>
                  </a:lnTo>
                  <a:lnTo>
                    <a:pt x="110510" y="40113"/>
                  </a:lnTo>
                  <a:lnTo>
                    <a:pt x="96489" y="57400"/>
                  </a:lnTo>
                  <a:lnTo>
                    <a:pt x="63622" y="83820"/>
                  </a:lnTo>
                  <a:lnTo>
                    <a:pt x="22491" y="102644"/>
                  </a:lnTo>
                  <a:lnTo>
                    <a:pt x="19878" y="105314"/>
                  </a:lnTo>
                  <a:lnTo>
                    <a:pt x="19329" y="108288"/>
                  </a:lnTo>
                  <a:lnTo>
                    <a:pt x="20157" y="111464"/>
                  </a:lnTo>
                  <a:lnTo>
                    <a:pt x="23692" y="113581"/>
                  </a:lnTo>
                  <a:lnTo>
                    <a:pt x="83806" y="125124"/>
                  </a:lnTo>
                  <a:lnTo>
                    <a:pt x="106652" y="132760"/>
                  </a:lnTo>
                  <a:lnTo>
                    <a:pt x="129894" y="148563"/>
                  </a:lnTo>
                  <a:lnTo>
                    <a:pt x="133247" y="153229"/>
                  </a:lnTo>
                  <a:lnTo>
                    <a:pt x="136971" y="164780"/>
                  </a:lnTo>
                  <a:lnTo>
                    <a:pt x="136217" y="181850"/>
                  </a:lnTo>
                  <a:lnTo>
                    <a:pt x="132126" y="191223"/>
                  </a:lnTo>
                  <a:lnTo>
                    <a:pt x="129365" y="195393"/>
                  </a:lnTo>
                  <a:lnTo>
                    <a:pt x="86942" y="220967"/>
                  </a:lnTo>
                  <a:lnTo>
                    <a:pt x="43319" y="237648"/>
                  </a:lnTo>
                  <a:lnTo>
                    <a:pt x="5702" y="2413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59A6BC0F-B8B9-4302-8391-CFFCA6761F6C}"/>
                </a:ext>
              </a:extLst>
            </p:cNvPr>
            <p:cNvSpPr/>
            <p:nvPr/>
          </p:nvSpPr>
          <p:spPr>
            <a:xfrm>
              <a:off x="3569976" y="5749142"/>
              <a:ext cx="140680" cy="256375"/>
            </a:xfrm>
            <a:custGeom>
              <a:avLst/>
              <a:gdLst/>
              <a:ahLst/>
              <a:cxnLst/>
              <a:rect l="0" t="0" r="0" b="0"/>
              <a:pathLst>
                <a:path w="140680" h="256375">
                  <a:moveTo>
                    <a:pt x="140679" y="30835"/>
                  </a:moveTo>
                  <a:lnTo>
                    <a:pt x="135795" y="18570"/>
                  </a:lnTo>
                  <a:lnTo>
                    <a:pt x="130354" y="11263"/>
                  </a:lnTo>
                  <a:lnTo>
                    <a:pt x="117731" y="3291"/>
                  </a:lnTo>
                  <a:lnTo>
                    <a:pt x="99803" y="0"/>
                  </a:lnTo>
                  <a:lnTo>
                    <a:pt x="82227" y="1876"/>
                  </a:lnTo>
                  <a:lnTo>
                    <a:pt x="50591" y="15390"/>
                  </a:lnTo>
                  <a:lnTo>
                    <a:pt x="23117" y="36263"/>
                  </a:lnTo>
                  <a:lnTo>
                    <a:pt x="8334" y="50536"/>
                  </a:lnTo>
                  <a:lnTo>
                    <a:pt x="365" y="66969"/>
                  </a:lnTo>
                  <a:lnTo>
                    <a:pt x="0" y="72228"/>
                  </a:lnTo>
                  <a:lnTo>
                    <a:pt x="2776" y="81252"/>
                  </a:lnTo>
                  <a:lnTo>
                    <a:pt x="6381" y="84136"/>
                  </a:lnTo>
                  <a:lnTo>
                    <a:pt x="16750" y="87341"/>
                  </a:lnTo>
                  <a:lnTo>
                    <a:pt x="38857" y="83443"/>
                  </a:lnTo>
                  <a:lnTo>
                    <a:pt x="78637" y="69214"/>
                  </a:lnTo>
                  <a:lnTo>
                    <a:pt x="102226" y="52183"/>
                  </a:lnTo>
                  <a:lnTo>
                    <a:pt x="117239" y="37969"/>
                  </a:lnTo>
                  <a:lnTo>
                    <a:pt x="120279" y="37380"/>
                  </a:lnTo>
                  <a:lnTo>
                    <a:pt x="122902" y="38778"/>
                  </a:lnTo>
                  <a:lnTo>
                    <a:pt x="125248" y="41500"/>
                  </a:lnTo>
                  <a:lnTo>
                    <a:pt x="131400" y="59585"/>
                  </a:lnTo>
                  <a:lnTo>
                    <a:pt x="130343" y="120243"/>
                  </a:lnTo>
                  <a:lnTo>
                    <a:pt x="130560" y="178278"/>
                  </a:lnTo>
                  <a:lnTo>
                    <a:pt x="137940" y="237910"/>
                  </a:lnTo>
                  <a:lnTo>
                    <a:pt x="140679" y="2563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FE524B0-92D8-4073-81C3-FFE5E5178D62}"/>
                </a:ext>
              </a:extLst>
            </p:cNvPr>
            <p:cNvSpPr/>
            <p:nvPr/>
          </p:nvSpPr>
          <p:spPr>
            <a:xfrm>
              <a:off x="3839535" y="5704797"/>
              <a:ext cx="198690" cy="219542"/>
            </a:xfrm>
            <a:custGeom>
              <a:avLst/>
              <a:gdLst/>
              <a:ahLst/>
              <a:cxnLst/>
              <a:rect l="0" t="0" r="0" b="0"/>
              <a:pathLst>
                <a:path w="198690" h="219542">
                  <a:moveTo>
                    <a:pt x="198689" y="0"/>
                  </a:moveTo>
                  <a:lnTo>
                    <a:pt x="135573" y="0"/>
                  </a:lnTo>
                  <a:lnTo>
                    <a:pt x="75871" y="3690"/>
                  </a:lnTo>
                  <a:lnTo>
                    <a:pt x="59576" y="4623"/>
                  </a:lnTo>
                  <a:lnTo>
                    <a:pt x="53440" y="6663"/>
                  </a:lnTo>
                  <a:lnTo>
                    <a:pt x="45032" y="13700"/>
                  </a:lnTo>
                  <a:lnTo>
                    <a:pt x="34773" y="32805"/>
                  </a:lnTo>
                  <a:lnTo>
                    <a:pt x="19720" y="75203"/>
                  </a:lnTo>
                  <a:lnTo>
                    <a:pt x="20896" y="85930"/>
                  </a:lnTo>
                  <a:lnTo>
                    <a:pt x="22881" y="91296"/>
                  </a:lnTo>
                  <a:lnTo>
                    <a:pt x="27784" y="94874"/>
                  </a:lnTo>
                  <a:lnTo>
                    <a:pt x="85764" y="109224"/>
                  </a:lnTo>
                  <a:lnTo>
                    <a:pt x="142577" y="122318"/>
                  </a:lnTo>
                  <a:lnTo>
                    <a:pt x="169827" y="140995"/>
                  </a:lnTo>
                  <a:lnTo>
                    <a:pt x="184503" y="161839"/>
                  </a:lnTo>
                  <a:lnTo>
                    <a:pt x="187809" y="175151"/>
                  </a:lnTo>
                  <a:lnTo>
                    <a:pt x="187856" y="181207"/>
                  </a:lnTo>
                  <a:lnTo>
                    <a:pt x="184725" y="191119"/>
                  </a:lnTo>
                  <a:lnTo>
                    <a:pt x="182220" y="195432"/>
                  </a:lnTo>
                  <a:lnTo>
                    <a:pt x="164440" y="207205"/>
                  </a:lnTo>
                  <a:lnTo>
                    <a:pt x="145979" y="215399"/>
                  </a:lnTo>
                  <a:lnTo>
                    <a:pt x="90654" y="219541"/>
                  </a:lnTo>
                  <a:lnTo>
                    <a:pt x="34036" y="215799"/>
                  </a:lnTo>
                  <a:lnTo>
                    <a:pt x="0" y="2094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4A9CCB2-3268-4BCD-8F5E-4FBA18462251}"/>
                </a:ext>
              </a:extLst>
            </p:cNvPr>
            <p:cNvSpPr/>
            <p:nvPr/>
          </p:nvSpPr>
          <p:spPr>
            <a:xfrm>
              <a:off x="4127807" y="5710578"/>
              <a:ext cx="193315" cy="166956"/>
            </a:xfrm>
            <a:custGeom>
              <a:avLst/>
              <a:gdLst/>
              <a:ahLst/>
              <a:cxnLst/>
              <a:rect l="0" t="0" r="0" b="0"/>
              <a:pathLst>
                <a:path w="193315" h="166956">
                  <a:moveTo>
                    <a:pt x="66146" y="53289"/>
                  </a:moveTo>
                  <a:lnTo>
                    <a:pt x="31128" y="83159"/>
                  </a:lnTo>
                  <a:lnTo>
                    <a:pt x="5929" y="114811"/>
                  </a:lnTo>
                  <a:lnTo>
                    <a:pt x="998" y="126774"/>
                  </a:lnTo>
                  <a:lnTo>
                    <a:pt x="0" y="140047"/>
                  </a:lnTo>
                  <a:lnTo>
                    <a:pt x="569" y="146928"/>
                  </a:lnTo>
                  <a:lnTo>
                    <a:pt x="3932" y="152111"/>
                  </a:lnTo>
                  <a:lnTo>
                    <a:pt x="15623" y="159462"/>
                  </a:lnTo>
                  <a:lnTo>
                    <a:pt x="36128" y="166955"/>
                  </a:lnTo>
                  <a:lnTo>
                    <a:pt x="90733" y="165698"/>
                  </a:lnTo>
                  <a:lnTo>
                    <a:pt x="129794" y="155765"/>
                  </a:lnTo>
                  <a:lnTo>
                    <a:pt x="178655" y="126263"/>
                  </a:lnTo>
                  <a:lnTo>
                    <a:pt x="189247" y="111705"/>
                  </a:lnTo>
                  <a:lnTo>
                    <a:pt x="193314" y="93205"/>
                  </a:lnTo>
                  <a:lnTo>
                    <a:pt x="188818" y="69756"/>
                  </a:lnTo>
                  <a:lnTo>
                    <a:pt x="176607" y="44277"/>
                  </a:lnTo>
                  <a:lnTo>
                    <a:pt x="165636" y="31061"/>
                  </a:lnTo>
                  <a:lnTo>
                    <a:pt x="140991" y="12256"/>
                  </a:lnTo>
                  <a:lnTo>
                    <a:pt x="122267" y="4270"/>
                  </a:lnTo>
                  <a:lnTo>
                    <a:pt x="74663" y="0"/>
                  </a:lnTo>
                  <a:lnTo>
                    <a:pt x="39296" y="49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ADB52DC-1C7F-41C5-B615-CED27B70FEA9}"/>
                </a:ext>
              </a:extLst>
            </p:cNvPr>
            <p:cNvSpPr/>
            <p:nvPr/>
          </p:nvSpPr>
          <p:spPr>
            <a:xfrm>
              <a:off x="4362860" y="5672577"/>
              <a:ext cx="228221" cy="184975"/>
            </a:xfrm>
            <a:custGeom>
              <a:avLst/>
              <a:gdLst/>
              <a:ahLst/>
              <a:cxnLst/>
              <a:rect l="0" t="0" r="0" b="0"/>
              <a:pathLst>
                <a:path w="228221" h="184975">
                  <a:moveTo>
                    <a:pt x="137182" y="42960"/>
                  </a:moveTo>
                  <a:lnTo>
                    <a:pt x="128631" y="48661"/>
                  </a:lnTo>
                  <a:lnTo>
                    <a:pt x="67954" y="69043"/>
                  </a:lnTo>
                  <a:lnTo>
                    <a:pt x="19058" y="100267"/>
                  </a:lnTo>
                  <a:lnTo>
                    <a:pt x="5788" y="116689"/>
                  </a:lnTo>
                  <a:lnTo>
                    <a:pt x="1219" y="129827"/>
                  </a:lnTo>
                  <a:lnTo>
                    <a:pt x="0" y="136671"/>
                  </a:lnTo>
                  <a:lnTo>
                    <a:pt x="1574" y="143023"/>
                  </a:lnTo>
                  <a:lnTo>
                    <a:pt x="9688" y="154855"/>
                  </a:lnTo>
                  <a:lnTo>
                    <a:pt x="21250" y="162898"/>
                  </a:lnTo>
                  <a:lnTo>
                    <a:pt x="55730" y="178043"/>
                  </a:lnTo>
                  <a:lnTo>
                    <a:pt x="115859" y="184974"/>
                  </a:lnTo>
                  <a:lnTo>
                    <a:pt x="156185" y="178011"/>
                  </a:lnTo>
                  <a:lnTo>
                    <a:pt x="196081" y="158469"/>
                  </a:lnTo>
                  <a:lnTo>
                    <a:pt x="209502" y="149191"/>
                  </a:lnTo>
                  <a:lnTo>
                    <a:pt x="224774" y="128201"/>
                  </a:lnTo>
                  <a:lnTo>
                    <a:pt x="228220" y="113264"/>
                  </a:lnTo>
                  <a:lnTo>
                    <a:pt x="225571" y="87078"/>
                  </a:lnTo>
                  <a:lnTo>
                    <a:pt x="218132" y="70153"/>
                  </a:lnTo>
                  <a:lnTo>
                    <a:pt x="205519" y="53801"/>
                  </a:lnTo>
                  <a:lnTo>
                    <a:pt x="174107" y="32705"/>
                  </a:lnTo>
                  <a:lnTo>
                    <a:pt x="112594" y="9665"/>
                  </a:lnTo>
                  <a:lnTo>
                    <a:pt x="53783" y="914"/>
                  </a:lnTo>
                  <a:lnTo>
                    <a:pt x="3515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8948E1F-34C9-4453-8D17-891CA72F8976}"/>
                </a:ext>
              </a:extLst>
            </p:cNvPr>
            <p:cNvSpPr/>
            <p:nvPr/>
          </p:nvSpPr>
          <p:spPr>
            <a:xfrm>
              <a:off x="4704456" y="5624247"/>
              <a:ext cx="199957" cy="301961"/>
            </a:xfrm>
            <a:custGeom>
              <a:avLst/>
              <a:gdLst/>
              <a:ahLst/>
              <a:cxnLst/>
              <a:rect l="0" t="0" r="0" b="0"/>
              <a:pathLst>
                <a:path w="199957" h="301961">
                  <a:moveTo>
                    <a:pt x="133895" y="48330"/>
                  </a:moveTo>
                  <a:lnTo>
                    <a:pt x="128194" y="36927"/>
                  </a:lnTo>
                  <a:lnTo>
                    <a:pt x="119030" y="28147"/>
                  </a:lnTo>
                  <a:lnTo>
                    <a:pt x="100453" y="18086"/>
                  </a:lnTo>
                  <a:lnTo>
                    <a:pt x="85022" y="14005"/>
                  </a:lnTo>
                  <a:lnTo>
                    <a:pt x="31911" y="14021"/>
                  </a:lnTo>
                  <a:lnTo>
                    <a:pt x="16771" y="18364"/>
                  </a:lnTo>
                  <a:lnTo>
                    <a:pt x="11062" y="21193"/>
                  </a:lnTo>
                  <a:lnTo>
                    <a:pt x="3128" y="30700"/>
                  </a:lnTo>
                  <a:lnTo>
                    <a:pt x="177" y="36577"/>
                  </a:lnTo>
                  <a:lnTo>
                    <a:pt x="0" y="43478"/>
                  </a:lnTo>
                  <a:lnTo>
                    <a:pt x="4576" y="59101"/>
                  </a:lnTo>
                  <a:lnTo>
                    <a:pt x="17217" y="81819"/>
                  </a:lnTo>
                  <a:lnTo>
                    <a:pt x="76281" y="143850"/>
                  </a:lnTo>
                  <a:lnTo>
                    <a:pt x="137560" y="199667"/>
                  </a:lnTo>
                  <a:lnTo>
                    <a:pt x="190455" y="257423"/>
                  </a:lnTo>
                  <a:lnTo>
                    <a:pt x="198851" y="273769"/>
                  </a:lnTo>
                  <a:lnTo>
                    <a:pt x="199956" y="284565"/>
                  </a:lnTo>
                  <a:lnTo>
                    <a:pt x="199415" y="289950"/>
                  </a:lnTo>
                  <a:lnTo>
                    <a:pt x="196668" y="294137"/>
                  </a:lnTo>
                  <a:lnTo>
                    <a:pt x="187252" y="300379"/>
                  </a:lnTo>
                  <a:lnTo>
                    <a:pt x="175111" y="301960"/>
                  </a:lnTo>
                  <a:lnTo>
                    <a:pt x="123782" y="293317"/>
                  </a:lnTo>
                  <a:lnTo>
                    <a:pt x="70808" y="268350"/>
                  </a:lnTo>
                  <a:lnTo>
                    <a:pt x="51093" y="254150"/>
                  </a:lnTo>
                  <a:lnTo>
                    <a:pt x="42269" y="240580"/>
                  </a:lnTo>
                  <a:lnTo>
                    <a:pt x="42655" y="225661"/>
                  </a:lnTo>
                  <a:lnTo>
                    <a:pt x="47400" y="208886"/>
                  </a:lnTo>
                  <a:lnTo>
                    <a:pt x="55476" y="195464"/>
                  </a:lnTo>
                  <a:lnTo>
                    <a:pt x="113897" y="150444"/>
                  </a:lnTo>
                  <a:lnTo>
                    <a:pt x="167677" y="109924"/>
                  </a:lnTo>
                  <a:lnTo>
                    <a:pt x="191019" y="82131"/>
                  </a:lnTo>
                  <a:lnTo>
                    <a:pt x="197669" y="67927"/>
                  </a:lnTo>
                  <a:lnTo>
                    <a:pt x="197839" y="53659"/>
                  </a:lnTo>
                  <a:lnTo>
                    <a:pt x="188723" y="22182"/>
                  </a:lnTo>
                  <a:lnTo>
                    <a:pt x="17685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17C1EAA-102D-4399-9BED-4C871D13EC23}"/>
              </a:ext>
            </a:extLst>
          </p:cNvPr>
          <p:cNvGrpSpPr/>
          <p:nvPr/>
        </p:nvGrpSpPr>
        <p:grpSpPr>
          <a:xfrm>
            <a:off x="1278746" y="5898431"/>
            <a:ext cx="5796857" cy="1556892"/>
            <a:chOff x="1278746" y="5898431"/>
            <a:chExt cx="5796857" cy="1556892"/>
          </a:xfrm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BA7289D-3AED-4631-92AA-22A3E4E6C0B4}"/>
                </a:ext>
              </a:extLst>
            </p:cNvPr>
            <p:cNvSpPr/>
            <p:nvPr/>
          </p:nvSpPr>
          <p:spPr>
            <a:xfrm>
              <a:off x="2389641" y="6569363"/>
              <a:ext cx="316829" cy="289981"/>
            </a:xfrm>
            <a:custGeom>
              <a:avLst/>
              <a:gdLst/>
              <a:ahLst/>
              <a:cxnLst/>
              <a:rect l="0" t="0" r="0" b="0"/>
              <a:pathLst>
                <a:path w="316829" h="289981">
                  <a:moveTo>
                    <a:pt x="0" y="0"/>
                  </a:moveTo>
                  <a:lnTo>
                    <a:pt x="5701" y="8553"/>
                  </a:lnTo>
                  <a:lnTo>
                    <a:pt x="64640" y="49917"/>
                  </a:lnTo>
                  <a:lnTo>
                    <a:pt x="127799" y="105886"/>
                  </a:lnTo>
                  <a:lnTo>
                    <a:pt x="187247" y="157776"/>
                  </a:lnTo>
                  <a:lnTo>
                    <a:pt x="249490" y="217343"/>
                  </a:lnTo>
                  <a:lnTo>
                    <a:pt x="308476" y="278637"/>
                  </a:lnTo>
                  <a:lnTo>
                    <a:pt x="316828" y="2899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D98385A-B85C-46A7-911F-77F5A85572AE}"/>
                </a:ext>
              </a:extLst>
            </p:cNvPr>
            <p:cNvSpPr/>
            <p:nvPr/>
          </p:nvSpPr>
          <p:spPr>
            <a:xfrm>
              <a:off x="2411120" y="6494184"/>
              <a:ext cx="220171" cy="311460"/>
            </a:xfrm>
            <a:custGeom>
              <a:avLst/>
              <a:gdLst/>
              <a:ahLst/>
              <a:cxnLst/>
              <a:rect l="0" t="0" r="0" b="0"/>
              <a:pathLst>
                <a:path w="220171" h="311460">
                  <a:moveTo>
                    <a:pt x="220170" y="0"/>
                  </a:moveTo>
                  <a:lnTo>
                    <a:pt x="211595" y="9768"/>
                  </a:lnTo>
                  <a:lnTo>
                    <a:pt x="172147" y="69446"/>
                  </a:lnTo>
                  <a:lnTo>
                    <a:pt x="127960" y="126351"/>
                  </a:lnTo>
                  <a:lnTo>
                    <a:pt x="84776" y="188215"/>
                  </a:lnTo>
                  <a:lnTo>
                    <a:pt x="39939" y="250804"/>
                  </a:lnTo>
                  <a:lnTo>
                    <a:pt x="0" y="3114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488504B-A88C-4D27-9BFF-E9BDD2DCB741}"/>
                </a:ext>
              </a:extLst>
            </p:cNvPr>
            <p:cNvSpPr/>
            <p:nvPr/>
          </p:nvSpPr>
          <p:spPr>
            <a:xfrm>
              <a:off x="2915899" y="6580104"/>
              <a:ext cx="42960" cy="1"/>
            </a:xfrm>
            <a:custGeom>
              <a:avLst/>
              <a:gdLst/>
              <a:ahLst/>
              <a:cxnLst/>
              <a:rect l="0" t="0" r="0" b="0"/>
              <a:pathLst>
                <a:path w="42960" h="1">
                  <a:moveTo>
                    <a:pt x="0" y="0"/>
                  </a:moveTo>
                  <a:lnTo>
                    <a:pt x="4295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4170FFDE-4641-4967-A136-0D30EABF75DE}"/>
                </a:ext>
              </a:extLst>
            </p:cNvPr>
            <p:cNvSpPr/>
            <p:nvPr/>
          </p:nvSpPr>
          <p:spPr>
            <a:xfrm>
              <a:off x="2915899" y="6655284"/>
              <a:ext cx="42960" cy="1"/>
            </a:xfrm>
            <a:custGeom>
              <a:avLst/>
              <a:gdLst/>
              <a:ahLst/>
              <a:cxnLst/>
              <a:rect l="0" t="0" r="0" b="0"/>
              <a:pathLst>
                <a:path w="42960" h="1">
                  <a:moveTo>
                    <a:pt x="0" y="0"/>
                  </a:moveTo>
                  <a:lnTo>
                    <a:pt x="4295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BC8D50F-BD71-42A3-A3F7-1BFEED911106}"/>
                </a:ext>
              </a:extLst>
            </p:cNvPr>
            <p:cNvSpPr/>
            <p:nvPr/>
          </p:nvSpPr>
          <p:spPr>
            <a:xfrm>
              <a:off x="3168287" y="6449364"/>
              <a:ext cx="155731" cy="356280"/>
            </a:xfrm>
            <a:custGeom>
              <a:avLst/>
              <a:gdLst/>
              <a:ahLst/>
              <a:cxnLst/>
              <a:rect l="0" t="0" r="0" b="0"/>
              <a:pathLst>
                <a:path w="155731" h="356280">
                  <a:moveTo>
                    <a:pt x="0" y="28710"/>
                  </a:moveTo>
                  <a:lnTo>
                    <a:pt x="8553" y="23008"/>
                  </a:lnTo>
                  <a:lnTo>
                    <a:pt x="52306" y="14575"/>
                  </a:lnTo>
                  <a:lnTo>
                    <a:pt x="112073" y="3492"/>
                  </a:lnTo>
                  <a:lnTo>
                    <a:pt x="123200" y="0"/>
                  </a:lnTo>
                  <a:lnTo>
                    <a:pt x="128077" y="23"/>
                  </a:lnTo>
                  <a:lnTo>
                    <a:pt x="136677" y="3231"/>
                  </a:lnTo>
                  <a:lnTo>
                    <a:pt x="142886" y="11818"/>
                  </a:lnTo>
                  <a:lnTo>
                    <a:pt x="147038" y="23589"/>
                  </a:lnTo>
                  <a:lnTo>
                    <a:pt x="150166" y="80290"/>
                  </a:lnTo>
                  <a:lnTo>
                    <a:pt x="152734" y="141755"/>
                  </a:lnTo>
                  <a:lnTo>
                    <a:pt x="155613" y="199367"/>
                  </a:lnTo>
                  <a:lnTo>
                    <a:pt x="155719" y="257665"/>
                  </a:lnTo>
                  <a:lnTo>
                    <a:pt x="155729" y="313053"/>
                  </a:lnTo>
                  <a:lnTo>
                    <a:pt x="155730" y="3562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0B36F43-90F2-4853-9C5E-1E8F2A55DBDD}"/>
                </a:ext>
              </a:extLst>
            </p:cNvPr>
            <p:cNvSpPr/>
            <p:nvPr/>
          </p:nvSpPr>
          <p:spPr>
            <a:xfrm>
              <a:off x="3429455" y="6449703"/>
              <a:ext cx="189912" cy="308993"/>
            </a:xfrm>
            <a:custGeom>
              <a:avLst/>
              <a:gdLst/>
              <a:ahLst/>
              <a:cxnLst/>
              <a:rect l="0" t="0" r="0" b="0"/>
              <a:pathLst>
                <a:path w="189912" h="308993">
                  <a:moveTo>
                    <a:pt x="189911" y="55221"/>
                  </a:moveTo>
                  <a:lnTo>
                    <a:pt x="187060" y="46669"/>
                  </a:lnTo>
                  <a:lnTo>
                    <a:pt x="176735" y="32798"/>
                  </a:lnTo>
                  <a:lnTo>
                    <a:pt x="146737" y="13536"/>
                  </a:lnTo>
                  <a:lnTo>
                    <a:pt x="97991" y="0"/>
                  </a:lnTo>
                  <a:lnTo>
                    <a:pt x="67227" y="1199"/>
                  </a:lnTo>
                  <a:lnTo>
                    <a:pt x="19794" y="11197"/>
                  </a:lnTo>
                  <a:lnTo>
                    <a:pt x="8097" y="16959"/>
                  </a:lnTo>
                  <a:lnTo>
                    <a:pt x="4261" y="21956"/>
                  </a:lnTo>
                  <a:lnTo>
                    <a:pt x="0" y="35465"/>
                  </a:lnTo>
                  <a:lnTo>
                    <a:pt x="1289" y="51413"/>
                  </a:lnTo>
                  <a:lnTo>
                    <a:pt x="7033" y="69042"/>
                  </a:lnTo>
                  <a:lnTo>
                    <a:pt x="50244" y="132429"/>
                  </a:lnTo>
                  <a:lnTo>
                    <a:pt x="101471" y="191488"/>
                  </a:lnTo>
                  <a:lnTo>
                    <a:pt x="131677" y="232234"/>
                  </a:lnTo>
                  <a:lnTo>
                    <a:pt x="138381" y="249674"/>
                  </a:lnTo>
                  <a:lnTo>
                    <a:pt x="140159" y="264955"/>
                  </a:lnTo>
                  <a:lnTo>
                    <a:pt x="137766" y="278510"/>
                  </a:lnTo>
                  <a:lnTo>
                    <a:pt x="135458" y="284629"/>
                  </a:lnTo>
                  <a:lnTo>
                    <a:pt x="126529" y="294612"/>
                  </a:lnTo>
                  <a:lnTo>
                    <a:pt x="114008" y="302429"/>
                  </a:lnTo>
                  <a:lnTo>
                    <a:pt x="91379" y="308992"/>
                  </a:lnTo>
                  <a:lnTo>
                    <a:pt x="78696" y="308622"/>
                  </a:lnTo>
                  <a:lnTo>
                    <a:pt x="58641" y="302208"/>
                  </a:lnTo>
                  <a:lnTo>
                    <a:pt x="37583" y="289899"/>
                  </a:lnTo>
                  <a:lnTo>
                    <a:pt x="28136" y="280048"/>
                  </a:lnTo>
                  <a:lnTo>
                    <a:pt x="17209" y="259140"/>
                  </a:lnTo>
                  <a:lnTo>
                    <a:pt x="17887" y="245296"/>
                  </a:lnTo>
                  <a:lnTo>
                    <a:pt x="24978" y="223911"/>
                  </a:lnTo>
                  <a:lnTo>
                    <a:pt x="64202" y="164917"/>
                  </a:lnTo>
                  <a:lnTo>
                    <a:pt x="118079" y="102751"/>
                  </a:lnTo>
                  <a:lnTo>
                    <a:pt x="136211" y="820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F6852768-7BCA-4421-B641-53B33F4F6882}"/>
                </a:ext>
              </a:extLst>
            </p:cNvPr>
            <p:cNvSpPr/>
            <p:nvPr/>
          </p:nvSpPr>
          <p:spPr>
            <a:xfrm>
              <a:off x="3721395" y="6424374"/>
              <a:ext cx="188830" cy="288089"/>
            </a:xfrm>
            <a:custGeom>
              <a:avLst/>
              <a:gdLst/>
              <a:ahLst/>
              <a:cxnLst/>
              <a:rect l="0" t="0" r="0" b="0"/>
              <a:pathLst>
                <a:path w="188830" h="288089">
                  <a:moveTo>
                    <a:pt x="161100" y="32220"/>
                  </a:moveTo>
                  <a:lnTo>
                    <a:pt x="102694" y="14293"/>
                  </a:lnTo>
                  <a:lnTo>
                    <a:pt x="42960" y="0"/>
                  </a:lnTo>
                  <a:lnTo>
                    <a:pt x="30695" y="4884"/>
                  </a:lnTo>
                  <a:lnTo>
                    <a:pt x="19769" y="14043"/>
                  </a:lnTo>
                  <a:lnTo>
                    <a:pt x="9570" y="27829"/>
                  </a:lnTo>
                  <a:lnTo>
                    <a:pt x="4651" y="38025"/>
                  </a:lnTo>
                  <a:lnTo>
                    <a:pt x="1379" y="59531"/>
                  </a:lnTo>
                  <a:lnTo>
                    <a:pt x="3259" y="79096"/>
                  </a:lnTo>
                  <a:lnTo>
                    <a:pt x="9206" y="89052"/>
                  </a:lnTo>
                  <a:lnTo>
                    <a:pt x="17815" y="96859"/>
                  </a:lnTo>
                  <a:lnTo>
                    <a:pt x="53960" y="114373"/>
                  </a:lnTo>
                  <a:lnTo>
                    <a:pt x="108977" y="135490"/>
                  </a:lnTo>
                  <a:lnTo>
                    <a:pt x="153701" y="165982"/>
                  </a:lnTo>
                  <a:lnTo>
                    <a:pt x="177768" y="188711"/>
                  </a:lnTo>
                  <a:lnTo>
                    <a:pt x="187783" y="207136"/>
                  </a:lnTo>
                  <a:lnTo>
                    <a:pt x="188829" y="230561"/>
                  </a:lnTo>
                  <a:lnTo>
                    <a:pt x="183567" y="244477"/>
                  </a:lnTo>
                  <a:lnTo>
                    <a:pt x="179658" y="250695"/>
                  </a:lnTo>
                  <a:lnTo>
                    <a:pt x="167359" y="260785"/>
                  </a:lnTo>
                  <a:lnTo>
                    <a:pt x="115324" y="283428"/>
                  </a:lnTo>
                  <a:lnTo>
                    <a:pt x="74624" y="288088"/>
                  </a:lnTo>
                  <a:lnTo>
                    <a:pt x="27108" y="282334"/>
                  </a:lnTo>
                  <a:lnTo>
                    <a:pt x="0" y="268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FE892DA-1C91-4EA9-83D1-2A8EB232827F}"/>
                </a:ext>
              </a:extLst>
            </p:cNvPr>
            <p:cNvSpPr/>
            <p:nvPr/>
          </p:nvSpPr>
          <p:spPr>
            <a:xfrm>
              <a:off x="3979154" y="6427530"/>
              <a:ext cx="311460" cy="259881"/>
            </a:xfrm>
            <a:custGeom>
              <a:avLst/>
              <a:gdLst/>
              <a:ahLst/>
              <a:cxnLst/>
              <a:rect l="0" t="0" r="0" b="0"/>
              <a:pathLst>
                <a:path w="311460" h="259881">
                  <a:moveTo>
                    <a:pt x="0" y="29064"/>
                  </a:moveTo>
                  <a:lnTo>
                    <a:pt x="14949" y="14116"/>
                  </a:lnTo>
                  <a:lnTo>
                    <a:pt x="30948" y="6669"/>
                  </a:lnTo>
                  <a:lnTo>
                    <a:pt x="60830" y="0"/>
                  </a:lnTo>
                  <a:lnTo>
                    <a:pt x="120411" y="7874"/>
                  </a:lnTo>
                  <a:lnTo>
                    <a:pt x="168825" y="22982"/>
                  </a:lnTo>
                  <a:lnTo>
                    <a:pt x="199509" y="44415"/>
                  </a:lnTo>
                  <a:lnTo>
                    <a:pt x="214114" y="61656"/>
                  </a:lnTo>
                  <a:lnTo>
                    <a:pt x="220063" y="74775"/>
                  </a:lnTo>
                  <a:lnTo>
                    <a:pt x="219923" y="90153"/>
                  </a:lnTo>
                  <a:lnTo>
                    <a:pt x="215883" y="105142"/>
                  </a:lnTo>
                  <a:lnTo>
                    <a:pt x="210110" y="115781"/>
                  </a:lnTo>
                  <a:lnTo>
                    <a:pt x="175907" y="147095"/>
                  </a:lnTo>
                  <a:lnTo>
                    <a:pt x="120016" y="193743"/>
                  </a:lnTo>
                  <a:lnTo>
                    <a:pt x="109215" y="207334"/>
                  </a:lnTo>
                  <a:lnTo>
                    <a:pt x="108014" y="212351"/>
                  </a:lnTo>
                  <a:lnTo>
                    <a:pt x="109860" y="222697"/>
                  </a:lnTo>
                  <a:lnTo>
                    <a:pt x="112620" y="226769"/>
                  </a:lnTo>
                  <a:lnTo>
                    <a:pt x="120460" y="232885"/>
                  </a:lnTo>
                  <a:lnTo>
                    <a:pt x="153414" y="245475"/>
                  </a:lnTo>
                  <a:lnTo>
                    <a:pt x="213729" y="258376"/>
                  </a:lnTo>
                  <a:lnTo>
                    <a:pt x="269480" y="259880"/>
                  </a:lnTo>
                  <a:lnTo>
                    <a:pt x="311459" y="2546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8C368CA-01F4-49CE-A710-E76832FC232E}"/>
                </a:ext>
              </a:extLst>
            </p:cNvPr>
            <p:cNvSpPr/>
            <p:nvPr/>
          </p:nvSpPr>
          <p:spPr>
            <a:xfrm>
              <a:off x="4346327" y="6419004"/>
              <a:ext cx="148346" cy="150360"/>
            </a:xfrm>
            <a:custGeom>
              <a:avLst/>
              <a:gdLst/>
              <a:ahLst/>
              <a:cxnLst/>
              <a:rect l="0" t="0" r="0" b="0"/>
              <a:pathLst>
                <a:path w="148346" h="150360">
                  <a:moveTo>
                    <a:pt x="24836" y="0"/>
                  </a:moveTo>
                  <a:lnTo>
                    <a:pt x="27687" y="8553"/>
                  </a:lnTo>
                  <a:lnTo>
                    <a:pt x="27495" y="17525"/>
                  </a:lnTo>
                  <a:lnTo>
                    <a:pt x="20302" y="46836"/>
                  </a:lnTo>
                  <a:lnTo>
                    <a:pt x="8184" y="67924"/>
                  </a:lnTo>
                  <a:lnTo>
                    <a:pt x="4785" y="72133"/>
                  </a:lnTo>
                  <a:lnTo>
                    <a:pt x="1007" y="83173"/>
                  </a:lnTo>
                  <a:lnTo>
                    <a:pt x="0" y="89458"/>
                  </a:lnTo>
                  <a:lnTo>
                    <a:pt x="1715" y="94843"/>
                  </a:lnTo>
                  <a:lnTo>
                    <a:pt x="22359" y="115875"/>
                  </a:lnTo>
                  <a:lnTo>
                    <a:pt x="46998" y="126886"/>
                  </a:lnTo>
                  <a:lnTo>
                    <a:pt x="110380" y="146527"/>
                  </a:lnTo>
                  <a:lnTo>
                    <a:pt x="148345" y="1503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816CFF5-B0B9-44AB-A15B-3848DCC061F1}"/>
                </a:ext>
              </a:extLst>
            </p:cNvPr>
            <p:cNvSpPr/>
            <p:nvPr/>
          </p:nvSpPr>
          <p:spPr>
            <a:xfrm>
              <a:off x="4457083" y="6386784"/>
              <a:ext cx="7142" cy="268501"/>
            </a:xfrm>
            <a:custGeom>
              <a:avLst/>
              <a:gdLst/>
              <a:ahLst/>
              <a:cxnLst/>
              <a:rect l="0" t="0" r="0" b="0"/>
              <a:pathLst>
                <a:path w="7142" h="268501">
                  <a:moveTo>
                    <a:pt x="0" y="0"/>
                  </a:moveTo>
                  <a:lnTo>
                    <a:pt x="2850" y="8552"/>
                  </a:lnTo>
                  <a:lnTo>
                    <a:pt x="3794" y="69817"/>
                  </a:lnTo>
                  <a:lnTo>
                    <a:pt x="5231" y="123403"/>
                  </a:lnTo>
                  <a:lnTo>
                    <a:pt x="5352" y="180045"/>
                  </a:lnTo>
                  <a:lnTo>
                    <a:pt x="7141" y="236471"/>
                  </a:lnTo>
                  <a:lnTo>
                    <a:pt x="5369" y="2685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EB79AAE-55B7-4BC4-84CA-70C745F2E18D}"/>
                </a:ext>
              </a:extLst>
            </p:cNvPr>
            <p:cNvSpPr/>
            <p:nvPr/>
          </p:nvSpPr>
          <p:spPr>
            <a:xfrm>
              <a:off x="4568696" y="6300865"/>
              <a:ext cx="150670" cy="333840"/>
            </a:xfrm>
            <a:custGeom>
              <a:avLst/>
              <a:gdLst/>
              <a:ahLst/>
              <a:cxnLst/>
              <a:rect l="0" t="0" r="0" b="0"/>
              <a:pathLst>
                <a:path w="150670" h="333840">
                  <a:moveTo>
                    <a:pt x="140775" y="102029"/>
                  </a:moveTo>
                  <a:lnTo>
                    <a:pt x="115530" y="63635"/>
                  </a:lnTo>
                  <a:lnTo>
                    <a:pt x="106882" y="56524"/>
                  </a:lnTo>
                  <a:lnTo>
                    <a:pt x="58591" y="32625"/>
                  </a:lnTo>
                  <a:lnTo>
                    <a:pt x="31263" y="25140"/>
                  </a:lnTo>
                  <a:lnTo>
                    <a:pt x="17122" y="26288"/>
                  </a:lnTo>
                  <a:lnTo>
                    <a:pt x="10010" y="28265"/>
                  </a:lnTo>
                  <a:lnTo>
                    <a:pt x="5269" y="31970"/>
                  </a:lnTo>
                  <a:lnTo>
                    <a:pt x="0" y="42452"/>
                  </a:lnTo>
                  <a:lnTo>
                    <a:pt x="841" y="56656"/>
                  </a:lnTo>
                  <a:lnTo>
                    <a:pt x="11105" y="87233"/>
                  </a:lnTo>
                  <a:lnTo>
                    <a:pt x="54702" y="144971"/>
                  </a:lnTo>
                  <a:lnTo>
                    <a:pt x="97810" y="205959"/>
                  </a:lnTo>
                  <a:lnTo>
                    <a:pt x="125151" y="250451"/>
                  </a:lnTo>
                  <a:lnTo>
                    <a:pt x="142444" y="300398"/>
                  </a:lnTo>
                  <a:lnTo>
                    <a:pt x="142198" y="319584"/>
                  </a:lnTo>
                  <a:lnTo>
                    <a:pt x="139934" y="324632"/>
                  </a:lnTo>
                  <a:lnTo>
                    <a:pt x="132645" y="331832"/>
                  </a:lnTo>
                  <a:lnTo>
                    <a:pt x="121848" y="333839"/>
                  </a:lnTo>
                  <a:lnTo>
                    <a:pt x="115627" y="333539"/>
                  </a:lnTo>
                  <a:lnTo>
                    <a:pt x="105533" y="328432"/>
                  </a:lnTo>
                  <a:lnTo>
                    <a:pt x="101171" y="324564"/>
                  </a:lnTo>
                  <a:lnTo>
                    <a:pt x="92180" y="307718"/>
                  </a:lnTo>
                  <a:lnTo>
                    <a:pt x="91439" y="284759"/>
                  </a:lnTo>
                  <a:lnTo>
                    <a:pt x="105043" y="228202"/>
                  </a:lnTo>
                  <a:lnTo>
                    <a:pt x="129087" y="169804"/>
                  </a:lnTo>
                  <a:lnTo>
                    <a:pt x="143599" y="124787"/>
                  </a:lnTo>
                  <a:lnTo>
                    <a:pt x="150669" y="66922"/>
                  </a:lnTo>
                  <a:lnTo>
                    <a:pt x="148590" y="18292"/>
                  </a:lnTo>
                  <a:lnTo>
                    <a:pt x="14077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428FFBA-B630-4545-AA98-D9B823D9F36F}"/>
                </a:ext>
              </a:extLst>
            </p:cNvPr>
            <p:cNvSpPr/>
            <p:nvPr/>
          </p:nvSpPr>
          <p:spPr>
            <a:xfrm>
              <a:off x="4908160" y="6467292"/>
              <a:ext cx="341608" cy="514175"/>
            </a:xfrm>
            <a:custGeom>
              <a:avLst/>
              <a:gdLst/>
              <a:ahLst/>
              <a:cxnLst/>
              <a:rect l="0" t="0" r="0" b="0"/>
              <a:pathLst>
                <a:path w="341608" h="514175">
                  <a:moveTo>
                    <a:pt x="214800" y="59112"/>
                  </a:moveTo>
                  <a:lnTo>
                    <a:pt x="219050" y="39997"/>
                  </a:lnTo>
                  <a:lnTo>
                    <a:pt x="218246" y="22223"/>
                  </a:lnTo>
                  <a:lnTo>
                    <a:pt x="217098" y="16619"/>
                  </a:lnTo>
                  <a:lnTo>
                    <a:pt x="211048" y="7211"/>
                  </a:lnTo>
                  <a:lnTo>
                    <a:pt x="206929" y="3031"/>
                  </a:lnTo>
                  <a:lnTo>
                    <a:pt x="201796" y="841"/>
                  </a:lnTo>
                  <a:lnTo>
                    <a:pt x="189728" y="0"/>
                  </a:lnTo>
                  <a:lnTo>
                    <a:pt x="166224" y="4917"/>
                  </a:lnTo>
                  <a:lnTo>
                    <a:pt x="153035" y="10363"/>
                  </a:lnTo>
                  <a:lnTo>
                    <a:pt x="135043" y="25839"/>
                  </a:lnTo>
                  <a:lnTo>
                    <a:pt x="121226" y="45541"/>
                  </a:lnTo>
                  <a:lnTo>
                    <a:pt x="115276" y="66494"/>
                  </a:lnTo>
                  <a:lnTo>
                    <a:pt x="116364" y="84966"/>
                  </a:lnTo>
                  <a:lnTo>
                    <a:pt x="120533" y="94667"/>
                  </a:lnTo>
                  <a:lnTo>
                    <a:pt x="153981" y="132466"/>
                  </a:lnTo>
                  <a:lnTo>
                    <a:pt x="167543" y="140380"/>
                  </a:lnTo>
                  <a:lnTo>
                    <a:pt x="210882" y="144623"/>
                  </a:lnTo>
                  <a:lnTo>
                    <a:pt x="223799" y="141667"/>
                  </a:lnTo>
                  <a:lnTo>
                    <a:pt x="234909" y="135779"/>
                  </a:lnTo>
                  <a:lnTo>
                    <a:pt x="243825" y="127196"/>
                  </a:lnTo>
                  <a:lnTo>
                    <a:pt x="252703" y="109449"/>
                  </a:lnTo>
                  <a:lnTo>
                    <a:pt x="256261" y="86225"/>
                  </a:lnTo>
                  <a:lnTo>
                    <a:pt x="254370" y="61904"/>
                  </a:lnTo>
                  <a:lnTo>
                    <a:pt x="270156" y="118654"/>
                  </a:lnTo>
                  <a:lnTo>
                    <a:pt x="293656" y="174031"/>
                  </a:lnTo>
                  <a:lnTo>
                    <a:pt x="312197" y="229036"/>
                  </a:lnTo>
                  <a:lnTo>
                    <a:pt x="328521" y="287473"/>
                  </a:lnTo>
                  <a:lnTo>
                    <a:pt x="340026" y="346487"/>
                  </a:lnTo>
                  <a:lnTo>
                    <a:pt x="341607" y="394602"/>
                  </a:lnTo>
                  <a:lnTo>
                    <a:pt x="328682" y="453993"/>
                  </a:lnTo>
                  <a:lnTo>
                    <a:pt x="319082" y="471860"/>
                  </a:lnTo>
                  <a:lnTo>
                    <a:pt x="300103" y="492343"/>
                  </a:lnTo>
                  <a:lnTo>
                    <a:pt x="289109" y="499872"/>
                  </a:lnTo>
                  <a:lnTo>
                    <a:pt x="255620" y="511565"/>
                  </a:lnTo>
                  <a:lnTo>
                    <a:pt x="226067" y="514174"/>
                  </a:lnTo>
                  <a:lnTo>
                    <a:pt x="179423" y="505131"/>
                  </a:lnTo>
                  <a:lnTo>
                    <a:pt x="122486" y="485001"/>
                  </a:lnTo>
                  <a:lnTo>
                    <a:pt x="66455" y="460788"/>
                  </a:lnTo>
                  <a:lnTo>
                    <a:pt x="26283" y="434869"/>
                  </a:lnTo>
                  <a:lnTo>
                    <a:pt x="0" y="4135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E397504-D3A3-4EC8-B3ED-CBBF37852282}"/>
                </a:ext>
              </a:extLst>
            </p:cNvPr>
            <p:cNvSpPr/>
            <p:nvPr/>
          </p:nvSpPr>
          <p:spPr>
            <a:xfrm>
              <a:off x="5291965" y="6388900"/>
              <a:ext cx="168089" cy="199962"/>
            </a:xfrm>
            <a:custGeom>
              <a:avLst/>
              <a:gdLst/>
              <a:ahLst/>
              <a:cxnLst/>
              <a:rect l="0" t="0" r="0" b="0"/>
              <a:pathLst>
                <a:path w="168089" h="199962">
                  <a:moveTo>
                    <a:pt x="35054" y="40844"/>
                  </a:moveTo>
                  <a:lnTo>
                    <a:pt x="32203" y="49397"/>
                  </a:lnTo>
                  <a:lnTo>
                    <a:pt x="32395" y="58368"/>
                  </a:lnTo>
                  <a:lnTo>
                    <a:pt x="40424" y="89174"/>
                  </a:lnTo>
                  <a:lnTo>
                    <a:pt x="32991" y="110949"/>
                  </a:lnTo>
                  <a:lnTo>
                    <a:pt x="30099" y="116220"/>
                  </a:lnTo>
                  <a:lnTo>
                    <a:pt x="28477" y="128442"/>
                  </a:lnTo>
                  <a:lnTo>
                    <a:pt x="32296" y="152885"/>
                  </a:lnTo>
                  <a:lnTo>
                    <a:pt x="43083" y="174353"/>
                  </a:lnTo>
                  <a:lnTo>
                    <a:pt x="49760" y="182919"/>
                  </a:lnTo>
                  <a:lnTo>
                    <a:pt x="63079" y="191599"/>
                  </a:lnTo>
                  <a:lnTo>
                    <a:pt x="92191" y="199281"/>
                  </a:lnTo>
                  <a:lnTo>
                    <a:pt x="117285" y="199961"/>
                  </a:lnTo>
                  <a:lnTo>
                    <a:pt x="138907" y="193135"/>
                  </a:lnTo>
                  <a:lnTo>
                    <a:pt x="149032" y="186891"/>
                  </a:lnTo>
                  <a:lnTo>
                    <a:pt x="155918" y="178547"/>
                  </a:lnTo>
                  <a:lnTo>
                    <a:pt x="165201" y="158606"/>
                  </a:lnTo>
                  <a:lnTo>
                    <a:pt x="168088" y="137061"/>
                  </a:lnTo>
                  <a:lnTo>
                    <a:pt x="164776" y="111628"/>
                  </a:lnTo>
                  <a:lnTo>
                    <a:pt x="150613" y="74829"/>
                  </a:lnTo>
                  <a:lnTo>
                    <a:pt x="130549" y="46446"/>
                  </a:lnTo>
                  <a:lnTo>
                    <a:pt x="93747" y="14143"/>
                  </a:lnTo>
                  <a:lnTo>
                    <a:pt x="76311" y="4889"/>
                  </a:lnTo>
                  <a:lnTo>
                    <a:pt x="61744" y="998"/>
                  </a:lnTo>
                  <a:lnTo>
                    <a:pt x="34609" y="0"/>
                  </a:lnTo>
                  <a:lnTo>
                    <a:pt x="18547" y="3995"/>
                  </a:lnTo>
                  <a:lnTo>
                    <a:pt x="8226" y="11340"/>
                  </a:lnTo>
                  <a:lnTo>
                    <a:pt x="4639" y="15805"/>
                  </a:lnTo>
                  <a:lnTo>
                    <a:pt x="653" y="28722"/>
                  </a:lnTo>
                  <a:lnTo>
                    <a:pt x="0" y="49584"/>
                  </a:lnTo>
                  <a:lnTo>
                    <a:pt x="2834" y="676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2DA1D27-C67C-447B-8023-72E0478D94B2}"/>
                </a:ext>
              </a:extLst>
            </p:cNvPr>
            <p:cNvSpPr/>
            <p:nvPr/>
          </p:nvSpPr>
          <p:spPr>
            <a:xfrm>
              <a:off x="5547188" y="6220315"/>
              <a:ext cx="53701" cy="381269"/>
            </a:xfrm>
            <a:custGeom>
              <a:avLst/>
              <a:gdLst/>
              <a:ahLst/>
              <a:cxnLst/>
              <a:rect l="0" t="0" r="0" b="0"/>
              <a:pathLst>
                <a:path w="53701" h="381269">
                  <a:moveTo>
                    <a:pt x="0" y="0"/>
                  </a:moveTo>
                  <a:lnTo>
                    <a:pt x="13785" y="60036"/>
                  </a:lnTo>
                  <a:lnTo>
                    <a:pt x="15974" y="116866"/>
                  </a:lnTo>
                  <a:lnTo>
                    <a:pt x="18952" y="175659"/>
                  </a:lnTo>
                  <a:lnTo>
                    <a:pt x="25023" y="237486"/>
                  </a:lnTo>
                  <a:lnTo>
                    <a:pt x="28334" y="294090"/>
                  </a:lnTo>
                  <a:lnTo>
                    <a:pt x="39467" y="354643"/>
                  </a:lnTo>
                  <a:lnTo>
                    <a:pt x="53700" y="3812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277FDA7-8723-4833-B3F5-AE7A262F67E6}"/>
                </a:ext>
              </a:extLst>
            </p:cNvPr>
            <p:cNvSpPr/>
            <p:nvPr/>
          </p:nvSpPr>
          <p:spPr>
            <a:xfrm>
              <a:off x="5758372" y="6180344"/>
              <a:ext cx="164716" cy="383650"/>
            </a:xfrm>
            <a:custGeom>
              <a:avLst/>
              <a:gdLst/>
              <a:ahLst/>
              <a:cxnLst/>
              <a:rect l="0" t="0" r="0" b="0"/>
              <a:pathLst>
                <a:path w="164716" h="383650">
                  <a:moveTo>
                    <a:pt x="164715" y="50711"/>
                  </a:moveTo>
                  <a:lnTo>
                    <a:pt x="140927" y="28116"/>
                  </a:lnTo>
                  <a:lnTo>
                    <a:pt x="78777" y="4191"/>
                  </a:lnTo>
                  <a:lnTo>
                    <a:pt x="62680" y="0"/>
                  </a:lnTo>
                  <a:lnTo>
                    <a:pt x="51943" y="925"/>
                  </a:lnTo>
                  <a:lnTo>
                    <a:pt x="32984" y="7651"/>
                  </a:lnTo>
                  <a:lnTo>
                    <a:pt x="15102" y="22903"/>
                  </a:lnTo>
                  <a:lnTo>
                    <a:pt x="4168" y="39687"/>
                  </a:lnTo>
                  <a:lnTo>
                    <a:pt x="0" y="58847"/>
                  </a:lnTo>
                  <a:lnTo>
                    <a:pt x="68" y="93799"/>
                  </a:lnTo>
                  <a:lnTo>
                    <a:pt x="16924" y="155243"/>
                  </a:lnTo>
                  <a:lnTo>
                    <a:pt x="41251" y="217222"/>
                  </a:lnTo>
                  <a:lnTo>
                    <a:pt x="58793" y="275209"/>
                  </a:lnTo>
                  <a:lnTo>
                    <a:pt x="78452" y="336801"/>
                  </a:lnTo>
                  <a:lnTo>
                    <a:pt x="84165" y="3836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702FF23-7E15-453A-9603-27D9F952E424}"/>
                </a:ext>
              </a:extLst>
            </p:cNvPr>
            <p:cNvSpPr/>
            <p:nvPr/>
          </p:nvSpPr>
          <p:spPr>
            <a:xfrm>
              <a:off x="5745877" y="6394673"/>
              <a:ext cx="139621" cy="45812"/>
            </a:xfrm>
            <a:custGeom>
              <a:avLst/>
              <a:gdLst/>
              <a:ahLst/>
              <a:cxnLst/>
              <a:rect l="0" t="0" r="0" b="0"/>
              <a:pathLst>
                <a:path w="139621" h="45812">
                  <a:moveTo>
                    <a:pt x="0" y="2851"/>
                  </a:moveTo>
                  <a:lnTo>
                    <a:pt x="8552" y="0"/>
                  </a:lnTo>
                  <a:lnTo>
                    <a:pt x="25273" y="1078"/>
                  </a:lnTo>
                  <a:lnTo>
                    <a:pt x="51709" y="7385"/>
                  </a:lnTo>
                  <a:lnTo>
                    <a:pt x="112403" y="34648"/>
                  </a:lnTo>
                  <a:lnTo>
                    <a:pt x="139620" y="458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E07E7542-729C-4590-9311-E45906D690C5}"/>
                </a:ext>
              </a:extLst>
            </p:cNvPr>
            <p:cNvSpPr/>
            <p:nvPr/>
          </p:nvSpPr>
          <p:spPr>
            <a:xfrm>
              <a:off x="5498858" y="6741202"/>
              <a:ext cx="102031" cy="300721"/>
            </a:xfrm>
            <a:custGeom>
              <a:avLst/>
              <a:gdLst/>
              <a:ahLst/>
              <a:cxnLst/>
              <a:rect l="0" t="0" r="0" b="0"/>
              <a:pathLst>
                <a:path w="102031" h="300721">
                  <a:moveTo>
                    <a:pt x="0" y="0"/>
                  </a:moveTo>
                  <a:lnTo>
                    <a:pt x="25402" y="62336"/>
                  </a:lnTo>
                  <a:lnTo>
                    <a:pt x="47872" y="123359"/>
                  </a:lnTo>
                  <a:lnTo>
                    <a:pt x="67505" y="180784"/>
                  </a:lnTo>
                  <a:lnTo>
                    <a:pt x="85171" y="242693"/>
                  </a:lnTo>
                  <a:lnTo>
                    <a:pt x="102030" y="3007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7C21061-D5EC-4123-A2C0-A77CDC9C56D3}"/>
                </a:ext>
              </a:extLst>
            </p:cNvPr>
            <p:cNvSpPr/>
            <p:nvPr/>
          </p:nvSpPr>
          <p:spPr>
            <a:xfrm>
              <a:off x="5568668" y="6896016"/>
              <a:ext cx="252502" cy="154045"/>
            </a:xfrm>
            <a:custGeom>
              <a:avLst/>
              <a:gdLst/>
              <a:ahLst/>
              <a:cxnLst/>
              <a:rect l="0" t="0" r="0" b="0"/>
              <a:pathLst>
                <a:path w="252502" h="154045">
                  <a:moveTo>
                    <a:pt x="0" y="22396"/>
                  </a:moveTo>
                  <a:lnTo>
                    <a:pt x="42493" y="0"/>
                  </a:lnTo>
                  <a:lnTo>
                    <a:pt x="79706" y="713"/>
                  </a:lnTo>
                  <a:lnTo>
                    <a:pt x="133991" y="13340"/>
                  </a:lnTo>
                  <a:lnTo>
                    <a:pt x="197092" y="48171"/>
                  </a:lnTo>
                  <a:lnTo>
                    <a:pt x="236185" y="81718"/>
                  </a:lnTo>
                  <a:lnTo>
                    <a:pt x="249510" y="103352"/>
                  </a:lnTo>
                  <a:lnTo>
                    <a:pt x="252501" y="120032"/>
                  </a:lnTo>
                  <a:lnTo>
                    <a:pt x="252464" y="128657"/>
                  </a:lnTo>
                  <a:lnTo>
                    <a:pt x="247649" y="141421"/>
                  </a:lnTo>
                  <a:lnTo>
                    <a:pt x="243859" y="146496"/>
                  </a:lnTo>
                  <a:lnTo>
                    <a:pt x="231693" y="152134"/>
                  </a:lnTo>
                  <a:lnTo>
                    <a:pt x="215744" y="154044"/>
                  </a:lnTo>
                  <a:lnTo>
                    <a:pt x="177926" y="148818"/>
                  </a:lnTo>
                  <a:lnTo>
                    <a:pt x="140531" y="136146"/>
                  </a:lnTo>
                  <a:lnTo>
                    <a:pt x="96660" y="1083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4879EC2-56EF-47F1-AA11-4ECC8B09D3CD}"/>
                </a:ext>
              </a:extLst>
            </p:cNvPr>
            <p:cNvSpPr/>
            <p:nvPr/>
          </p:nvSpPr>
          <p:spPr>
            <a:xfrm>
              <a:off x="5909713" y="6927604"/>
              <a:ext cx="190584" cy="151909"/>
            </a:xfrm>
            <a:custGeom>
              <a:avLst/>
              <a:gdLst/>
              <a:ahLst/>
              <a:cxnLst/>
              <a:rect l="0" t="0" r="0" b="0"/>
              <a:pathLst>
                <a:path w="190584" h="151909">
                  <a:moveTo>
                    <a:pt x="77813" y="92838"/>
                  </a:moveTo>
                  <a:lnTo>
                    <a:pt x="86366" y="87137"/>
                  </a:lnTo>
                  <a:lnTo>
                    <a:pt x="92156" y="79564"/>
                  </a:lnTo>
                  <a:lnTo>
                    <a:pt x="94535" y="75038"/>
                  </a:lnTo>
                  <a:lnTo>
                    <a:pt x="95587" y="65237"/>
                  </a:lnTo>
                  <a:lnTo>
                    <a:pt x="91402" y="41509"/>
                  </a:lnTo>
                  <a:lnTo>
                    <a:pt x="80845" y="23731"/>
                  </a:lnTo>
                  <a:lnTo>
                    <a:pt x="63530" y="9978"/>
                  </a:lnTo>
                  <a:lnTo>
                    <a:pt x="43284" y="1195"/>
                  </a:lnTo>
                  <a:lnTo>
                    <a:pt x="29253" y="0"/>
                  </a:lnTo>
                  <a:lnTo>
                    <a:pt x="16254" y="2054"/>
                  </a:lnTo>
                  <a:lnTo>
                    <a:pt x="6499" y="6944"/>
                  </a:lnTo>
                  <a:lnTo>
                    <a:pt x="3421" y="11112"/>
                  </a:lnTo>
                  <a:lnTo>
                    <a:pt x="0" y="22108"/>
                  </a:lnTo>
                  <a:lnTo>
                    <a:pt x="925" y="38865"/>
                  </a:lnTo>
                  <a:lnTo>
                    <a:pt x="10870" y="60565"/>
                  </a:lnTo>
                  <a:lnTo>
                    <a:pt x="33848" y="98204"/>
                  </a:lnTo>
                  <a:lnTo>
                    <a:pt x="45744" y="107753"/>
                  </a:lnTo>
                  <a:lnTo>
                    <a:pt x="65859" y="115886"/>
                  </a:lnTo>
                  <a:lnTo>
                    <a:pt x="79859" y="117998"/>
                  </a:lnTo>
                  <a:lnTo>
                    <a:pt x="85740" y="116771"/>
                  </a:lnTo>
                  <a:lnTo>
                    <a:pt x="95458" y="110634"/>
                  </a:lnTo>
                  <a:lnTo>
                    <a:pt x="107637" y="97116"/>
                  </a:lnTo>
                  <a:lnTo>
                    <a:pt x="111952" y="83801"/>
                  </a:lnTo>
                  <a:lnTo>
                    <a:pt x="113102" y="76073"/>
                  </a:lnTo>
                  <a:lnTo>
                    <a:pt x="115063" y="73307"/>
                  </a:lnTo>
                  <a:lnTo>
                    <a:pt x="117563" y="73852"/>
                  </a:lnTo>
                  <a:lnTo>
                    <a:pt x="171350" y="136804"/>
                  </a:lnTo>
                  <a:lnTo>
                    <a:pt x="190583" y="1519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229B4D-4EE6-472D-8B81-E7761F41243A}"/>
                </a:ext>
              </a:extLst>
            </p:cNvPr>
            <p:cNvSpPr/>
            <p:nvPr/>
          </p:nvSpPr>
          <p:spPr>
            <a:xfrm>
              <a:off x="6186216" y="6708983"/>
              <a:ext cx="69811" cy="424229"/>
            </a:xfrm>
            <a:custGeom>
              <a:avLst/>
              <a:gdLst/>
              <a:ahLst/>
              <a:cxnLst/>
              <a:rect l="0" t="0" r="0" b="0"/>
              <a:pathLst>
                <a:path w="69811" h="424229">
                  <a:moveTo>
                    <a:pt x="0" y="0"/>
                  </a:moveTo>
                  <a:lnTo>
                    <a:pt x="0" y="59740"/>
                  </a:lnTo>
                  <a:lnTo>
                    <a:pt x="5468" y="120671"/>
                  </a:lnTo>
                  <a:lnTo>
                    <a:pt x="14485" y="179111"/>
                  </a:lnTo>
                  <a:lnTo>
                    <a:pt x="25074" y="241817"/>
                  </a:lnTo>
                  <a:lnTo>
                    <a:pt x="34011" y="295371"/>
                  </a:lnTo>
                  <a:lnTo>
                    <a:pt x="47136" y="357680"/>
                  </a:lnTo>
                  <a:lnTo>
                    <a:pt x="68120" y="419201"/>
                  </a:lnTo>
                  <a:lnTo>
                    <a:pt x="69810" y="4242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2FBA949-A729-40A6-80D0-5982E8E93242}"/>
                </a:ext>
              </a:extLst>
            </p:cNvPr>
            <p:cNvSpPr/>
            <p:nvPr/>
          </p:nvSpPr>
          <p:spPr>
            <a:xfrm>
              <a:off x="6347315" y="6596214"/>
              <a:ext cx="96660" cy="515519"/>
            </a:xfrm>
            <a:custGeom>
              <a:avLst/>
              <a:gdLst/>
              <a:ahLst/>
              <a:cxnLst/>
              <a:rect l="0" t="0" r="0" b="0"/>
              <a:pathLst>
                <a:path w="96660" h="515519">
                  <a:moveTo>
                    <a:pt x="0" y="0"/>
                  </a:moveTo>
                  <a:lnTo>
                    <a:pt x="4250" y="56270"/>
                  </a:lnTo>
                  <a:lnTo>
                    <a:pt x="12779" y="119351"/>
                  </a:lnTo>
                  <a:lnTo>
                    <a:pt x="23292" y="182685"/>
                  </a:lnTo>
                  <a:lnTo>
                    <a:pt x="32223" y="237884"/>
                  </a:lnTo>
                  <a:lnTo>
                    <a:pt x="41767" y="299140"/>
                  </a:lnTo>
                  <a:lnTo>
                    <a:pt x="57594" y="361606"/>
                  </a:lnTo>
                  <a:lnTo>
                    <a:pt x="70970" y="418390"/>
                  </a:lnTo>
                  <a:lnTo>
                    <a:pt x="85549" y="480075"/>
                  </a:lnTo>
                  <a:lnTo>
                    <a:pt x="96659" y="5155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5D9D849-C7A8-4E7A-96A1-B1DCDBAF80CA}"/>
                </a:ext>
              </a:extLst>
            </p:cNvPr>
            <p:cNvSpPr/>
            <p:nvPr/>
          </p:nvSpPr>
          <p:spPr>
            <a:xfrm>
              <a:off x="6384905" y="6921743"/>
              <a:ext cx="356033" cy="368965"/>
            </a:xfrm>
            <a:custGeom>
              <a:avLst/>
              <a:gdLst/>
              <a:ahLst/>
              <a:cxnLst/>
              <a:rect l="0" t="0" r="0" b="0"/>
              <a:pathLst>
                <a:path w="356033" h="368965">
                  <a:moveTo>
                    <a:pt x="316829" y="87959"/>
                  </a:moveTo>
                  <a:lnTo>
                    <a:pt x="307073" y="61078"/>
                  </a:lnTo>
                  <a:lnTo>
                    <a:pt x="280928" y="26125"/>
                  </a:lnTo>
                  <a:lnTo>
                    <a:pt x="262402" y="11746"/>
                  </a:lnTo>
                  <a:lnTo>
                    <a:pt x="233333" y="585"/>
                  </a:lnTo>
                  <a:lnTo>
                    <a:pt x="221246" y="0"/>
                  </a:lnTo>
                  <a:lnTo>
                    <a:pt x="215517" y="680"/>
                  </a:lnTo>
                  <a:lnTo>
                    <a:pt x="211101" y="2923"/>
                  </a:lnTo>
                  <a:lnTo>
                    <a:pt x="204603" y="10189"/>
                  </a:lnTo>
                  <a:lnTo>
                    <a:pt x="204500" y="24159"/>
                  </a:lnTo>
                  <a:lnTo>
                    <a:pt x="224089" y="81583"/>
                  </a:lnTo>
                  <a:lnTo>
                    <a:pt x="257988" y="144092"/>
                  </a:lnTo>
                  <a:lnTo>
                    <a:pt x="293689" y="202621"/>
                  </a:lnTo>
                  <a:lnTo>
                    <a:pt x="321980" y="257528"/>
                  </a:lnTo>
                  <a:lnTo>
                    <a:pt x="346925" y="316565"/>
                  </a:lnTo>
                  <a:lnTo>
                    <a:pt x="356032" y="347892"/>
                  </a:lnTo>
                  <a:lnTo>
                    <a:pt x="355534" y="360407"/>
                  </a:lnTo>
                  <a:lnTo>
                    <a:pt x="352775" y="364460"/>
                  </a:lnTo>
                  <a:lnTo>
                    <a:pt x="348549" y="367162"/>
                  </a:lnTo>
                  <a:lnTo>
                    <a:pt x="343346" y="368964"/>
                  </a:lnTo>
                  <a:lnTo>
                    <a:pt x="332790" y="367784"/>
                  </a:lnTo>
                  <a:lnTo>
                    <a:pt x="322132" y="362685"/>
                  </a:lnTo>
                  <a:lnTo>
                    <a:pt x="261017" y="318750"/>
                  </a:lnTo>
                  <a:lnTo>
                    <a:pt x="199423" y="279680"/>
                  </a:lnTo>
                  <a:lnTo>
                    <a:pt x="139212" y="244020"/>
                  </a:lnTo>
                  <a:lnTo>
                    <a:pt x="85866" y="217479"/>
                  </a:lnTo>
                  <a:lnTo>
                    <a:pt x="22420" y="193313"/>
                  </a:lnTo>
                  <a:lnTo>
                    <a:pt x="0" y="1899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707B143-7C36-4FEE-B6D5-E45D935A96BD}"/>
                </a:ext>
              </a:extLst>
            </p:cNvPr>
            <p:cNvSpPr/>
            <p:nvPr/>
          </p:nvSpPr>
          <p:spPr>
            <a:xfrm>
              <a:off x="1278746" y="5898431"/>
              <a:ext cx="5796857" cy="1556892"/>
            </a:xfrm>
            <a:custGeom>
              <a:avLst/>
              <a:gdLst/>
              <a:ahLst/>
              <a:cxnLst/>
              <a:rect l="0" t="0" r="0" b="0"/>
              <a:pathLst>
                <a:path w="5796857" h="1556892">
                  <a:moveTo>
                    <a:pt x="4939689" y="1460320"/>
                  </a:moveTo>
                  <a:lnTo>
                    <a:pt x="4884503" y="1453690"/>
                  </a:lnTo>
                  <a:lnTo>
                    <a:pt x="4826319" y="1444099"/>
                  </a:lnTo>
                  <a:lnTo>
                    <a:pt x="4771947" y="1438935"/>
                  </a:lnTo>
                  <a:lnTo>
                    <a:pt x="4720153" y="1434726"/>
                  </a:lnTo>
                  <a:lnTo>
                    <a:pt x="4663824" y="1433718"/>
                  </a:lnTo>
                  <a:lnTo>
                    <a:pt x="4600987" y="1433518"/>
                  </a:lnTo>
                  <a:lnTo>
                    <a:pt x="4552934" y="1434081"/>
                  </a:lnTo>
                  <a:lnTo>
                    <a:pt x="4503493" y="1437761"/>
                  </a:lnTo>
                  <a:lnTo>
                    <a:pt x="4448403" y="1442033"/>
                  </a:lnTo>
                  <a:lnTo>
                    <a:pt x="4393430" y="1444160"/>
                  </a:lnTo>
                  <a:lnTo>
                    <a:pt x="4335839" y="1448306"/>
                  </a:lnTo>
                  <a:lnTo>
                    <a:pt x="4276611" y="1453313"/>
                  </a:lnTo>
                  <a:lnTo>
                    <a:pt x="4213980" y="1458575"/>
                  </a:lnTo>
                  <a:lnTo>
                    <a:pt x="4171444" y="1462131"/>
                  </a:lnTo>
                  <a:lnTo>
                    <a:pt x="4128671" y="1465699"/>
                  </a:lnTo>
                  <a:lnTo>
                    <a:pt x="4085199" y="1469870"/>
                  </a:lnTo>
                  <a:lnTo>
                    <a:pt x="4040022" y="1475702"/>
                  </a:lnTo>
                  <a:lnTo>
                    <a:pt x="3994089" y="1479090"/>
                  </a:lnTo>
                  <a:lnTo>
                    <a:pt x="3947818" y="1481192"/>
                  </a:lnTo>
                  <a:lnTo>
                    <a:pt x="3901397" y="1484115"/>
                  </a:lnTo>
                  <a:lnTo>
                    <a:pt x="3853320" y="1487403"/>
                  </a:lnTo>
                  <a:lnTo>
                    <a:pt x="3804107" y="1490854"/>
                  </a:lnTo>
                  <a:lnTo>
                    <a:pt x="3754391" y="1494376"/>
                  </a:lnTo>
                  <a:lnTo>
                    <a:pt x="3702860" y="1497930"/>
                  </a:lnTo>
                  <a:lnTo>
                    <a:pt x="3649527" y="1501499"/>
                  </a:lnTo>
                  <a:lnTo>
                    <a:pt x="3594002" y="1505074"/>
                  </a:lnTo>
                  <a:lnTo>
                    <a:pt x="3539092" y="1508651"/>
                  </a:lnTo>
                  <a:lnTo>
                    <a:pt x="3484855" y="1512826"/>
                  </a:lnTo>
                  <a:lnTo>
                    <a:pt x="3430916" y="1518660"/>
                  </a:lnTo>
                  <a:lnTo>
                    <a:pt x="3377111" y="1523639"/>
                  </a:lnTo>
                  <a:lnTo>
                    <a:pt x="3322766" y="1527841"/>
                  </a:lnTo>
                  <a:lnTo>
                    <a:pt x="3266792" y="1531698"/>
                  </a:lnTo>
                  <a:lnTo>
                    <a:pt x="3210092" y="1535401"/>
                  </a:lnTo>
                  <a:lnTo>
                    <a:pt x="3153070" y="1539035"/>
                  </a:lnTo>
                  <a:lnTo>
                    <a:pt x="3095905" y="1542640"/>
                  </a:lnTo>
                  <a:lnTo>
                    <a:pt x="3038676" y="1544639"/>
                  </a:lnTo>
                  <a:lnTo>
                    <a:pt x="2981419" y="1546124"/>
                  </a:lnTo>
                  <a:lnTo>
                    <a:pt x="2924149" y="1548773"/>
                  </a:lnTo>
                  <a:lnTo>
                    <a:pt x="2866874" y="1551939"/>
                  </a:lnTo>
                  <a:lnTo>
                    <a:pt x="2809000" y="1554740"/>
                  </a:lnTo>
                  <a:lnTo>
                    <a:pt x="2749468" y="1555984"/>
                  </a:lnTo>
                  <a:lnTo>
                    <a:pt x="2690788" y="1556536"/>
                  </a:lnTo>
                  <a:lnTo>
                    <a:pt x="2632289" y="1556781"/>
                  </a:lnTo>
                  <a:lnTo>
                    <a:pt x="2572479" y="1556891"/>
                  </a:lnTo>
                  <a:lnTo>
                    <a:pt x="2512085" y="1555349"/>
                  </a:lnTo>
                  <a:lnTo>
                    <a:pt x="2451433" y="1553271"/>
                  </a:lnTo>
                  <a:lnTo>
                    <a:pt x="2390666" y="1552348"/>
                  </a:lnTo>
                  <a:lnTo>
                    <a:pt x="2329847" y="1550345"/>
                  </a:lnTo>
                  <a:lnTo>
                    <a:pt x="2269602" y="1547467"/>
                  </a:lnTo>
                  <a:lnTo>
                    <a:pt x="2211004" y="1544199"/>
                  </a:lnTo>
                  <a:lnTo>
                    <a:pt x="2151548" y="1540758"/>
                  </a:lnTo>
                  <a:lnTo>
                    <a:pt x="2091312" y="1537240"/>
                  </a:lnTo>
                  <a:lnTo>
                    <a:pt x="2030729" y="1533687"/>
                  </a:lnTo>
                  <a:lnTo>
                    <a:pt x="1969993" y="1528528"/>
                  </a:lnTo>
                  <a:lnTo>
                    <a:pt x="1908591" y="1522257"/>
                  </a:lnTo>
                  <a:lnTo>
                    <a:pt x="1845501" y="1515493"/>
                  </a:lnTo>
                  <a:lnTo>
                    <a:pt x="1813642" y="1512018"/>
                  </a:lnTo>
                  <a:lnTo>
                    <a:pt x="1781662" y="1508509"/>
                  </a:lnTo>
                  <a:lnTo>
                    <a:pt x="1749602" y="1504976"/>
                  </a:lnTo>
                  <a:lnTo>
                    <a:pt x="1686931" y="1497868"/>
                  </a:lnTo>
                  <a:lnTo>
                    <a:pt x="1625266" y="1490730"/>
                  </a:lnTo>
                  <a:lnTo>
                    <a:pt x="1564049" y="1483581"/>
                  </a:lnTo>
                  <a:lnTo>
                    <a:pt x="1503030" y="1476427"/>
                  </a:lnTo>
                  <a:lnTo>
                    <a:pt x="1442100" y="1469269"/>
                  </a:lnTo>
                  <a:lnTo>
                    <a:pt x="1381209" y="1462109"/>
                  </a:lnTo>
                  <a:lnTo>
                    <a:pt x="1321926" y="1453358"/>
                  </a:lnTo>
                  <a:lnTo>
                    <a:pt x="1262563" y="1443502"/>
                  </a:lnTo>
                  <a:lnTo>
                    <a:pt x="1200379" y="1433156"/>
                  </a:lnTo>
                  <a:lnTo>
                    <a:pt x="1138534" y="1424182"/>
                  </a:lnTo>
                  <a:lnTo>
                    <a:pt x="1077236" y="1415618"/>
                  </a:lnTo>
                  <a:lnTo>
                    <a:pt x="1016181" y="1405846"/>
                  </a:lnTo>
                  <a:lnTo>
                    <a:pt x="956826" y="1397127"/>
                  </a:lnTo>
                  <a:lnTo>
                    <a:pt x="898027" y="1388677"/>
                  </a:lnTo>
                  <a:lnTo>
                    <a:pt x="838083" y="1378956"/>
                  </a:lnTo>
                  <a:lnTo>
                    <a:pt x="779221" y="1370259"/>
                  </a:lnTo>
                  <a:lnTo>
                    <a:pt x="721239" y="1361224"/>
                  </a:lnTo>
                  <a:lnTo>
                    <a:pt x="663646" y="1349251"/>
                  </a:lnTo>
                  <a:lnTo>
                    <a:pt x="609410" y="1337566"/>
                  </a:lnTo>
                  <a:lnTo>
                    <a:pt x="557461" y="1325810"/>
                  </a:lnTo>
                  <a:lnTo>
                    <a:pt x="506528" y="1312628"/>
                  </a:lnTo>
                  <a:lnTo>
                    <a:pt x="459228" y="1298814"/>
                  </a:lnTo>
                  <a:lnTo>
                    <a:pt x="414937" y="1284720"/>
                  </a:lnTo>
                  <a:lnTo>
                    <a:pt x="353102" y="1262771"/>
                  </a:lnTo>
                  <a:lnTo>
                    <a:pt x="294406" y="1237637"/>
                  </a:lnTo>
                  <a:lnTo>
                    <a:pt x="242475" y="1210699"/>
                  </a:lnTo>
                  <a:lnTo>
                    <a:pt x="180000" y="1169826"/>
                  </a:lnTo>
                  <a:lnTo>
                    <a:pt x="127086" y="1124429"/>
                  </a:lnTo>
                  <a:lnTo>
                    <a:pt x="68613" y="1065447"/>
                  </a:lnTo>
                  <a:lnTo>
                    <a:pt x="36069" y="1013316"/>
                  </a:lnTo>
                  <a:lnTo>
                    <a:pt x="15233" y="958512"/>
                  </a:lnTo>
                  <a:lnTo>
                    <a:pt x="2808" y="901721"/>
                  </a:lnTo>
                  <a:lnTo>
                    <a:pt x="0" y="844538"/>
                  </a:lnTo>
                  <a:lnTo>
                    <a:pt x="8020" y="783587"/>
                  </a:lnTo>
                  <a:lnTo>
                    <a:pt x="22686" y="724963"/>
                  </a:lnTo>
                  <a:lnTo>
                    <a:pt x="48345" y="664567"/>
                  </a:lnTo>
                  <a:lnTo>
                    <a:pt x="79048" y="605214"/>
                  </a:lnTo>
                  <a:lnTo>
                    <a:pt x="118349" y="549115"/>
                  </a:lnTo>
                  <a:lnTo>
                    <a:pt x="166288" y="497637"/>
                  </a:lnTo>
                  <a:lnTo>
                    <a:pt x="218628" y="447846"/>
                  </a:lnTo>
                  <a:lnTo>
                    <a:pt x="277850" y="402918"/>
                  </a:lnTo>
                  <a:lnTo>
                    <a:pt x="338540" y="362420"/>
                  </a:lnTo>
                  <a:lnTo>
                    <a:pt x="389072" y="334757"/>
                  </a:lnTo>
                  <a:lnTo>
                    <a:pt x="441833" y="310517"/>
                  </a:lnTo>
                  <a:lnTo>
                    <a:pt x="498105" y="288218"/>
                  </a:lnTo>
                  <a:lnTo>
                    <a:pt x="556346" y="266496"/>
                  </a:lnTo>
                  <a:lnTo>
                    <a:pt x="615170" y="247796"/>
                  </a:lnTo>
                  <a:lnTo>
                    <a:pt x="674167" y="230917"/>
                  </a:lnTo>
                  <a:lnTo>
                    <a:pt x="716712" y="221589"/>
                  </a:lnTo>
                  <a:lnTo>
                    <a:pt x="760880" y="213465"/>
                  </a:lnTo>
                  <a:lnTo>
                    <a:pt x="804376" y="205877"/>
                  </a:lnTo>
                  <a:lnTo>
                    <a:pt x="849166" y="198527"/>
                  </a:lnTo>
                  <a:lnTo>
                    <a:pt x="894928" y="191282"/>
                  </a:lnTo>
                  <a:lnTo>
                    <a:pt x="941122" y="184085"/>
                  </a:lnTo>
                  <a:lnTo>
                    <a:pt x="985917" y="178500"/>
                  </a:lnTo>
                  <a:lnTo>
                    <a:pt x="1030289" y="174028"/>
                  </a:lnTo>
                  <a:lnTo>
                    <a:pt x="1075865" y="170051"/>
                  </a:lnTo>
                  <a:lnTo>
                    <a:pt x="1121977" y="166296"/>
                  </a:lnTo>
                  <a:lnTo>
                    <a:pt x="1168327" y="162638"/>
                  </a:lnTo>
                  <a:lnTo>
                    <a:pt x="1214782" y="159023"/>
                  </a:lnTo>
                  <a:lnTo>
                    <a:pt x="1261284" y="155427"/>
                  </a:lnTo>
                  <a:lnTo>
                    <a:pt x="1307807" y="151840"/>
                  </a:lnTo>
                  <a:lnTo>
                    <a:pt x="1354340" y="148257"/>
                  </a:lnTo>
                  <a:lnTo>
                    <a:pt x="1402467" y="144676"/>
                  </a:lnTo>
                  <a:lnTo>
                    <a:pt x="1452298" y="141095"/>
                  </a:lnTo>
                  <a:lnTo>
                    <a:pt x="1504279" y="137515"/>
                  </a:lnTo>
                  <a:lnTo>
                    <a:pt x="1557214" y="132344"/>
                  </a:lnTo>
                  <a:lnTo>
                    <a:pt x="1610574" y="127261"/>
                  </a:lnTo>
                  <a:lnTo>
                    <a:pt x="1664123" y="125002"/>
                  </a:lnTo>
                  <a:lnTo>
                    <a:pt x="1717756" y="122407"/>
                  </a:lnTo>
                  <a:lnTo>
                    <a:pt x="1772022" y="119861"/>
                  </a:lnTo>
                  <a:lnTo>
                    <a:pt x="1827963" y="118730"/>
                  </a:lnTo>
                  <a:lnTo>
                    <a:pt x="1886239" y="118227"/>
                  </a:lnTo>
                  <a:lnTo>
                    <a:pt x="1945353" y="118004"/>
                  </a:lnTo>
                  <a:lnTo>
                    <a:pt x="2003449" y="117904"/>
                  </a:lnTo>
                  <a:lnTo>
                    <a:pt x="2062682" y="117860"/>
                  </a:lnTo>
                  <a:lnTo>
                    <a:pt x="2122222" y="117841"/>
                  </a:lnTo>
                  <a:lnTo>
                    <a:pt x="2180506" y="117832"/>
                  </a:lnTo>
                  <a:lnTo>
                    <a:pt x="2238233" y="117828"/>
                  </a:lnTo>
                  <a:lnTo>
                    <a:pt x="2295711" y="117229"/>
                  </a:lnTo>
                  <a:lnTo>
                    <a:pt x="2353079" y="114975"/>
                  </a:lnTo>
                  <a:lnTo>
                    <a:pt x="2408807" y="113575"/>
                  </a:lnTo>
                  <a:lnTo>
                    <a:pt x="2463408" y="112952"/>
                  </a:lnTo>
                  <a:lnTo>
                    <a:pt x="2517509" y="112676"/>
                  </a:lnTo>
                  <a:lnTo>
                    <a:pt x="2569795" y="110961"/>
                  </a:lnTo>
                  <a:lnTo>
                    <a:pt x="2620878" y="108211"/>
                  </a:lnTo>
                  <a:lnTo>
                    <a:pt x="2671426" y="105000"/>
                  </a:lnTo>
                  <a:lnTo>
                    <a:pt x="2721736" y="103174"/>
                  </a:lnTo>
                  <a:lnTo>
                    <a:pt x="2771344" y="101767"/>
                  </a:lnTo>
                  <a:lnTo>
                    <a:pt x="2819247" y="99153"/>
                  </a:lnTo>
                  <a:lnTo>
                    <a:pt x="2866393" y="94411"/>
                  </a:lnTo>
                  <a:lnTo>
                    <a:pt x="2913202" y="88922"/>
                  </a:lnTo>
                  <a:lnTo>
                    <a:pt x="2959861" y="84494"/>
                  </a:lnTo>
                  <a:lnTo>
                    <a:pt x="3004863" y="78945"/>
                  </a:lnTo>
                  <a:lnTo>
                    <a:pt x="3049327" y="73098"/>
                  </a:lnTo>
                  <a:lnTo>
                    <a:pt x="3094944" y="68511"/>
                  </a:lnTo>
                  <a:lnTo>
                    <a:pt x="3142666" y="62892"/>
                  </a:lnTo>
                  <a:lnTo>
                    <a:pt x="3191122" y="56417"/>
                  </a:lnTo>
                  <a:lnTo>
                    <a:pt x="3238515" y="49561"/>
                  </a:lnTo>
                  <a:lnTo>
                    <a:pt x="3287023" y="44128"/>
                  </a:lnTo>
                  <a:lnTo>
                    <a:pt x="3336428" y="39724"/>
                  </a:lnTo>
                  <a:lnTo>
                    <a:pt x="3386230" y="35778"/>
                  </a:lnTo>
                  <a:lnTo>
                    <a:pt x="3437799" y="32036"/>
                  </a:lnTo>
                  <a:lnTo>
                    <a:pt x="3489956" y="28383"/>
                  </a:lnTo>
                  <a:lnTo>
                    <a:pt x="3540981" y="24771"/>
                  </a:lnTo>
                  <a:lnTo>
                    <a:pt x="3593094" y="21177"/>
                  </a:lnTo>
                  <a:lnTo>
                    <a:pt x="3646088" y="17590"/>
                  </a:lnTo>
                  <a:lnTo>
                    <a:pt x="3699475" y="14008"/>
                  </a:lnTo>
                  <a:lnTo>
                    <a:pt x="3751445" y="10427"/>
                  </a:lnTo>
                  <a:lnTo>
                    <a:pt x="3802983" y="6846"/>
                  </a:lnTo>
                  <a:lnTo>
                    <a:pt x="3855722" y="3265"/>
                  </a:lnTo>
                  <a:lnTo>
                    <a:pt x="3907404" y="1276"/>
                  </a:lnTo>
                  <a:lnTo>
                    <a:pt x="3958218" y="392"/>
                  </a:lnTo>
                  <a:lnTo>
                    <a:pt x="4008646" y="0"/>
                  </a:lnTo>
                  <a:lnTo>
                    <a:pt x="4058903" y="1416"/>
                  </a:lnTo>
                  <a:lnTo>
                    <a:pt x="4109680" y="3438"/>
                  </a:lnTo>
                  <a:lnTo>
                    <a:pt x="4162082" y="4336"/>
                  </a:lnTo>
                  <a:lnTo>
                    <a:pt x="4213613" y="4735"/>
                  </a:lnTo>
                  <a:lnTo>
                    <a:pt x="4264361" y="4913"/>
                  </a:lnTo>
                  <a:lnTo>
                    <a:pt x="4314758" y="4992"/>
                  </a:lnTo>
                  <a:lnTo>
                    <a:pt x="4365003" y="6618"/>
                  </a:lnTo>
                  <a:lnTo>
                    <a:pt x="4414582" y="9330"/>
                  </a:lnTo>
                  <a:lnTo>
                    <a:pt x="4462471" y="12524"/>
                  </a:lnTo>
                  <a:lnTo>
                    <a:pt x="4511202" y="15932"/>
                  </a:lnTo>
                  <a:lnTo>
                    <a:pt x="4560108" y="20033"/>
                  </a:lnTo>
                  <a:lnTo>
                    <a:pt x="4607699" y="25833"/>
                  </a:lnTo>
                  <a:lnTo>
                    <a:pt x="4656298" y="33980"/>
                  </a:lnTo>
                  <a:lnTo>
                    <a:pt x="4705144" y="42971"/>
                  </a:lnTo>
                  <a:lnTo>
                    <a:pt x="4752710" y="50944"/>
                  </a:lnTo>
                  <a:lnTo>
                    <a:pt x="4799706" y="60056"/>
                  </a:lnTo>
                  <a:lnTo>
                    <a:pt x="4846448" y="70670"/>
                  </a:lnTo>
                  <a:lnTo>
                    <a:pt x="4893078" y="83343"/>
                  </a:lnTo>
                  <a:lnTo>
                    <a:pt x="4938067" y="96931"/>
                  </a:lnTo>
                  <a:lnTo>
                    <a:pt x="4981928" y="110925"/>
                  </a:lnTo>
                  <a:lnTo>
                    <a:pt x="5025289" y="125101"/>
                  </a:lnTo>
                  <a:lnTo>
                    <a:pt x="5068426" y="140948"/>
                  </a:lnTo>
                  <a:lnTo>
                    <a:pt x="5131375" y="166641"/>
                  </a:lnTo>
                  <a:lnTo>
                    <a:pt x="5191595" y="194739"/>
                  </a:lnTo>
                  <a:lnTo>
                    <a:pt x="5251004" y="225738"/>
                  </a:lnTo>
                  <a:lnTo>
                    <a:pt x="5310176" y="259188"/>
                  </a:lnTo>
                  <a:lnTo>
                    <a:pt x="5367684" y="295550"/>
                  </a:lnTo>
                  <a:lnTo>
                    <a:pt x="5422512" y="335959"/>
                  </a:lnTo>
                  <a:lnTo>
                    <a:pt x="5474955" y="381942"/>
                  </a:lnTo>
                  <a:lnTo>
                    <a:pt x="5524504" y="429577"/>
                  </a:lnTo>
                  <a:lnTo>
                    <a:pt x="5571604" y="477700"/>
                  </a:lnTo>
                  <a:lnTo>
                    <a:pt x="5615791" y="525969"/>
                  </a:lnTo>
                  <a:lnTo>
                    <a:pt x="5667784" y="587537"/>
                  </a:lnTo>
                  <a:lnTo>
                    <a:pt x="5708240" y="649951"/>
                  </a:lnTo>
                  <a:lnTo>
                    <a:pt x="5735300" y="697931"/>
                  </a:lnTo>
                  <a:lnTo>
                    <a:pt x="5758103" y="746156"/>
                  </a:lnTo>
                  <a:lnTo>
                    <a:pt x="5775267" y="794456"/>
                  </a:lnTo>
                  <a:lnTo>
                    <a:pt x="5788609" y="857293"/>
                  </a:lnTo>
                  <a:lnTo>
                    <a:pt x="5796856" y="918698"/>
                  </a:lnTo>
                  <a:lnTo>
                    <a:pt x="5793601" y="978252"/>
                  </a:lnTo>
                  <a:lnTo>
                    <a:pt x="5783677" y="1035981"/>
                  </a:lnTo>
                  <a:lnTo>
                    <a:pt x="5770093" y="1093349"/>
                  </a:lnTo>
                  <a:lnTo>
                    <a:pt x="5749576" y="1150646"/>
                  </a:lnTo>
                  <a:lnTo>
                    <a:pt x="5723160" y="1206338"/>
                  </a:lnTo>
                  <a:lnTo>
                    <a:pt x="5679856" y="1269774"/>
                  </a:lnTo>
                  <a:lnTo>
                    <a:pt x="5628624" y="1328579"/>
                  </a:lnTo>
                  <a:lnTo>
                    <a:pt x="5566122" y="1378921"/>
                  </a:lnTo>
                  <a:lnTo>
                    <a:pt x="5507480" y="1412551"/>
                  </a:lnTo>
                  <a:lnTo>
                    <a:pt x="5460155" y="1434896"/>
                  </a:lnTo>
                  <a:lnTo>
                    <a:pt x="5409272" y="1456632"/>
                  </a:lnTo>
                  <a:lnTo>
                    <a:pt x="5353556" y="1475338"/>
                  </a:lnTo>
                  <a:lnTo>
                    <a:pt x="5295479" y="1492216"/>
                  </a:lnTo>
                  <a:lnTo>
                    <a:pt x="5253150" y="1501544"/>
                  </a:lnTo>
                  <a:lnTo>
                    <a:pt x="5207884" y="1509071"/>
                  </a:lnTo>
                  <a:lnTo>
                    <a:pt x="5159923" y="1514406"/>
                  </a:lnTo>
                  <a:lnTo>
                    <a:pt x="5110762" y="1517174"/>
                  </a:lnTo>
                  <a:lnTo>
                    <a:pt x="5059874" y="1517212"/>
                  </a:lnTo>
                  <a:lnTo>
                    <a:pt x="5005436" y="1513251"/>
                  </a:lnTo>
                  <a:lnTo>
                    <a:pt x="4947828" y="1507512"/>
                  </a:lnTo>
                  <a:lnTo>
                    <a:pt x="4887220" y="1500388"/>
                  </a:lnTo>
                  <a:lnTo>
                    <a:pt x="4855187" y="1495981"/>
                  </a:lnTo>
                  <a:lnTo>
                    <a:pt x="4822495" y="1491254"/>
                  </a:lnTo>
                  <a:lnTo>
                    <a:pt x="4788767" y="1485716"/>
                  </a:lnTo>
                  <a:lnTo>
                    <a:pt x="4754348" y="1479637"/>
                  </a:lnTo>
                  <a:lnTo>
                    <a:pt x="4719468" y="1473198"/>
                  </a:lnTo>
                  <a:lnTo>
                    <a:pt x="4683089" y="1466519"/>
                  </a:lnTo>
                  <a:lnTo>
                    <a:pt x="4645710" y="1459679"/>
                  </a:lnTo>
                  <a:lnTo>
                    <a:pt x="4607664" y="1452733"/>
                  </a:lnTo>
                  <a:lnTo>
                    <a:pt x="4568575" y="1445118"/>
                  </a:lnTo>
                  <a:lnTo>
                    <a:pt x="4528795" y="1437058"/>
                  </a:lnTo>
                  <a:lnTo>
                    <a:pt x="4488550" y="1428702"/>
                  </a:lnTo>
                  <a:lnTo>
                    <a:pt x="4447401" y="1421341"/>
                  </a:lnTo>
                  <a:lnTo>
                    <a:pt x="4405648" y="1414644"/>
                  </a:lnTo>
                  <a:lnTo>
                    <a:pt x="4363493" y="1408389"/>
                  </a:lnTo>
                  <a:lnTo>
                    <a:pt x="4319876" y="1402430"/>
                  </a:lnTo>
                  <a:lnTo>
                    <a:pt x="4275285" y="1396666"/>
                  </a:lnTo>
                  <a:lnTo>
                    <a:pt x="4230044" y="1391034"/>
                  </a:lnTo>
                  <a:lnTo>
                    <a:pt x="4183773" y="1386682"/>
                  </a:lnTo>
                  <a:lnTo>
                    <a:pt x="4136817" y="1383185"/>
                  </a:lnTo>
                  <a:lnTo>
                    <a:pt x="4089402" y="1380257"/>
                  </a:lnTo>
                  <a:lnTo>
                    <a:pt x="4045262" y="1377708"/>
                  </a:lnTo>
                  <a:lnTo>
                    <a:pt x="4003306" y="1375411"/>
                  </a:lnTo>
                  <a:lnTo>
                    <a:pt x="3962805" y="1373285"/>
                  </a:lnTo>
                  <a:lnTo>
                    <a:pt x="3928048" y="1371866"/>
                  </a:lnTo>
                  <a:lnTo>
                    <a:pt x="3868744" y="1370290"/>
                  </a:lnTo>
                  <a:lnTo>
                    <a:pt x="3811994" y="13690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2811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6FD1EF-FE85-472A-88D8-FD5A7282C6D9}"/>
              </a:ext>
            </a:extLst>
          </p:cNvPr>
          <p:cNvSpPr txBox="1"/>
          <p:nvPr/>
        </p:nvSpPr>
        <p:spPr>
          <a:xfrm>
            <a:off x="101600" y="1257300"/>
            <a:ext cx="83312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entury Gothic - 24"/>
              </a:rPr>
              <a:t>A foam ball has a diameter of 1.2 inches.  How many  ​foam balls will fit inside of a storage unit that is 9 feet  ​wide, 12 feet long, and 11 feet high?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D75DE-887F-4518-9F9C-31158ECB8CA0}"/>
              </a:ext>
            </a:extLst>
          </p:cNvPr>
          <p:cNvSpPr txBox="1"/>
          <p:nvPr/>
        </p:nvSpPr>
        <p:spPr>
          <a:xfrm>
            <a:off x="1219200" y="203200"/>
            <a:ext cx="554911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You guessed it....your turn!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9230CA-E771-44B2-BDBA-2E34552B9841}"/>
              </a:ext>
            </a:extLst>
          </p:cNvPr>
          <p:cNvGrpSpPr/>
          <p:nvPr/>
        </p:nvGrpSpPr>
        <p:grpSpPr>
          <a:xfrm>
            <a:off x="8166100" y="165100"/>
            <a:ext cx="1611402" cy="1432306"/>
            <a:chOff x="8166100" y="165100"/>
            <a:chExt cx="1611402" cy="14323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6330DE-8339-4A63-8C9A-5EB0BBD514B7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6100" y="165100"/>
              <a:ext cx="1436751" cy="143230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DD19D9-C2F6-44F8-BAD7-2146A44AC44D}"/>
                </a:ext>
              </a:extLst>
            </p:cNvPr>
            <p:cNvSpPr txBox="1"/>
            <p:nvPr/>
          </p:nvSpPr>
          <p:spPr>
            <a:xfrm>
              <a:off x="8407400" y="622300"/>
              <a:ext cx="1370102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>
                  <a:solidFill>
                    <a:srgbClr val="0000FF"/>
                  </a:solidFill>
                  <a:latin typeface="Bauhaus 93 - 18"/>
                </a:rPr>
                <a:t>Post it  ​check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8479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356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67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143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33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B7527-EF4E-4774-8517-50D2C3676B7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-38100"/>
            <a:ext cx="7874000" cy="623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46376AB-FEFA-45D3-8411-4C6F9FF74ADA}"/>
              </a:ext>
            </a:extLst>
          </p:cNvPr>
          <p:cNvGrpSpPr/>
          <p:nvPr/>
        </p:nvGrpSpPr>
        <p:grpSpPr>
          <a:xfrm>
            <a:off x="3814821" y="1885950"/>
            <a:ext cx="163108" cy="3441701"/>
            <a:chOff x="3814821" y="1885950"/>
            <a:chExt cx="163108" cy="34417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DE2D02-8846-421C-B277-89A286FBB6A3}"/>
                </a:ext>
              </a:extLst>
            </p:cNvPr>
            <p:cNvSpPr/>
            <p:nvPr/>
          </p:nvSpPr>
          <p:spPr>
            <a:xfrm>
              <a:off x="3814821" y="1885950"/>
              <a:ext cx="14230" cy="42736"/>
            </a:xfrm>
            <a:custGeom>
              <a:avLst/>
              <a:gdLst/>
              <a:ahLst/>
              <a:cxnLst/>
              <a:rect l="0" t="0" r="0" b="0"/>
              <a:pathLst>
                <a:path w="14230" h="42736">
                  <a:moveTo>
                    <a:pt x="14229" y="0"/>
                  </a:moveTo>
                  <a:lnTo>
                    <a:pt x="2296" y="31393"/>
                  </a:lnTo>
                  <a:lnTo>
                    <a:pt x="0" y="427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42E0E7D-F903-49EE-8A01-B3CCC96E8C77}"/>
                </a:ext>
              </a:extLst>
            </p:cNvPr>
            <p:cNvSpPr/>
            <p:nvPr/>
          </p:nvSpPr>
          <p:spPr>
            <a:xfrm>
              <a:off x="3957667" y="5185959"/>
              <a:ext cx="20262" cy="141692"/>
            </a:xfrm>
            <a:custGeom>
              <a:avLst/>
              <a:gdLst/>
              <a:ahLst/>
              <a:cxnLst/>
              <a:rect l="0" t="0" r="0" b="0"/>
              <a:pathLst>
                <a:path w="20262" h="141692">
                  <a:moveTo>
                    <a:pt x="0" y="0"/>
                  </a:moveTo>
                  <a:lnTo>
                    <a:pt x="9034" y="41632"/>
                  </a:lnTo>
                  <a:lnTo>
                    <a:pt x="20261" y="99882"/>
                  </a:lnTo>
                  <a:lnTo>
                    <a:pt x="17433" y="1416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17AA43E-3177-4B3B-95EC-CD87B0031855}"/>
              </a:ext>
            </a:extLst>
          </p:cNvPr>
          <p:cNvGrpSpPr/>
          <p:nvPr/>
        </p:nvGrpSpPr>
        <p:grpSpPr>
          <a:xfrm>
            <a:off x="2432050" y="1873250"/>
            <a:ext cx="1039255" cy="166168"/>
            <a:chOff x="2432050" y="1873250"/>
            <a:chExt cx="1039255" cy="166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75A195F-E3EC-464C-9D80-2DC251E671A1}"/>
                </a:ext>
              </a:extLst>
            </p:cNvPr>
            <p:cNvSpPr/>
            <p:nvPr/>
          </p:nvSpPr>
          <p:spPr>
            <a:xfrm>
              <a:off x="2432050" y="1873250"/>
              <a:ext cx="29116" cy="103956"/>
            </a:xfrm>
            <a:custGeom>
              <a:avLst/>
              <a:gdLst/>
              <a:ahLst/>
              <a:cxnLst/>
              <a:rect l="0" t="0" r="0" b="0"/>
              <a:pathLst>
                <a:path w="29116" h="103956">
                  <a:moveTo>
                    <a:pt x="29115" y="103955"/>
                  </a:moveTo>
                  <a:lnTo>
                    <a:pt x="28585" y="97748"/>
                  </a:lnTo>
                  <a:lnTo>
                    <a:pt x="16841" y="35996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EAF204B-C9C5-4FE1-B1CC-7E411C7D1ADD}"/>
                </a:ext>
              </a:extLst>
            </p:cNvPr>
            <p:cNvSpPr/>
            <p:nvPr/>
          </p:nvSpPr>
          <p:spPr>
            <a:xfrm>
              <a:off x="3454400" y="1962150"/>
              <a:ext cx="16905" cy="77268"/>
            </a:xfrm>
            <a:custGeom>
              <a:avLst/>
              <a:gdLst/>
              <a:ahLst/>
              <a:cxnLst/>
              <a:rect l="0" t="0" r="0" b="0"/>
              <a:pathLst>
                <a:path w="16905" h="77268">
                  <a:moveTo>
                    <a:pt x="16904" y="77267"/>
                  </a:moveTo>
                  <a:lnTo>
                    <a:pt x="7283" y="29778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425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E9235-2AF4-4307-9ACD-9C99990C4B0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-1016000"/>
            <a:ext cx="8242300" cy="6121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73332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0F4E00-D564-4696-A72F-962D99A8B99E}"/>
              </a:ext>
            </a:extLst>
          </p:cNvPr>
          <p:cNvSpPr txBox="1"/>
          <p:nvPr/>
        </p:nvSpPr>
        <p:spPr>
          <a:xfrm>
            <a:off x="76200" y="63500"/>
            <a:ext cx="100838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Lesson 1: Estimating Crowds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 - 36"/>
              </a:rPr>
              <a:t>EQ: How would you use ratios to determine the size if a crowd?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Arial - 36"/>
              </a:rPr>
              <a:t>**Standard**</a:t>
            </a:r>
          </a:p>
        </p:txBody>
      </p:sp>
    </p:spTree>
    <p:extLst>
      <p:ext uri="{BB962C8B-B14F-4D97-AF65-F5344CB8AC3E}">
        <p14:creationId xmlns:p14="http://schemas.microsoft.com/office/powerpoint/2010/main" val="231508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E3A6AA-2DF6-4F14-B982-DE858322FFD6}"/>
              </a:ext>
            </a:extLst>
          </p:cNvPr>
          <p:cNvSpPr txBox="1"/>
          <p:nvPr/>
        </p:nvSpPr>
        <p:spPr>
          <a:xfrm>
            <a:off x="520700" y="2019300"/>
            <a:ext cx="6754089" cy="10926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Century Gothic - 26"/>
              </a:rPr>
              <a:t>1.  Convert to same unit of measure</a:t>
            </a:r>
          </a:p>
          <a:p>
            <a:r>
              <a:rPr lang="en-US" sz="1300">
                <a:solidFill>
                  <a:srgbClr val="000000"/>
                </a:solidFill>
                <a:latin typeface="Century Gothic - 26"/>
              </a:rPr>
              <a:t>2.  Find Area/Volume</a:t>
            </a:r>
          </a:p>
          <a:p>
            <a:r>
              <a:rPr lang="en-US" sz="1300">
                <a:solidFill>
                  <a:srgbClr val="000000"/>
                </a:solidFill>
                <a:latin typeface="Century Gothic - 26"/>
              </a:rPr>
              <a:t>3.  Set up ratio</a:t>
            </a:r>
          </a:p>
          <a:p>
            <a:r>
              <a:rPr lang="en-US" sz="1300">
                <a:solidFill>
                  <a:srgbClr val="000000"/>
                </a:solidFill>
                <a:latin typeface="Century Gothic - 26"/>
              </a:rPr>
              <a:t>4. Solve</a:t>
            </a:r>
          </a:p>
          <a:p>
            <a:r>
              <a:rPr lang="en-US" sz="1300">
                <a:solidFill>
                  <a:srgbClr val="000000"/>
                </a:solidFill>
                <a:latin typeface="Century Gothic - 26"/>
              </a:rPr>
              <a:t>     - remember: people are whole numbers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0354C-58A6-4192-A15F-88AAC10B398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-114300"/>
            <a:ext cx="8209026" cy="20957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E6E5426-A7C3-4DB5-B139-E36D22EC067C}"/>
              </a:ext>
            </a:extLst>
          </p:cNvPr>
          <p:cNvSpPr/>
          <p:nvPr/>
        </p:nvSpPr>
        <p:spPr>
          <a:xfrm>
            <a:off x="9558915" y="5484897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B33EE8C-B1B8-4280-B143-E04C281516F2}"/>
              </a:ext>
            </a:extLst>
          </p:cNvPr>
          <p:cNvSpPr/>
          <p:nvPr/>
        </p:nvSpPr>
        <p:spPr>
          <a:xfrm>
            <a:off x="9567264" y="4691800"/>
            <a:ext cx="8349" cy="1"/>
          </a:xfrm>
          <a:custGeom>
            <a:avLst/>
            <a:gdLst/>
            <a:ahLst/>
            <a:cxnLst/>
            <a:rect l="0" t="0" r="0" b="0"/>
            <a:pathLst>
              <a:path w="8349" h="1">
                <a:moveTo>
                  <a:pt x="0" y="0"/>
                </a:moveTo>
                <a:lnTo>
                  <a:pt x="8348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3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4F1C92-EC74-46A3-8ABA-EECC6310F7C6}"/>
              </a:ext>
            </a:extLst>
          </p:cNvPr>
          <p:cNvSpPr txBox="1"/>
          <p:nvPr/>
        </p:nvSpPr>
        <p:spPr>
          <a:xfrm>
            <a:off x="457200" y="3263900"/>
            <a:ext cx="8051800" cy="13952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u="sng">
                <a:solidFill>
                  <a:srgbClr val="000000"/>
                </a:solidFill>
                <a:latin typeface="Century Gothic - 26"/>
              </a:rPr>
              <a:t>Conversions:                     Formulas: </a:t>
            </a:r>
          </a:p>
          <a:p>
            <a:r>
              <a:rPr lang="en-US" sz="1300" u="sng">
                <a:solidFill>
                  <a:srgbClr val="000000"/>
                </a:solidFill>
                <a:latin typeface="Century Gothic - 26"/>
              </a:rPr>
              <a:t>1 inch = 25.4 mm                        (A)Square = s2</a:t>
            </a:r>
          </a:p>
          <a:p>
            <a:r>
              <a:rPr lang="en-US" sz="1300" u="sng">
                <a:solidFill>
                  <a:srgbClr val="000000"/>
                </a:solidFill>
                <a:latin typeface="Century Gothic - 26"/>
              </a:rPr>
              <a:t>1 foot = 12 inches                       (A)Rectangle =l*w</a:t>
            </a:r>
          </a:p>
          <a:p>
            <a:r>
              <a:rPr lang="en-US" sz="1300" u="sng">
                <a:solidFill>
                  <a:srgbClr val="000000"/>
                </a:solidFill>
                <a:latin typeface="Century Gothic - 26"/>
              </a:rPr>
              <a:t>1 yard = 3 feet                            (A)Circle =  </a:t>
            </a:r>
          </a:p>
          <a:p>
            <a:r>
              <a:rPr lang="en-US" sz="1300" u="sng">
                <a:solidFill>
                  <a:srgbClr val="000000"/>
                </a:solidFill>
                <a:latin typeface="Century Gothic - 26"/>
              </a:rPr>
              <a:t>1 mile = 5,280 feet                       </a:t>
            </a:r>
          </a:p>
          <a:p>
            <a:r>
              <a:rPr lang="en-US" sz="1300" u="sng">
                <a:solidFill>
                  <a:srgbClr val="000000"/>
                </a:solidFill>
                <a:latin typeface="Century Gothic - 26"/>
              </a:rPr>
              <a:t>1 mile = 1,760 yards       Volume = l*w*h</a:t>
            </a:r>
          </a:p>
          <a:p>
            <a:endParaRPr lang="en-US" sz="1000" baseline="70000">
              <a:solidFill>
                <a:srgbClr val="000000"/>
              </a:solidFill>
              <a:latin typeface="Century Gothic - 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B17E6-FAAF-4F5A-A13C-D0295B7B5BA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50" y="4241800"/>
            <a:ext cx="495300" cy="317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12830D-3194-48A4-95BB-BC44187A92C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-177800"/>
            <a:ext cx="8209026" cy="20957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B00C94-55F1-45B2-813E-1A9D8754DAD2}"/>
              </a:ext>
            </a:extLst>
          </p:cNvPr>
          <p:cNvSpPr txBox="1"/>
          <p:nvPr/>
        </p:nvSpPr>
        <p:spPr>
          <a:xfrm>
            <a:off x="152400" y="2349500"/>
            <a:ext cx="98806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 - 26"/>
              </a:rPr>
              <a:t>Note: units must be consistent (numerator and denominator)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56C9795-D1DE-4549-B3EE-6FE1CF7EFB60}"/>
              </a:ext>
            </a:extLst>
          </p:cNvPr>
          <p:cNvSpPr/>
          <p:nvPr/>
        </p:nvSpPr>
        <p:spPr>
          <a:xfrm>
            <a:off x="2981769" y="3989400"/>
            <a:ext cx="764732" cy="106351"/>
          </a:xfrm>
          <a:custGeom>
            <a:avLst/>
            <a:gdLst/>
            <a:ahLst/>
            <a:cxnLst/>
            <a:rect l="0" t="0" r="0" b="0"/>
            <a:pathLst>
              <a:path w="764732" h="106351">
                <a:moveTo>
                  <a:pt x="764731" y="93650"/>
                </a:moveTo>
                <a:lnTo>
                  <a:pt x="707434" y="74551"/>
                </a:lnTo>
                <a:lnTo>
                  <a:pt x="647342" y="58370"/>
                </a:lnTo>
                <a:lnTo>
                  <a:pt x="590429" y="55797"/>
                </a:lnTo>
                <a:lnTo>
                  <a:pt x="534780" y="55583"/>
                </a:lnTo>
                <a:lnTo>
                  <a:pt x="472022" y="58924"/>
                </a:lnTo>
                <a:lnTo>
                  <a:pt x="412683" y="61508"/>
                </a:lnTo>
                <a:lnTo>
                  <a:pt x="351874" y="61848"/>
                </a:lnTo>
                <a:lnTo>
                  <a:pt x="291535" y="61895"/>
                </a:lnTo>
                <a:lnTo>
                  <a:pt x="230897" y="61900"/>
                </a:lnTo>
                <a:lnTo>
                  <a:pt x="174681" y="61900"/>
                </a:lnTo>
                <a:lnTo>
                  <a:pt x="112606" y="63781"/>
                </a:lnTo>
                <a:lnTo>
                  <a:pt x="51527" y="67988"/>
                </a:lnTo>
                <a:lnTo>
                  <a:pt x="3995" y="64856"/>
                </a:lnTo>
                <a:lnTo>
                  <a:pt x="751" y="61754"/>
                </a:lnTo>
                <a:lnTo>
                  <a:pt x="0" y="57570"/>
                </a:lnTo>
                <a:lnTo>
                  <a:pt x="2928" y="47981"/>
                </a:lnTo>
                <a:lnTo>
                  <a:pt x="8934" y="39015"/>
                </a:lnTo>
                <a:lnTo>
                  <a:pt x="20069" y="32209"/>
                </a:lnTo>
                <a:lnTo>
                  <a:pt x="78887" y="5196"/>
                </a:lnTo>
                <a:lnTo>
                  <a:pt x="99849" y="414"/>
                </a:lnTo>
                <a:lnTo>
                  <a:pt x="110806" y="0"/>
                </a:lnTo>
                <a:lnTo>
                  <a:pt x="110764" y="878"/>
                </a:lnTo>
                <a:lnTo>
                  <a:pt x="63033" y="28448"/>
                </a:lnTo>
                <a:lnTo>
                  <a:pt x="52975" y="44227"/>
                </a:lnTo>
                <a:lnTo>
                  <a:pt x="52455" y="50118"/>
                </a:lnTo>
                <a:lnTo>
                  <a:pt x="55640" y="62308"/>
                </a:lnTo>
                <a:lnTo>
                  <a:pt x="63641" y="72900"/>
                </a:lnTo>
                <a:lnTo>
                  <a:pt x="74252" y="81605"/>
                </a:lnTo>
                <a:lnTo>
                  <a:pt x="107922" y="95295"/>
                </a:lnTo>
                <a:lnTo>
                  <a:pt x="167831" y="1063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319371-4DB6-437F-BF41-AF8C5B25DC61}"/>
              </a:ext>
            </a:extLst>
          </p:cNvPr>
          <p:cNvGrpSpPr/>
          <p:nvPr/>
        </p:nvGrpSpPr>
        <p:grpSpPr>
          <a:xfrm>
            <a:off x="2592317" y="4214527"/>
            <a:ext cx="1293884" cy="560674"/>
            <a:chOff x="2592317" y="4214527"/>
            <a:chExt cx="1293884" cy="56067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48CC32E-4400-4BB2-84B2-5BB7BBA60030}"/>
                </a:ext>
              </a:extLst>
            </p:cNvPr>
            <p:cNvSpPr/>
            <p:nvPr/>
          </p:nvSpPr>
          <p:spPr>
            <a:xfrm>
              <a:off x="2717800" y="4356100"/>
              <a:ext cx="673101" cy="25246"/>
            </a:xfrm>
            <a:custGeom>
              <a:avLst/>
              <a:gdLst/>
              <a:ahLst/>
              <a:cxnLst/>
              <a:rect l="0" t="0" r="0" b="0"/>
              <a:pathLst>
                <a:path w="673101" h="25246">
                  <a:moveTo>
                    <a:pt x="0" y="12700"/>
                  </a:moveTo>
                  <a:lnTo>
                    <a:pt x="45503" y="1717"/>
                  </a:lnTo>
                  <a:lnTo>
                    <a:pt x="105394" y="150"/>
                  </a:lnTo>
                  <a:lnTo>
                    <a:pt x="160407" y="13"/>
                  </a:lnTo>
                  <a:lnTo>
                    <a:pt x="222395" y="2"/>
                  </a:lnTo>
                  <a:lnTo>
                    <a:pt x="285407" y="8839"/>
                  </a:lnTo>
                  <a:lnTo>
                    <a:pt x="347289" y="15732"/>
                  </a:lnTo>
                  <a:lnTo>
                    <a:pt x="405180" y="24226"/>
                  </a:lnTo>
                  <a:lnTo>
                    <a:pt x="459199" y="25245"/>
                  </a:lnTo>
                  <a:lnTo>
                    <a:pt x="515894" y="20310"/>
                  </a:lnTo>
                  <a:lnTo>
                    <a:pt x="569308" y="13842"/>
                  </a:lnTo>
                  <a:lnTo>
                    <a:pt x="629506" y="1866"/>
                  </a:lnTo>
                  <a:lnTo>
                    <a:pt x="6731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D29571-798F-43AE-89E2-FB6BEAF427BB}"/>
                </a:ext>
              </a:extLst>
            </p:cNvPr>
            <p:cNvSpPr/>
            <p:nvPr/>
          </p:nvSpPr>
          <p:spPr>
            <a:xfrm>
              <a:off x="2592317" y="4214527"/>
              <a:ext cx="284234" cy="243174"/>
            </a:xfrm>
            <a:custGeom>
              <a:avLst/>
              <a:gdLst/>
              <a:ahLst/>
              <a:cxnLst/>
              <a:rect l="0" t="0" r="0" b="0"/>
              <a:pathLst>
                <a:path w="284234" h="243174">
                  <a:moveTo>
                    <a:pt x="93733" y="59023"/>
                  </a:moveTo>
                  <a:lnTo>
                    <a:pt x="105283" y="48884"/>
                  </a:lnTo>
                  <a:lnTo>
                    <a:pt x="163525" y="13118"/>
                  </a:lnTo>
                  <a:lnTo>
                    <a:pt x="195325" y="122"/>
                  </a:lnTo>
                  <a:lnTo>
                    <a:pt x="197445" y="0"/>
                  </a:lnTo>
                  <a:lnTo>
                    <a:pt x="196741" y="1330"/>
                  </a:lnTo>
                  <a:lnTo>
                    <a:pt x="145256" y="39742"/>
                  </a:lnTo>
                  <a:lnTo>
                    <a:pt x="90028" y="67284"/>
                  </a:lnTo>
                  <a:lnTo>
                    <a:pt x="28529" y="95881"/>
                  </a:lnTo>
                  <a:lnTo>
                    <a:pt x="14894" y="100099"/>
                  </a:lnTo>
                  <a:lnTo>
                    <a:pt x="7307" y="101224"/>
                  </a:lnTo>
                  <a:lnTo>
                    <a:pt x="2955" y="104090"/>
                  </a:lnTo>
                  <a:lnTo>
                    <a:pt x="758" y="108118"/>
                  </a:lnTo>
                  <a:lnTo>
                    <a:pt x="0" y="112920"/>
                  </a:lnTo>
                  <a:lnTo>
                    <a:pt x="4801" y="123899"/>
                  </a:lnTo>
                  <a:lnTo>
                    <a:pt x="21760" y="144824"/>
                  </a:lnTo>
                  <a:lnTo>
                    <a:pt x="49543" y="162545"/>
                  </a:lnTo>
                  <a:lnTo>
                    <a:pt x="108239" y="183759"/>
                  </a:lnTo>
                  <a:lnTo>
                    <a:pt x="169467" y="206895"/>
                  </a:lnTo>
                  <a:lnTo>
                    <a:pt x="225669" y="225331"/>
                  </a:lnTo>
                  <a:lnTo>
                    <a:pt x="284233" y="2431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FB32E0-6951-4F5B-93F5-98A1425AD3FA}"/>
                </a:ext>
              </a:extLst>
            </p:cNvPr>
            <p:cNvSpPr/>
            <p:nvPr/>
          </p:nvSpPr>
          <p:spPr>
            <a:xfrm>
              <a:off x="3073400" y="4679950"/>
              <a:ext cx="812801" cy="88901"/>
            </a:xfrm>
            <a:custGeom>
              <a:avLst/>
              <a:gdLst/>
              <a:ahLst/>
              <a:cxnLst/>
              <a:rect l="0" t="0" r="0" b="0"/>
              <a:pathLst>
                <a:path w="812801" h="88901">
                  <a:moveTo>
                    <a:pt x="0" y="0"/>
                  </a:moveTo>
                  <a:lnTo>
                    <a:pt x="54156" y="0"/>
                  </a:lnTo>
                  <a:lnTo>
                    <a:pt x="112161" y="0"/>
                  </a:lnTo>
                  <a:lnTo>
                    <a:pt x="172339" y="705"/>
                  </a:lnTo>
                  <a:lnTo>
                    <a:pt x="232876" y="6467"/>
                  </a:lnTo>
                  <a:lnTo>
                    <a:pt x="290283" y="14155"/>
                  </a:lnTo>
                  <a:lnTo>
                    <a:pt x="344474" y="20502"/>
                  </a:lnTo>
                  <a:lnTo>
                    <a:pt x="406190" y="29996"/>
                  </a:lnTo>
                  <a:lnTo>
                    <a:pt x="465655" y="40486"/>
                  </a:lnTo>
                  <a:lnTo>
                    <a:pt x="527442" y="57161"/>
                  </a:lnTo>
                  <a:lnTo>
                    <a:pt x="582969" y="66500"/>
                  </a:lnTo>
                  <a:lnTo>
                    <a:pt x="633366" y="71290"/>
                  </a:lnTo>
                  <a:lnTo>
                    <a:pt x="688848" y="75230"/>
                  </a:lnTo>
                  <a:lnTo>
                    <a:pt x="748308" y="76072"/>
                  </a:lnTo>
                  <a:lnTo>
                    <a:pt x="784696" y="79546"/>
                  </a:lnTo>
                  <a:lnTo>
                    <a:pt x="812800" y="88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21F99F-5545-4C8B-BEE0-0186955CC4E1}"/>
                </a:ext>
              </a:extLst>
            </p:cNvPr>
            <p:cNvSpPr/>
            <p:nvPr/>
          </p:nvSpPr>
          <p:spPr>
            <a:xfrm>
              <a:off x="2998010" y="4522747"/>
              <a:ext cx="268640" cy="252454"/>
            </a:xfrm>
            <a:custGeom>
              <a:avLst/>
              <a:gdLst/>
              <a:ahLst/>
              <a:cxnLst/>
              <a:rect l="0" t="0" r="0" b="0"/>
              <a:pathLst>
                <a:path w="268640" h="252454">
                  <a:moveTo>
                    <a:pt x="37290" y="81003"/>
                  </a:moveTo>
                  <a:lnTo>
                    <a:pt x="48840" y="70864"/>
                  </a:lnTo>
                  <a:lnTo>
                    <a:pt x="106171" y="41975"/>
                  </a:lnTo>
                  <a:lnTo>
                    <a:pt x="163860" y="17942"/>
                  </a:lnTo>
                  <a:lnTo>
                    <a:pt x="225904" y="1292"/>
                  </a:lnTo>
                  <a:lnTo>
                    <a:pt x="250436" y="0"/>
                  </a:lnTo>
                  <a:lnTo>
                    <a:pt x="264666" y="2198"/>
                  </a:lnTo>
                  <a:lnTo>
                    <a:pt x="267896" y="4477"/>
                  </a:lnTo>
                  <a:lnTo>
                    <a:pt x="268639" y="7408"/>
                  </a:lnTo>
                  <a:lnTo>
                    <a:pt x="267722" y="10773"/>
                  </a:lnTo>
                  <a:lnTo>
                    <a:pt x="261060" y="18275"/>
                  </a:lnTo>
                  <a:lnTo>
                    <a:pt x="232798" y="38066"/>
                  </a:lnTo>
                  <a:lnTo>
                    <a:pt x="205470" y="50597"/>
                  </a:lnTo>
                  <a:lnTo>
                    <a:pt x="193881" y="57611"/>
                  </a:lnTo>
                  <a:lnTo>
                    <a:pt x="135724" y="76683"/>
                  </a:lnTo>
                  <a:lnTo>
                    <a:pt x="74025" y="95581"/>
                  </a:lnTo>
                  <a:lnTo>
                    <a:pt x="12020" y="118987"/>
                  </a:lnTo>
                  <a:lnTo>
                    <a:pt x="5627" y="121142"/>
                  </a:lnTo>
                  <a:lnTo>
                    <a:pt x="2070" y="124696"/>
                  </a:lnTo>
                  <a:lnTo>
                    <a:pt x="404" y="129181"/>
                  </a:lnTo>
                  <a:lnTo>
                    <a:pt x="0" y="134289"/>
                  </a:lnTo>
                  <a:lnTo>
                    <a:pt x="3313" y="143726"/>
                  </a:lnTo>
                  <a:lnTo>
                    <a:pt x="10195" y="152625"/>
                  </a:lnTo>
                  <a:lnTo>
                    <a:pt x="71650" y="209237"/>
                  </a:lnTo>
                  <a:lnTo>
                    <a:pt x="123796" y="244335"/>
                  </a:lnTo>
                  <a:lnTo>
                    <a:pt x="132540" y="25245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01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437300-ED31-41FE-ACAB-3D2A94B263A4}"/>
              </a:ext>
            </a:extLst>
          </p:cNvPr>
          <p:cNvSpPr txBox="1"/>
          <p:nvPr/>
        </p:nvSpPr>
        <p:spPr>
          <a:xfrm>
            <a:off x="254000" y="152400"/>
            <a:ext cx="8963914" cy="6924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Century Gothic - 26"/>
              </a:rPr>
              <a:t>Let's try:</a:t>
            </a:r>
          </a:p>
          <a:p>
            <a:r>
              <a:rPr lang="en-US" sz="1300">
                <a:solidFill>
                  <a:srgbClr val="000000"/>
                </a:solidFill>
                <a:latin typeface="Century Gothic - 26"/>
              </a:rPr>
              <a:t>10 People fit comfortably in a 5 feet by 5 feet area.  Use  ​this value to estimate the size of a crowd that is 5 feet  ​deep and 25 feet long.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0220F-FA3F-4476-AA7A-C8A0B114FAA9}"/>
              </a:ext>
            </a:extLst>
          </p:cNvPr>
          <p:cNvSpPr txBox="1"/>
          <p:nvPr/>
        </p:nvSpPr>
        <p:spPr>
          <a:xfrm>
            <a:off x="7810500" y="6248400"/>
            <a:ext cx="147380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- 36"/>
              </a:rPr>
              <a:t>1st ex.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8A2FDC2-FBEA-40FA-B431-972CC80CFE11}"/>
              </a:ext>
            </a:extLst>
          </p:cNvPr>
          <p:cNvSpPr/>
          <p:nvPr/>
        </p:nvSpPr>
        <p:spPr>
          <a:xfrm>
            <a:off x="5251839" y="1084736"/>
            <a:ext cx="3087739" cy="75180"/>
          </a:xfrm>
          <a:custGeom>
            <a:avLst/>
            <a:gdLst/>
            <a:ahLst/>
            <a:cxnLst/>
            <a:rect l="0" t="0" r="0" b="0"/>
            <a:pathLst>
              <a:path w="3087739" h="75180">
                <a:moveTo>
                  <a:pt x="0" y="0"/>
                </a:moveTo>
                <a:lnTo>
                  <a:pt x="5702" y="5701"/>
                </a:lnTo>
                <a:lnTo>
                  <a:pt x="16456" y="6909"/>
                </a:lnTo>
                <a:lnTo>
                  <a:pt x="71851" y="3914"/>
                </a:lnTo>
                <a:lnTo>
                  <a:pt x="132927" y="152"/>
                </a:lnTo>
                <a:lnTo>
                  <a:pt x="195042" y="5850"/>
                </a:lnTo>
                <a:lnTo>
                  <a:pt x="252069" y="11902"/>
                </a:lnTo>
                <a:lnTo>
                  <a:pt x="305075" y="15556"/>
                </a:lnTo>
                <a:lnTo>
                  <a:pt x="362506" y="16037"/>
                </a:lnTo>
                <a:lnTo>
                  <a:pt x="425942" y="16100"/>
                </a:lnTo>
                <a:lnTo>
                  <a:pt x="484698" y="13257"/>
                </a:lnTo>
                <a:lnTo>
                  <a:pt x="543727" y="7547"/>
                </a:lnTo>
                <a:lnTo>
                  <a:pt x="601353" y="5800"/>
                </a:lnTo>
                <a:lnTo>
                  <a:pt x="655850" y="5455"/>
                </a:lnTo>
                <a:lnTo>
                  <a:pt x="709929" y="9077"/>
                </a:lnTo>
                <a:lnTo>
                  <a:pt x="767344" y="13371"/>
                </a:lnTo>
                <a:lnTo>
                  <a:pt x="821534" y="21590"/>
                </a:lnTo>
                <a:lnTo>
                  <a:pt x="884449" y="30638"/>
                </a:lnTo>
                <a:lnTo>
                  <a:pt x="941198" y="37922"/>
                </a:lnTo>
                <a:lnTo>
                  <a:pt x="994234" y="42296"/>
                </a:lnTo>
                <a:lnTo>
                  <a:pt x="1051794" y="40021"/>
                </a:lnTo>
                <a:lnTo>
                  <a:pt x="1106121" y="36319"/>
                </a:lnTo>
                <a:lnTo>
                  <a:pt x="1159903" y="32759"/>
                </a:lnTo>
                <a:lnTo>
                  <a:pt x="1220664" y="32267"/>
                </a:lnTo>
                <a:lnTo>
                  <a:pt x="1279882" y="35914"/>
                </a:lnTo>
                <a:lnTo>
                  <a:pt x="1338368" y="41730"/>
                </a:lnTo>
                <a:lnTo>
                  <a:pt x="1401533" y="49482"/>
                </a:lnTo>
                <a:lnTo>
                  <a:pt x="1456852" y="57580"/>
                </a:lnTo>
                <a:lnTo>
                  <a:pt x="1515594" y="61598"/>
                </a:lnTo>
                <a:lnTo>
                  <a:pt x="1578885" y="57700"/>
                </a:lnTo>
                <a:lnTo>
                  <a:pt x="1641632" y="54051"/>
                </a:lnTo>
                <a:lnTo>
                  <a:pt x="1698365" y="47889"/>
                </a:lnTo>
                <a:lnTo>
                  <a:pt x="1757230" y="43392"/>
                </a:lnTo>
                <a:lnTo>
                  <a:pt x="1820533" y="42997"/>
                </a:lnTo>
                <a:lnTo>
                  <a:pt x="1874137" y="42368"/>
                </a:lnTo>
                <a:lnTo>
                  <a:pt x="1927824" y="38337"/>
                </a:lnTo>
                <a:lnTo>
                  <a:pt x="1981523" y="37688"/>
                </a:lnTo>
                <a:lnTo>
                  <a:pt x="2041712" y="37598"/>
                </a:lnTo>
                <a:lnTo>
                  <a:pt x="2103539" y="41841"/>
                </a:lnTo>
                <a:lnTo>
                  <a:pt x="2160192" y="42861"/>
                </a:lnTo>
                <a:lnTo>
                  <a:pt x="2219050" y="42951"/>
                </a:lnTo>
                <a:lnTo>
                  <a:pt x="2280760" y="42959"/>
                </a:lnTo>
                <a:lnTo>
                  <a:pt x="2338994" y="42959"/>
                </a:lnTo>
                <a:lnTo>
                  <a:pt x="2391612" y="42960"/>
                </a:lnTo>
                <a:lnTo>
                  <a:pt x="2445294" y="42960"/>
                </a:lnTo>
                <a:lnTo>
                  <a:pt x="2498890" y="42960"/>
                </a:lnTo>
                <a:lnTo>
                  <a:pt x="2562291" y="42960"/>
                </a:lnTo>
                <a:lnTo>
                  <a:pt x="2615286" y="42960"/>
                </a:lnTo>
                <a:lnTo>
                  <a:pt x="2668895" y="42960"/>
                </a:lnTo>
                <a:lnTo>
                  <a:pt x="2728697" y="42960"/>
                </a:lnTo>
                <a:lnTo>
                  <a:pt x="2787832" y="42960"/>
                </a:lnTo>
                <a:lnTo>
                  <a:pt x="2844055" y="47583"/>
                </a:lnTo>
                <a:lnTo>
                  <a:pt x="2906337" y="44595"/>
                </a:lnTo>
                <a:lnTo>
                  <a:pt x="2965925" y="43023"/>
                </a:lnTo>
                <a:lnTo>
                  <a:pt x="3021067" y="42965"/>
                </a:lnTo>
                <a:lnTo>
                  <a:pt x="3045377" y="48663"/>
                </a:lnTo>
                <a:lnTo>
                  <a:pt x="3070089" y="61279"/>
                </a:lnTo>
                <a:lnTo>
                  <a:pt x="3087738" y="7517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052A502-92FF-442A-A02C-CFE72E624950}"/>
              </a:ext>
            </a:extLst>
          </p:cNvPr>
          <p:cNvSpPr/>
          <p:nvPr/>
        </p:nvSpPr>
        <p:spPr>
          <a:xfrm>
            <a:off x="429598" y="1009687"/>
            <a:ext cx="1519705" cy="37457"/>
          </a:xfrm>
          <a:custGeom>
            <a:avLst/>
            <a:gdLst/>
            <a:ahLst/>
            <a:cxnLst/>
            <a:rect l="0" t="0" r="0" b="0"/>
            <a:pathLst>
              <a:path w="1519705" h="37457">
                <a:moveTo>
                  <a:pt x="0" y="26719"/>
                </a:moveTo>
                <a:lnTo>
                  <a:pt x="59318" y="36814"/>
                </a:lnTo>
                <a:lnTo>
                  <a:pt x="115475" y="37402"/>
                </a:lnTo>
                <a:lnTo>
                  <a:pt x="178854" y="37456"/>
                </a:lnTo>
                <a:lnTo>
                  <a:pt x="231723" y="33768"/>
                </a:lnTo>
                <a:lnTo>
                  <a:pt x="292112" y="29459"/>
                </a:lnTo>
                <a:lnTo>
                  <a:pt x="346840" y="22973"/>
                </a:lnTo>
                <a:lnTo>
                  <a:pt x="408743" y="15946"/>
                </a:lnTo>
                <a:lnTo>
                  <a:pt x="458225" y="12190"/>
                </a:lnTo>
                <a:lnTo>
                  <a:pt x="510674" y="9486"/>
                </a:lnTo>
                <a:lnTo>
                  <a:pt x="564004" y="4906"/>
                </a:lnTo>
                <a:lnTo>
                  <a:pt x="617594" y="1362"/>
                </a:lnTo>
                <a:lnTo>
                  <a:pt x="669670" y="311"/>
                </a:lnTo>
                <a:lnTo>
                  <a:pt x="719110" y="0"/>
                </a:lnTo>
                <a:lnTo>
                  <a:pt x="767769" y="1499"/>
                </a:lnTo>
                <a:lnTo>
                  <a:pt x="816196" y="4131"/>
                </a:lnTo>
                <a:lnTo>
                  <a:pt x="877818" y="5020"/>
                </a:lnTo>
                <a:lnTo>
                  <a:pt x="932265" y="8886"/>
                </a:lnTo>
                <a:lnTo>
                  <a:pt x="989958" y="10269"/>
                </a:lnTo>
                <a:lnTo>
                  <a:pt x="1047186" y="10542"/>
                </a:lnTo>
                <a:lnTo>
                  <a:pt x="1106688" y="10596"/>
                </a:lnTo>
                <a:lnTo>
                  <a:pt x="1166617" y="10606"/>
                </a:lnTo>
                <a:lnTo>
                  <a:pt x="1227138" y="10608"/>
                </a:lnTo>
                <a:lnTo>
                  <a:pt x="1284461" y="10609"/>
                </a:lnTo>
                <a:lnTo>
                  <a:pt x="1338214" y="10609"/>
                </a:lnTo>
                <a:lnTo>
                  <a:pt x="1396603" y="10609"/>
                </a:lnTo>
                <a:lnTo>
                  <a:pt x="1456980" y="10609"/>
                </a:lnTo>
                <a:lnTo>
                  <a:pt x="1519704" y="1060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552ADFD-A0A9-4BCA-8DDB-A8FFC51A7C3F}"/>
              </a:ext>
            </a:extLst>
          </p:cNvPr>
          <p:cNvSpPr/>
          <p:nvPr/>
        </p:nvSpPr>
        <p:spPr>
          <a:xfrm>
            <a:off x="7990529" y="1551924"/>
            <a:ext cx="912897" cy="48331"/>
          </a:xfrm>
          <a:custGeom>
            <a:avLst/>
            <a:gdLst/>
            <a:ahLst/>
            <a:cxnLst/>
            <a:rect l="0" t="0" r="0" b="0"/>
            <a:pathLst>
              <a:path w="912897" h="48331">
                <a:moveTo>
                  <a:pt x="0" y="0"/>
                </a:moveTo>
                <a:lnTo>
                  <a:pt x="11403" y="5701"/>
                </a:lnTo>
                <a:lnTo>
                  <a:pt x="71559" y="11042"/>
                </a:lnTo>
                <a:lnTo>
                  <a:pt x="129583" y="15586"/>
                </a:lnTo>
                <a:lnTo>
                  <a:pt x="185522" y="16041"/>
                </a:lnTo>
                <a:lnTo>
                  <a:pt x="248762" y="16101"/>
                </a:lnTo>
                <a:lnTo>
                  <a:pt x="304643" y="18959"/>
                </a:lnTo>
                <a:lnTo>
                  <a:pt x="365933" y="17291"/>
                </a:lnTo>
                <a:lnTo>
                  <a:pt x="414315" y="17057"/>
                </a:lnTo>
                <a:lnTo>
                  <a:pt x="466173" y="19904"/>
                </a:lnTo>
                <a:lnTo>
                  <a:pt x="518731" y="21609"/>
                </a:lnTo>
                <a:lnTo>
                  <a:pt x="568578" y="25032"/>
                </a:lnTo>
                <a:lnTo>
                  <a:pt x="617358" y="26311"/>
                </a:lnTo>
                <a:lnTo>
                  <a:pt x="680358" y="28334"/>
                </a:lnTo>
                <a:lnTo>
                  <a:pt x="736094" y="31452"/>
                </a:lnTo>
                <a:lnTo>
                  <a:pt x="798355" y="32119"/>
                </a:lnTo>
                <a:lnTo>
                  <a:pt x="855911" y="32211"/>
                </a:lnTo>
                <a:lnTo>
                  <a:pt x="902156" y="26850"/>
                </a:lnTo>
                <a:lnTo>
                  <a:pt x="907857" y="32551"/>
                </a:lnTo>
                <a:lnTo>
                  <a:pt x="910656" y="38533"/>
                </a:lnTo>
                <a:lnTo>
                  <a:pt x="912896" y="483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A17D3FF-8617-47ED-8130-974CF406B039}"/>
              </a:ext>
            </a:extLst>
          </p:cNvPr>
          <p:cNvSpPr/>
          <p:nvPr/>
        </p:nvSpPr>
        <p:spPr>
          <a:xfrm>
            <a:off x="472558" y="1892844"/>
            <a:ext cx="3549557" cy="61829"/>
          </a:xfrm>
          <a:custGeom>
            <a:avLst/>
            <a:gdLst/>
            <a:ahLst/>
            <a:cxnLst/>
            <a:rect l="0" t="0" r="0" b="0"/>
            <a:pathLst>
              <a:path w="3549557" h="61829">
                <a:moveTo>
                  <a:pt x="0" y="61828"/>
                </a:moveTo>
                <a:lnTo>
                  <a:pt x="5702" y="56127"/>
                </a:lnTo>
                <a:lnTo>
                  <a:pt x="14865" y="53328"/>
                </a:lnTo>
                <a:lnTo>
                  <a:pt x="74380" y="45707"/>
                </a:lnTo>
                <a:lnTo>
                  <a:pt x="132874" y="39123"/>
                </a:lnTo>
                <a:lnTo>
                  <a:pt x="191763" y="35221"/>
                </a:lnTo>
                <a:lnTo>
                  <a:pt x="249873" y="35000"/>
                </a:lnTo>
                <a:lnTo>
                  <a:pt x="306936" y="34981"/>
                </a:lnTo>
                <a:lnTo>
                  <a:pt x="369447" y="30691"/>
                </a:lnTo>
                <a:lnTo>
                  <a:pt x="426313" y="25690"/>
                </a:lnTo>
                <a:lnTo>
                  <a:pt x="489080" y="21674"/>
                </a:lnTo>
                <a:lnTo>
                  <a:pt x="537120" y="16849"/>
                </a:lnTo>
                <a:lnTo>
                  <a:pt x="588215" y="11641"/>
                </a:lnTo>
                <a:lnTo>
                  <a:pt x="641143" y="6318"/>
                </a:lnTo>
                <a:lnTo>
                  <a:pt x="697464" y="3813"/>
                </a:lnTo>
                <a:lnTo>
                  <a:pt x="752869" y="3071"/>
                </a:lnTo>
                <a:lnTo>
                  <a:pt x="804224" y="0"/>
                </a:lnTo>
                <a:lnTo>
                  <a:pt x="856300" y="1013"/>
                </a:lnTo>
                <a:lnTo>
                  <a:pt x="909519" y="2241"/>
                </a:lnTo>
                <a:lnTo>
                  <a:pt x="963076" y="2605"/>
                </a:lnTo>
                <a:lnTo>
                  <a:pt x="1019585" y="2713"/>
                </a:lnTo>
                <a:lnTo>
                  <a:pt x="1072194" y="2745"/>
                </a:lnTo>
                <a:lnTo>
                  <a:pt x="1127493" y="2755"/>
                </a:lnTo>
                <a:lnTo>
                  <a:pt x="1182595" y="5608"/>
                </a:lnTo>
                <a:lnTo>
                  <a:pt x="1239561" y="7382"/>
                </a:lnTo>
                <a:lnTo>
                  <a:pt x="1298008" y="7907"/>
                </a:lnTo>
                <a:lnTo>
                  <a:pt x="1356893" y="8063"/>
                </a:lnTo>
                <a:lnTo>
                  <a:pt x="1413057" y="8109"/>
                </a:lnTo>
                <a:lnTo>
                  <a:pt x="1470338" y="8123"/>
                </a:lnTo>
                <a:lnTo>
                  <a:pt x="1523176" y="8127"/>
                </a:lnTo>
                <a:lnTo>
                  <a:pt x="1575692" y="8128"/>
                </a:lnTo>
                <a:lnTo>
                  <a:pt x="1629041" y="8128"/>
                </a:lnTo>
                <a:lnTo>
                  <a:pt x="1682637" y="5278"/>
                </a:lnTo>
                <a:lnTo>
                  <a:pt x="1733456" y="3505"/>
                </a:lnTo>
                <a:lnTo>
                  <a:pt x="1782523" y="2980"/>
                </a:lnTo>
                <a:lnTo>
                  <a:pt x="1833922" y="2824"/>
                </a:lnTo>
                <a:lnTo>
                  <a:pt x="1884089" y="2778"/>
                </a:lnTo>
                <a:lnTo>
                  <a:pt x="1935814" y="2764"/>
                </a:lnTo>
                <a:lnTo>
                  <a:pt x="1988929" y="2760"/>
                </a:lnTo>
                <a:lnTo>
                  <a:pt x="2042455" y="2759"/>
                </a:lnTo>
                <a:lnTo>
                  <a:pt x="2093253" y="2759"/>
                </a:lnTo>
                <a:lnTo>
                  <a:pt x="2145165" y="2759"/>
                </a:lnTo>
                <a:lnTo>
                  <a:pt x="2195484" y="2759"/>
                </a:lnTo>
                <a:lnTo>
                  <a:pt x="2247254" y="2759"/>
                </a:lnTo>
                <a:lnTo>
                  <a:pt x="2300382" y="5609"/>
                </a:lnTo>
                <a:lnTo>
                  <a:pt x="2351062" y="7382"/>
                </a:lnTo>
                <a:lnTo>
                  <a:pt x="2402938" y="7907"/>
                </a:lnTo>
                <a:lnTo>
                  <a:pt x="2453247" y="10914"/>
                </a:lnTo>
                <a:lnTo>
                  <a:pt x="2505014" y="12733"/>
                </a:lnTo>
                <a:lnTo>
                  <a:pt x="2558141" y="13272"/>
                </a:lnTo>
                <a:lnTo>
                  <a:pt x="2608821" y="13431"/>
                </a:lnTo>
                <a:lnTo>
                  <a:pt x="2660697" y="13479"/>
                </a:lnTo>
                <a:lnTo>
                  <a:pt x="2711006" y="13493"/>
                </a:lnTo>
                <a:lnTo>
                  <a:pt x="2759922" y="13497"/>
                </a:lnTo>
                <a:lnTo>
                  <a:pt x="2808426" y="16349"/>
                </a:lnTo>
                <a:lnTo>
                  <a:pt x="2869234" y="18371"/>
                </a:lnTo>
                <a:lnTo>
                  <a:pt x="2932337" y="18770"/>
                </a:lnTo>
                <a:lnTo>
                  <a:pt x="2993663" y="18849"/>
                </a:lnTo>
                <a:lnTo>
                  <a:pt x="3051740" y="18865"/>
                </a:lnTo>
                <a:lnTo>
                  <a:pt x="3107588" y="18868"/>
                </a:lnTo>
                <a:lnTo>
                  <a:pt x="3161866" y="18868"/>
                </a:lnTo>
                <a:lnTo>
                  <a:pt x="3214265" y="19465"/>
                </a:lnTo>
                <a:lnTo>
                  <a:pt x="3277403" y="23492"/>
                </a:lnTo>
                <a:lnTo>
                  <a:pt x="3334276" y="25731"/>
                </a:lnTo>
                <a:lnTo>
                  <a:pt x="3393313" y="29268"/>
                </a:lnTo>
                <a:lnTo>
                  <a:pt x="3453595" y="29588"/>
                </a:lnTo>
                <a:lnTo>
                  <a:pt x="3516174" y="29608"/>
                </a:lnTo>
                <a:lnTo>
                  <a:pt x="3523722" y="29608"/>
                </a:lnTo>
                <a:lnTo>
                  <a:pt x="3529946" y="31398"/>
                </a:lnTo>
                <a:lnTo>
                  <a:pt x="3540045" y="38160"/>
                </a:lnTo>
                <a:lnTo>
                  <a:pt x="3545329" y="43950"/>
                </a:lnTo>
                <a:lnTo>
                  <a:pt x="3549556" y="5108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9EA26B-27DA-41ED-89D9-32AAD40AE4B0}"/>
              </a:ext>
            </a:extLst>
          </p:cNvPr>
          <p:cNvSpPr/>
          <p:nvPr/>
        </p:nvSpPr>
        <p:spPr>
          <a:xfrm>
            <a:off x="869937" y="2652769"/>
            <a:ext cx="20381" cy="966598"/>
          </a:xfrm>
          <a:custGeom>
            <a:avLst/>
            <a:gdLst/>
            <a:ahLst/>
            <a:cxnLst/>
            <a:rect l="0" t="0" r="0" b="0"/>
            <a:pathLst>
              <a:path w="20381" h="966598">
                <a:moveTo>
                  <a:pt x="10740" y="0"/>
                </a:moveTo>
                <a:lnTo>
                  <a:pt x="7889" y="8552"/>
                </a:lnTo>
                <a:lnTo>
                  <a:pt x="10506" y="70214"/>
                </a:lnTo>
                <a:lnTo>
                  <a:pt x="13577" y="129633"/>
                </a:lnTo>
                <a:lnTo>
                  <a:pt x="14779" y="190619"/>
                </a:lnTo>
                <a:lnTo>
                  <a:pt x="17623" y="248243"/>
                </a:lnTo>
                <a:lnTo>
                  <a:pt x="18746" y="274232"/>
                </a:lnTo>
                <a:lnTo>
                  <a:pt x="16341" y="329192"/>
                </a:lnTo>
                <a:lnTo>
                  <a:pt x="20380" y="387901"/>
                </a:lnTo>
                <a:lnTo>
                  <a:pt x="17048" y="441102"/>
                </a:lnTo>
                <a:lnTo>
                  <a:pt x="11688" y="498684"/>
                </a:lnTo>
                <a:lnTo>
                  <a:pt x="16706" y="557263"/>
                </a:lnTo>
                <a:lnTo>
                  <a:pt x="17160" y="612018"/>
                </a:lnTo>
                <a:lnTo>
                  <a:pt x="16248" y="668708"/>
                </a:lnTo>
                <a:lnTo>
                  <a:pt x="16128" y="723023"/>
                </a:lnTo>
                <a:lnTo>
                  <a:pt x="14520" y="782729"/>
                </a:lnTo>
                <a:lnTo>
                  <a:pt x="11072" y="837604"/>
                </a:lnTo>
                <a:lnTo>
                  <a:pt x="10156" y="899556"/>
                </a:lnTo>
                <a:lnTo>
                  <a:pt x="1218" y="961115"/>
                </a:lnTo>
                <a:lnTo>
                  <a:pt x="0" y="96659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775936-82A2-44B5-BEE2-8DD421D690D8}"/>
              </a:ext>
            </a:extLst>
          </p:cNvPr>
          <p:cNvGrpSpPr/>
          <p:nvPr/>
        </p:nvGrpSpPr>
        <p:grpSpPr>
          <a:xfrm>
            <a:off x="862701" y="2400381"/>
            <a:ext cx="2160598" cy="1673806"/>
            <a:chOff x="862701" y="2400381"/>
            <a:chExt cx="2160598" cy="167380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AB0FE7F-C02B-47A9-92CB-435538A675E1}"/>
                </a:ext>
              </a:extLst>
            </p:cNvPr>
            <p:cNvSpPr/>
            <p:nvPr/>
          </p:nvSpPr>
          <p:spPr>
            <a:xfrm>
              <a:off x="862701" y="2400381"/>
              <a:ext cx="1215240" cy="1338556"/>
            </a:xfrm>
            <a:custGeom>
              <a:avLst/>
              <a:gdLst/>
              <a:ahLst/>
              <a:cxnLst/>
              <a:rect l="0" t="0" r="0" b="0"/>
              <a:pathLst>
                <a:path w="1215240" h="1338556">
                  <a:moveTo>
                    <a:pt x="55565" y="118139"/>
                  </a:moveTo>
                  <a:lnTo>
                    <a:pt x="112358" y="122389"/>
                  </a:lnTo>
                  <a:lnTo>
                    <a:pt x="175811" y="128067"/>
                  </a:lnTo>
                  <a:lnTo>
                    <a:pt x="234976" y="134300"/>
                  </a:lnTo>
                  <a:lnTo>
                    <a:pt x="292588" y="139670"/>
                  </a:lnTo>
                  <a:lnTo>
                    <a:pt x="348493" y="144171"/>
                  </a:lnTo>
                  <a:lnTo>
                    <a:pt x="405886" y="149132"/>
                  </a:lnTo>
                  <a:lnTo>
                    <a:pt x="463144" y="154485"/>
                  </a:lnTo>
                  <a:lnTo>
                    <a:pt x="517312" y="162961"/>
                  </a:lnTo>
                  <a:lnTo>
                    <a:pt x="575324" y="167598"/>
                  </a:lnTo>
                  <a:lnTo>
                    <a:pt x="630004" y="174971"/>
                  </a:lnTo>
                  <a:lnTo>
                    <a:pt x="690292" y="180703"/>
                  </a:lnTo>
                  <a:lnTo>
                    <a:pt x="753620" y="184060"/>
                  </a:lnTo>
                  <a:lnTo>
                    <a:pt x="811686" y="187721"/>
                  </a:lnTo>
                  <a:lnTo>
                    <a:pt x="870553" y="187935"/>
                  </a:lnTo>
                  <a:lnTo>
                    <a:pt x="929765" y="187947"/>
                  </a:lnTo>
                  <a:lnTo>
                    <a:pt x="989513" y="183325"/>
                  </a:lnTo>
                  <a:lnTo>
                    <a:pt x="1025648" y="184268"/>
                  </a:lnTo>
                  <a:lnTo>
                    <a:pt x="1051490" y="190073"/>
                  </a:lnTo>
                  <a:lnTo>
                    <a:pt x="1062245" y="196649"/>
                  </a:lnTo>
                  <a:lnTo>
                    <a:pt x="1070406" y="205539"/>
                  </a:lnTo>
                  <a:lnTo>
                    <a:pt x="1082539" y="231104"/>
                  </a:lnTo>
                  <a:lnTo>
                    <a:pt x="1093970" y="294165"/>
                  </a:lnTo>
                  <a:lnTo>
                    <a:pt x="1109680" y="354195"/>
                  </a:lnTo>
                  <a:lnTo>
                    <a:pt x="1122752" y="414949"/>
                  </a:lnTo>
                  <a:lnTo>
                    <a:pt x="1132293" y="477018"/>
                  </a:lnTo>
                  <a:lnTo>
                    <a:pt x="1143849" y="520808"/>
                  </a:lnTo>
                  <a:lnTo>
                    <a:pt x="1154759" y="581855"/>
                  </a:lnTo>
                  <a:lnTo>
                    <a:pt x="1162909" y="637809"/>
                  </a:lnTo>
                  <a:lnTo>
                    <a:pt x="1167582" y="701132"/>
                  </a:lnTo>
                  <a:lnTo>
                    <a:pt x="1175144" y="758935"/>
                  </a:lnTo>
                  <a:lnTo>
                    <a:pt x="1184413" y="821274"/>
                  </a:lnTo>
                  <a:lnTo>
                    <a:pt x="1192157" y="882564"/>
                  </a:lnTo>
                  <a:lnTo>
                    <a:pt x="1196780" y="941470"/>
                  </a:lnTo>
                  <a:lnTo>
                    <a:pt x="1198482" y="998813"/>
                  </a:lnTo>
                  <a:lnTo>
                    <a:pt x="1198560" y="1059005"/>
                  </a:lnTo>
                  <a:lnTo>
                    <a:pt x="1200941" y="1120763"/>
                  </a:lnTo>
                  <a:lnTo>
                    <a:pt x="1202455" y="1132968"/>
                  </a:lnTo>
                  <a:lnTo>
                    <a:pt x="1201748" y="1158659"/>
                  </a:lnTo>
                  <a:lnTo>
                    <a:pt x="1208315" y="1220560"/>
                  </a:lnTo>
                  <a:lnTo>
                    <a:pt x="1214256" y="1282574"/>
                  </a:lnTo>
                  <a:lnTo>
                    <a:pt x="1215239" y="1311896"/>
                  </a:lnTo>
                  <a:lnTo>
                    <a:pt x="1212191" y="1323127"/>
                  </a:lnTo>
                  <a:lnTo>
                    <a:pt x="1209708" y="1327793"/>
                  </a:lnTo>
                  <a:lnTo>
                    <a:pt x="1200584" y="1334568"/>
                  </a:lnTo>
                  <a:lnTo>
                    <a:pt x="1194810" y="1337210"/>
                  </a:lnTo>
                  <a:lnTo>
                    <a:pt x="1182029" y="1338555"/>
                  </a:lnTo>
                  <a:lnTo>
                    <a:pt x="1119639" y="1329149"/>
                  </a:lnTo>
                  <a:lnTo>
                    <a:pt x="1059662" y="1313833"/>
                  </a:lnTo>
                  <a:lnTo>
                    <a:pt x="999157" y="1299533"/>
                  </a:lnTo>
                  <a:lnTo>
                    <a:pt x="940793" y="1287004"/>
                  </a:lnTo>
                  <a:lnTo>
                    <a:pt x="880600" y="1274475"/>
                  </a:lnTo>
                  <a:lnTo>
                    <a:pt x="818093" y="1261944"/>
                  </a:lnTo>
                  <a:lnTo>
                    <a:pt x="755452" y="1252265"/>
                  </a:lnTo>
                  <a:lnTo>
                    <a:pt x="692803" y="1242107"/>
                  </a:lnTo>
                  <a:lnTo>
                    <a:pt x="634403" y="1229716"/>
                  </a:lnTo>
                  <a:lnTo>
                    <a:pt x="575658" y="1220046"/>
                  </a:lnTo>
                  <a:lnTo>
                    <a:pt x="515442" y="1209887"/>
                  </a:lnTo>
                  <a:lnTo>
                    <a:pt x="458776" y="1199088"/>
                  </a:lnTo>
                  <a:lnTo>
                    <a:pt x="401052" y="1189004"/>
                  </a:lnTo>
                  <a:lnTo>
                    <a:pt x="340904" y="1179378"/>
                  </a:lnTo>
                  <a:lnTo>
                    <a:pt x="281203" y="1171906"/>
                  </a:lnTo>
                  <a:lnTo>
                    <a:pt x="220918" y="1161399"/>
                  </a:lnTo>
                  <a:lnTo>
                    <a:pt x="160830" y="1157151"/>
                  </a:lnTo>
                  <a:lnTo>
                    <a:pt x="98782" y="1149825"/>
                  </a:lnTo>
                  <a:lnTo>
                    <a:pt x="37815" y="1146350"/>
                  </a:lnTo>
                  <a:lnTo>
                    <a:pt x="19081" y="1141708"/>
                  </a:lnTo>
                  <a:lnTo>
                    <a:pt x="14536" y="1138827"/>
                  </a:lnTo>
                  <a:lnTo>
                    <a:pt x="7895" y="1130853"/>
                  </a:lnTo>
                  <a:lnTo>
                    <a:pt x="801" y="1116300"/>
                  </a:lnTo>
                  <a:lnTo>
                    <a:pt x="0" y="1105924"/>
                  </a:lnTo>
                  <a:lnTo>
                    <a:pt x="1817" y="1046998"/>
                  </a:lnTo>
                  <a:lnTo>
                    <a:pt x="1875" y="990445"/>
                  </a:lnTo>
                  <a:lnTo>
                    <a:pt x="15197" y="932966"/>
                  </a:lnTo>
                  <a:lnTo>
                    <a:pt x="20460" y="873094"/>
                  </a:lnTo>
                  <a:lnTo>
                    <a:pt x="18469" y="816793"/>
                  </a:lnTo>
                  <a:lnTo>
                    <a:pt x="20654" y="756348"/>
                  </a:lnTo>
                  <a:lnTo>
                    <a:pt x="19763" y="743079"/>
                  </a:lnTo>
                  <a:lnTo>
                    <a:pt x="20870" y="718385"/>
                  </a:lnTo>
                  <a:lnTo>
                    <a:pt x="19859" y="705324"/>
                  </a:lnTo>
                  <a:lnTo>
                    <a:pt x="20324" y="644553"/>
                  </a:lnTo>
                  <a:lnTo>
                    <a:pt x="19892" y="585633"/>
                  </a:lnTo>
                  <a:lnTo>
                    <a:pt x="23176" y="524043"/>
                  </a:lnTo>
                  <a:lnTo>
                    <a:pt x="18705" y="460772"/>
                  </a:lnTo>
                  <a:lnTo>
                    <a:pt x="13015" y="402477"/>
                  </a:lnTo>
                  <a:lnTo>
                    <a:pt x="15480" y="344706"/>
                  </a:lnTo>
                  <a:lnTo>
                    <a:pt x="18426" y="287061"/>
                  </a:lnTo>
                  <a:lnTo>
                    <a:pt x="27481" y="225666"/>
                  </a:lnTo>
                  <a:lnTo>
                    <a:pt x="38416" y="167133"/>
                  </a:lnTo>
                  <a:lnTo>
                    <a:pt x="47428" y="105452"/>
                  </a:lnTo>
                  <a:lnTo>
                    <a:pt x="49052" y="73248"/>
                  </a:lnTo>
                  <a:lnTo>
                    <a:pt x="39876" y="9840"/>
                  </a:lnTo>
                  <a:lnTo>
                    <a:pt x="3945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DE03FBE-6AC5-46C9-9D6D-C8639463C158}"/>
                </a:ext>
              </a:extLst>
            </p:cNvPr>
            <p:cNvSpPr/>
            <p:nvPr/>
          </p:nvSpPr>
          <p:spPr>
            <a:xfrm>
              <a:off x="2284214" y="2789958"/>
              <a:ext cx="302601" cy="306758"/>
            </a:xfrm>
            <a:custGeom>
              <a:avLst/>
              <a:gdLst/>
              <a:ahLst/>
              <a:cxnLst/>
              <a:rect l="0" t="0" r="0" b="0"/>
              <a:pathLst>
                <a:path w="302601" h="306758">
                  <a:moveTo>
                    <a:pt x="277266" y="34651"/>
                  </a:moveTo>
                  <a:lnTo>
                    <a:pt x="223923" y="27176"/>
                  </a:lnTo>
                  <a:lnTo>
                    <a:pt x="167164" y="14223"/>
                  </a:lnTo>
                  <a:lnTo>
                    <a:pt x="108382" y="2332"/>
                  </a:lnTo>
                  <a:lnTo>
                    <a:pt x="93017" y="0"/>
                  </a:lnTo>
                  <a:lnTo>
                    <a:pt x="68568" y="3365"/>
                  </a:lnTo>
                  <a:lnTo>
                    <a:pt x="51943" y="9669"/>
                  </a:lnTo>
                  <a:lnTo>
                    <a:pt x="41680" y="16388"/>
                  </a:lnTo>
                  <a:lnTo>
                    <a:pt x="33140" y="25341"/>
                  </a:lnTo>
                  <a:lnTo>
                    <a:pt x="2672" y="87145"/>
                  </a:lnTo>
                  <a:lnTo>
                    <a:pt x="0" y="107617"/>
                  </a:lnTo>
                  <a:lnTo>
                    <a:pt x="1490" y="119587"/>
                  </a:lnTo>
                  <a:lnTo>
                    <a:pt x="7323" y="129282"/>
                  </a:lnTo>
                  <a:lnTo>
                    <a:pt x="11384" y="133538"/>
                  </a:lnTo>
                  <a:lnTo>
                    <a:pt x="31354" y="142379"/>
                  </a:lnTo>
                  <a:lnTo>
                    <a:pt x="93773" y="141656"/>
                  </a:lnTo>
                  <a:lnTo>
                    <a:pt x="151621" y="137024"/>
                  </a:lnTo>
                  <a:lnTo>
                    <a:pt x="204829" y="144175"/>
                  </a:lnTo>
                  <a:lnTo>
                    <a:pt x="249351" y="161859"/>
                  </a:lnTo>
                  <a:lnTo>
                    <a:pt x="280734" y="188665"/>
                  </a:lnTo>
                  <a:lnTo>
                    <a:pt x="294547" y="207212"/>
                  </a:lnTo>
                  <a:lnTo>
                    <a:pt x="301016" y="223410"/>
                  </a:lnTo>
                  <a:lnTo>
                    <a:pt x="302600" y="243657"/>
                  </a:lnTo>
                  <a:lnTo>
                    <a:pt x="298960" y="266496"/>
                  </a:lnTo>
                  <a:lnTo>
                    <a:pt x="290589" y="281616"/>
                  </a:lnTo>
                  <a:lnTo>
                    <a:pt x="283983" y="289800"/>
                  </a:lnTo>
                  <a:lnTo>
                    <a:pt x="272296" y="295824"/>
                  </a:lnTo>
                  <a:lnTo>
                    <a:pt x="230040" y="306757"/>
                  </a:lnTo>
                  <a:lnTo>
                    <a:pt x="176354" y="304000"/>
                  </a:lnTo>
                  <a:lnTo>
                    <a:pt x="118872" y="294118"/>
                  </a:lnTo>
                  <a:lnTo>
                    <a:pt x="86956" y="285433"/>
                  </a:lnTo>
                  <a:lnTo>
                    <a:pt x="62467" y="276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666751-FBF3-434D-A34B-B7169DA9E924}"/>
                </a:ext>
              </a:extLst>
            </p:cNvPr>
            <p:cNvSpPr/>
            <p:nvPr/>
          </p:nvSpPr>
          <p:spPr>
            <a:xfrm>
              <a:off x="1186765" y="3588295"/>
              <a:ext cx="374837" cy="485892"/>
            </a:xfrm>
            <a:custGeom>
              <a:avLst/>
              <a:gdLst/>
              <a:ahLst/>
              <a:cxnLst/>
              <a:rect l="0" t="0" r="0" b="0"/>
              <a:pathLst>
                <a:path w="374837" h="485892">
                  <a:moveTo>
                    <a:pt x="349049" y="95510"/>
                  </a:moveTo>
                  <a:lnTo>
                    <a:pt x="338724" y="73087"/>
                  </a:lnTo>
                  <a:lnTo>
                    <a:pt x="308173" y="46351"/>
                  </a:lnTo>
                  <a:lnTo>
                    <a:pt x="274740" y="30314"/>
                  </a:lnTo>
                  <a:lnTo>
                    <a:pt x="216972" y="8817"/>
                  </a:lnTo>
                  <a:lnTo>
                    <a:pt x="167822" y="0"/>
                  </a:lnTo>
                  <a:lnTo>
                    <a:pt x="141280" y="2042"/>
                  </a:lnTo>
                  <a:lnTo>
                    <a:pt x="117372" y="12127"/>
                  </a:lnTo>
                  <a:lnTo>
                    <a:pt x="88509" y="32169"/>
                  </a:lnTo>
                  <a:lnTo>
                    <a:pt x="58811" y="64517"/>
                  </a:lnTo>
                  <a:lnTo>
                    <a:pt x="38904" y="99884"/>
                  </a:lnTo>
                  <a:lnTo>
                    <a:pt x="30007" y="135952"/>
                  </a:lnTo>
                  <a:lnTo>
                    <a:pt x="30839" y="148091"/>
                  </a:lnTo>
                  <a:lnTo>
                    <a:pt x="36379" y="157862"/>
                  </a:lnTo>
                  <a:lnTo>
                    <a:pt x="44809" y="165585"/>
                  </a:lnTo>
                  <a:lnTo>
                    <a:pt x="66396" y="175406"/>
                  </a:lnTo>
                  <a:lnTo>
                    <a:pt x="104912" y="185151"/>
                  </a:lnTo>
                  <a:lnTo>
                    <a:pt x="167699" y="186704"/>
                  </a:lnTo>
                  <a:lnTo>
                    <a:pt x="222465" y="194266"/>
                  </a:lnTo>
                  <a:lnTo>
                    <a:pt x="262113" y="212201"/>
                  </a:lnTo>
                  <a:lnTo>
                    <a:pt x="301245" y="247281"/>
                  </a:lnTo>
                  <a:lnTo>
                    <a:pt x="344863" y="305098"/>
                  </a:lnTo>
                  <a:lnTo>
                    <a:pt x="363307" y="355063"/>
                  </a:lnTo>
                  <a:lnTo>
                    <a:pt x="374836" y="417377"/>
                  </a:lnTo>
                  <a:lnTo>
                    <a:pt x="372244" y="431285"/>
                  </a:lnTo>
                  <a:lnTo>
                    <a:pt x="365921" y="444029"/>
                  </a:lnTo>
                  <a:lnTo>
                    <a:pt x="348943" y="463429"/>
                  </a:lnTo>
                  <a:lnTo>
                    <a:pt x="335677" y="473033"/>
                  </a:lnTo>
                  <a:lnTo>
                    <a:pt x="306237" y="482298"/>
                  </a:lnTo>
                  <a:lnTo>
                    <a:pt x="264949" y="485891"/>
                  </a:lnTo>
                  <a:lnTo>
                    <a:pt x="205725" y="476579"/>
                  </a:lnTo>
                  <a:lnTo>
                    <a:pt x="143926" y="464237"/>
                  </a:lnTo>
                  <a:lnTo>
                    <a:pt x="81122" y="446349"/>
                  </a:lnTo>
                  <a:lnTo>
                    <a:pt x="22610" y="422608"/>
                  </a:lnTo>
                  <a:lnTo>
                    <a:pt x="0" y="4069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31C68C-0531-4935-AC0C-A3C21C528A98}"/>
                </a:ext>
              </a:extLst>
            </p:cNvPr>
            <p:cNvSpPr/>
            <p:nvPr/>
          </p:nvSpPr>
          <p:spPr>
            <a:xfrm>
              <a:off x="1197505" y="2765539"/>
              <a:ext cx="59071" cy="467189"/>
            </a:xfrm>
            <a:custGeom>
              <a:avLst/>
              <a:gdLst/>
              <a:ahLst/>
              <a:cxnLst/>
              <a:rect l="0" t="0" r="0" b="0"/>
              <a:pathLst>
                <a:path w="59071" h="467189">
                  <a:moveTo>
                    <a:pt x="0" y="0"/>
                  </a:moveTo>
                  <a:lnTo>
                    <a:pt x="12623" y="62590"/>
                  </a:lnTo>
                  <a:lnTo>
                    <a:pt x="24469" y="122336"/>
                  </a:lnTo>
                  <a:lnTo>
                    <a:pt x="28302" y="178522"/>
                  </a:lnTo>
                  <a:lnTo>
                    <a:pt x="31991" y="235313"/>
                  </a:lnTo>
                  <a:lnTo>
                    <a:pt x="32803" y="297187"/>
                  </a:lnTo>
                  <a:lnTo>
                    <a:pt x="37258" y="353950"/>
                  </a:lnTo>
                  <a:lnTo>
                    <a:pt x="41864" y="409183"/>
                  </a:lnTo>
                  <a:lnTo>
                    <a:pt x="51971" y="453698"/>
                  </a:lnTo>
                  <a:lnTo>
                    <a:pt x="59070" y="4671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BF7DF32-D97F-4B40-8A3B-68ADB74AE036}"/>
                </a:ext>
              </a:extLst>
            </p:cNvPr>
            <p:cNvSpPr/>
            <p:nvPr/>
          </p:nvSpPr>
          <p:spPr>
            <a:xfrm>
              <a:off x="1423269" y="2663765"/>
              <a:ext cx="315138" cy="435313"/>
            </a:xfrm>
            <a:custGeom>
              <a:avLst/>
              <a:gdLst/>
              <a:ahLst/>
              <a:cxnLst/>
              <a:rect l="0" t="0" r="0" b="0"/>
              <a:pathLst>
                <a:path w="315138" h="435313">
                  <a:moveTo>
                    <a:pt x="80325" y="74924"/>
                  </a:moveTo>
                  <a:lnTo>
                    <a:pt x="64370" y="84095"/>
                  </a:lnTo>
                  <a:lnTo>
                    <a:pt x="52261" y="98127"/>
                  </a:lnTo>
                  <a:lnTo>
                    <a:pt x="23171" y="156051"/>
                  </a:lnTo>
                  <a:lnTo>
                    <a:pt x="2328" y="216619"/>
                  </a:lnTo>
                  <a:lnTo>
                    <a:pt x="0" y="277894"/>
                  </a:lnTo>
                  <a:lnTo>
                    <a:pt x="2656" y="314898"/>
                  </a:lnTo>
                  <a:lnTo>
                    <a:pt x="14756" y="354065"/>
                  </a:lnTo>
                  <a:lnTo>
                    <a:pt x="45664" y="403516"/>
                  </a:lnTo>
                  <a:lnTo>
                    <a:pt x="62564" y="416055"/>
                  </a:lnTo>
                  <a:lnTo>
                    <a:pt x="104842" y="433603"/>
                  </a:lnTo>
                  <a:lnTo>
                    <a:pt x="132074" y="435312"/>
                  </a:lnTo>
                  <a:lnTo>
                    <a:pt x="190385" y="422105"/>
                  </a:lnTo>
                  <a:lnTo>
                    <a:pt x="205551" y="413939"/>
                  </a:lnTo>
                  <a:lnTo>
                    <a:pt x="236056" y="385612"/>
                  </a:lnTo>
                  <a:lnTo>
                    <a:pt x="276273" y="335329"/>
                  </a:lnTo>
                  <a:lnTo>
                    <a:pt x="304866" y="274406"/>
                  </a:lnTo>
                  <a:lnTo>
                    <a:pt x="313667" y="248003"/>
                  </a:lnTo>
                  <a:lnTo>
                    <a:pt x="315137" y="227507"/>
                  </a:lnTo>
                  <a:lnTo>
                    <a:pt x="309924" y="167640"/>
                  </a:lnTo>
                  <a:lnTo>
                    <a:pt x="295090" y="107461"/>
                  </a:lnTo>
                  <a:lnTo>
                    <a:pt x="282256" y="80025"/>
                  </a:lnTo>
                  <a:lnTo>
                    <a:pt x="251413" y="44496"/>
                  </a:lnTo>
                  <a:lnTo>
                    <a:pt x="219230" y="18074"/>
                  </a:lnTo>
                  <a:lnTo>
                    <a:pt x="184426" y="4103"/>
                  </a:lnTo>
                  <a:lnTo>
                    <a:pt x="123197" y="0"/>
                  </a:lnTo>
                  <a:lnTo>
                    <a:pt x="93169" y="2646"/>
                  </a:lnTo>
                  <a:lnTo>
                    <a:pt x="64215" y="104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C7438A-3E92-4B17-BDD5-0304546B7C1A}"/>
                </a:ext>
              </a:extLst>
            </p:cNvPr>
            <p:cNvSpPr/>
            <p:nvPr/>
          </p:nvSpPr>
          <p:spPr>
            <a:xfrm>
              <a:off x="2985708" y="2588330"/>
              <a:ext cx="37591" cy="1213616"/>
            </a:xfrm>
            <a:custGeom>
              <a:avLst/>
              <a:gdLst/>
              <a:ahLst/>
              <a:cxnLst/>
              <a:rect l="0" t="0" r="0" b="0"/>
              <a:pathLst>
                <a:path w="37591" h="1213616">
                  <a:moveTo>
                    <a:pt x="0" y="0"/>
                  </a:moveTo>
                  <a:lnTo>
                    <a:pt x="1591" y="56269"/>
                  </a:lnTo>
                  <a:lnTo>
                    <a:pt x="5149" y="114727"/>
                  </a:lnTo>
                  <a:lnTo>
                    <a:pt x="9974" y="172757"/>
                  </a:lnTo>
                  <a:lnTo>
                    <a:pt x="10639" y="231501"/>
                  </a:lnTo>
                  <a:lnTo>
                    <a:pt x="16422" y="283997"/>
                  </a:lnTo>
                  <a:lnTo>
                    <a:pt x="20481" y="345215"/>
                  </a:lnTo>
                  <a:lnTo>
                    <a:pt x="21781" y="396574"/>
                  </a:lnTo>
                  <a:lnTo>
                    <a:pt x="25083" y="449580"/>
                  </a:lnTo>
                  <a:lnTo>
                    <a:pt x="26326" y="503074"/>
                  </a:lnTo>
                  <a:lnTo>
                    <a:pt x="26695" y="556713"/>
                  </a:lnTo>
                  <a:lnTo>
                    <a:pt x="26804" y="610992"/>
                  </a:lnTo>
                  <a:lnTo>
                    <a:pt x="26837" y="668376"/>
                  </a:lnTo>
                  <a:lnTo>
                    <a:pt x="26846" y="726350"/>
                  </a:lnTo>
                  <a:lnTo>
                    <a:pt x="26849" y="781582"/>
                  </a:lnTo>
                  <a:lnTo>
                    <a:pt x="26850" y="835735"/>
                  </a:lnTo>
                  <a:lnTo>
                    <a:pt x="26850" y="889569"/>
                  </a:lnTo>
                  <a:lnTo>
                    <a:pt x="27447" y="942713"/>
                  </a:lnTo>
                  <a:lnTo>
                    <a:pt x="30541" y="992734"/>
                  </a:lnTo>
                  <a:lnTo>
                    <a:pt x="33480" y="1054563"/>
                  </a:lnTo>
                  <a:lnTo>
                    <a:pt x="36778" y="1107349"/>
                  </a:lnTo>
                  <a:lnTo>
                    <a:pt x="37519" y="1165329"/>
                  </a:lnTo>
                  <a:lnTo>
                    <a:pt x="37590" y="12136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E6A9E89-00AB-4AB1-B19D-F05E61D25462}"/>
              </a:ext>
            </a:extLst>
          </p:cNvPr>
          <p:cNvSpPr/>
          <p:nvPr/>
        </p:nvSpPr>
        <p:spPr>
          <a:xfrm>
            <a:off x="2921268" y="2475560"/>
            <a:ext cx="4347749" cy="1691965"/>
          </a:xfrm>
          <a:custGeom>
            <a:avLst/>
            <a:gdLst/>
            <a:ahLst/>
            <a:cxnLst/>
            <a:rect l="0" t="0" r="0" b="0"/>
            <a:pathLst>
              <a:path w="4347749" h="1691965">
                <a:moveTo>
                  <a:pt x="80550" y="0"/>
                </a:moveTo>
                <a:lnTo>
                  <a:pt x="94605" y="3691"/>
                </a:lnTo>
                <a:lnTo>
                  <a:pt x="156033" y="12779"/>
                </a:lnTo>
                <a:lnTo>
                  <a:pt x="213205" y="19606"/>
                </a:lnTo>
                <a:lnTo>
                  <a:pt x="273986" y="25621"/>
                </a:lnTo>
                <a:lnTo>
                  <a:pt x="331830" y="32584"/>
                </a:lnTo>
                <a:lnTo>
                  <a:pt x="385521" y="37527"/>
                </a:lnTo>
                <a:lnTo>
                  <a:pt x="440192" y="42127"/>
                </a:lnTo>
                <a:lnTo>
                  <a:pt x="495610" y="47101"/>
                </a:lnTo>
                <a:lnTo>
                  <a:pt x="556895" y="52455"/>
                </a:lnTo>
                <a:lnTo>
                  <a:pt x="608441" y="57587"/>
                </a:lnTo>
                <a:lnTo>
                  <a:pt x="661559" y="58777"/>
                </a:lnTo>
                <a:lnTo>
                  <a:pt x="715962" y="63299"/>
                </a:lnTo>
                <a:lnTo>
                  <a:pt x="769138" y="68347"/>
                </a:lnTo>
                <a:lnTo>
                  <a:pt x="825430" y="72372"/>
                </a:lnTo>
                <a:lnTo>
                  <a:pt x="881918" y="75222"/>
                </a:lnTo>
                <a:lnTo>
                  <a:pt x="935506" y="79321"/>
                </a:lnTo>
                <a:lnTo>
                  <a:pt x="989029" y="80307"/>
                </a:lnTo>
                <a:lnTo>
                  <a:pt x="1044108" y="84192"/>
                </a:lnTo>
                <a:lnTo>
                  <a:pt x="1099363" y="85578"/>
                </a:lnTo>
                <a:lnTo>
                  <a:pt x="1153524" y="88703"/>
                </a:lnTo>
                <a:lnTo>
                  <a:pt x="1206497" y="90779"/>
                </a:lnTo>
                <a:lnTo>
                  <a:pt x="1262308" y="91189"/>
                </a:lnTo>
                <a:lnTo>
                  <a:pt x="1316446" y="91270"/>
                </a:lnTo>
                <a:lnTo>
                  <a:pt x="1367956" y="91286"/>
                </a:lnTo>
                <a:lnTo>
                  <a:pt x="1421886" y="91289"/>
                </a:lnTo>
                <a:lnTo>
                  <a:pt x="1472935" y="91290"/>
                </a:lnTo>
                <a:lnTo>
                  <a:pt x="1526930" y="90693"/>
                </a:lnTo>
                <a:lnTo>
                  <a:pt x="1580025" y="87039"/>
                </a:lnTo>
                <a:lnTo>
                  <a:pt x="1636301" y="86141"/>
                </a:lnTo>
                <a:lnTo>
                  <a:pt x="1689692" y="85963"/>
                </a:lnTo>
                <a:lnTo>
                  <a:pt x="1745585" y="85928"/>
                </a:lnTo>
                <a:lnTo>
                  <a:pt x="1802591" y="85921"/>
                </a:lnTo>
                <a:lnTo>
                  <a:pt x="1856126" y="85323"/>
                </a:lnTo>
                <a:lnTo>
                  <a:pt x="1912048" y="81670"/>
                </a:lnTo>
                <a:lnTo>
                  <a:pt x="1966208" y="80771"/>
                </a:lnTo>
                <a:lnTo>
                  <a:pt x="2017126" y="80594"/>
                </a:lnTo>
                <a:lnTo>
                  <a:pt x="2079946" y="80556"/>
                </a:lnTo>
                <a:lnTo>
                  <a:pt x="2141028" y="80551"/>
                </a:lnTo>
                <a:lnTo>
                  <a:pt x="2200399" y="81147"/>
                </a:lnTo>
                <a:lnTo>
                  <a:pt x="2262617" y="85173"/>
                </a:lnTo>
                <a:lnTo>
                  <a:pt x="2325210" y="85821"/>
                </a:lnTo>
                <a:lnTo>
                  <a:pt x="2384162" y="89597"/>
                </a:lnTo>
                <a:lnTo>
                  <a:pt x="2445352" y="91067"/>
                </a:lnTo>
                <a:lnTo>
                  <a:pt x="2506219" y="91261"/>
                </a:lnTo>
                <a:lnTo>
                  <a:pt x="2564965" y="88192"/>
                </a:lnTo>
                <a:lnTo>
                  <a:pt x="2626003" y="90764"/>
                </a:lnTo>
                <a:lnTo>
                  <a:pt x="2685885" y="91221"/>
                </a:lnTo>
                <a:lnTo>
                  <a:pt x="2743471" y="91281"/>
                </a:lnTo>
                <a:lnTo>
                  <a:pt x="2797683" y="91289"/>
                </a:lnTo>
                <a:lnTo>
                  <a:pt x="2853040" y="89699"/>
                </a:lnTo>
                <a:lnTo>
                  <a:pt x="2910030" y="86417"/>
                </a:lnTo>
                <a:lnTo>
                  <a:pt x="2964163" y="85985"/>
                </a:lnTo>
                <a:lnTo>
                  <a:pt x="3019511" y="85928"/>
                </a:lnTo>
                <a:lnTo>
                  <a:pt x="3080189" y="85324"/>
                </a:lnTo>
                <a:lnTo>
                  <a:pt x="3135781" y="81297"/>
                </a:lnTo>
                <a:lnTo>
                  <a:pt x="3189730" y="80648"/>
                </a:lnTo>
                <a:lnTo>
                  <a:pt x="3243463" y="80563"/>
                </a:lnTo>
                <a:lnTo>
                  <a:pt x="3297167" y="77701"/>
                </a:lnTo>
                <a:lnTo>
                  <a:pt x="3350867" y="75512"/>
                </a:lnTo>
                <a:lnTo>
                  <a:pt x="3404567" y="71533"/>
                </a:lnTo>
                <a:lnTo>
                  <a:pt x="3465316" y="69365"/>
                </a:lnTo>
                <a:lnTo>
                  <a:pt x="3527628" y="64354"/>
                </a:lnTo>
                <a:lnTo>
                  <a:pt x="3587060" y="59016"/>
                </a:lnTo>
                <a:lnTo>
                  <a:pt x="3642471" y="53649"/>
                </a:lnTo>
                <a:lnTo>
                  <a:pt x="3701026" y="47103"/>
                </a:lnTo>
                <a:lnTo>
                  <a:pt x="3758007" y="40352"/>
                </a:lnTo>
                <a:lnTo>
                  <a:pt x="3816356" y="31856"/>
                </a:lnTo>
                <a:lnTo>
                  <a:pt x="3877428" y="17165"/>
                </a:lnTo>
                <a:lnTo>
                  <a:pt x="3921745" y="16203"/>
                </a:lnTo>
                <a:lnTo>
                  <a:pt x="3927754" y="18559"/>
                </a:lnTo>
                <a:lnTo>
                  <a:pt x="3937614" y="27541"/>
                </a:lnTo>
                <a:lnTo>
                  <a:pt x="3947024" y="43165"/>
                </a:lnTo>
                <a:lnTo>
                  <a:pt x="3957939" y="100778"/>
                </a:lnTo>
                <a:lnTo>
                  <a:pt x="3966660" y="155189"/>
                </a:lnTo>
                <a:lnTo>
                  <a:pt x="3972729" y="211052"/>
                </a:lnTo>
                <a:lnTo>
                  <a:pt x="3980374" y="273653"/>
                </a:lnTo>
                <a:lnTo>
                  <a:pt x="3987132" y="331450"/>
                </a:lnTo>
                <a:lnTo>
                  <a:pt x="3997127" y="383102"/>
                </a:lnTo>
                <a:lnTo>
                  <a:pt x="4056356" y="400382"/>
                </a:lnTo>
                <a:lnTo>
                  <a:pt x="4102222" y="408330"/>
                </a:lnTo>
                <a:lnTo>
                  <a:pt x="4153185" y="425118"/>
                </a:lnTo>
                <a:lnTo>
                  <a:pt x="4177028" y="443120"/>
                </a:lnTo>
                <a:lnTo>
                  <a:pt x="4196563" y="472786"/>
                </a:lnTo>
                <a:lnTo>
                  <a:pt x="4211019" y="518893"/>
                </a:lnTo>
                <a:lnTo>
                  <a:pt x="4217897" y="577403"/>
                </a:lnTo>
                <a:lnTo>
                  <a:pt x="4228023" y="636424"/>
                </a:lnTo>
                <a:lnTo>
                  <a:pt x="4238709" y="698340"/>
                </a:lnTo>
                <a:lnTo>
                  <a:pt x="4249444" y="757935"/>
                </a:lnTo>
                <a:lnTo>
                  <a:pt x="4255560" y="818823"/>
                </a:lnTo>
                <a:lnTo>
                  <a:pt x="4262769" y="878053"/>
                </a:lnTo>
                <a:lnTo>
                  <a:pt x="4268300" y="935364"/>
                </a:lnTo>
                <a:lnTo>
                  <a:pt x="4273957" y="995582"/>
                </a:lnTo>
                <a:lnTo>
                  <a:pt x="4278723" y="1057906"/>
                </a:lnTo>
                <a:lnTo>
                  <a:pt x="4283519" y="1120327"/>
                </a:lnTo>
                <a:lnTo>
                  <a:pt x="4289800" y="1182431"/>
                </a:lnTo>
                <a:lnTo>
                  <a:pt x="4294757" y="1236410"/>
                </a:lnTo>
                <a:lnTo>
                  <a:pt x="4296419" y="1297321"/>
                </a:lnTo>
                <a:lnTo>
                  <a:pt x="4300586" y="1352943"/>
                </a:lnTo>
                <a:lnTo>
                  <a:pt x="4305596" y="1415536"/>
                </a:lnTo>
                <a:lnTo>
                  <a:pt x="4319279" y="1474422"/>
                </a:lnTo>
                <a:lnTo>
                  <a:pt x="4338612" y="1535532"/>
                </a:lnTo>
                <a:lnTo>
                  <a:pt x="4343812" y="1578749"/>
                </a:lnTo>
                <a:lnTo>
                  <a:pt x="4347748" y="1638175"/>
                </a:lnTo>
                <a:lnTo>
                  <a:pt x="4344313" y="1680804"/>
                </a:lnTo>
                <a:lnTo>
                  <a:pt x="4341462" y="1689356"/>
                </a:lnTo>
                <a:lnTo>
                  <a:pt x="4338832" y="1691278"/>
                </a:lnTo>
                <a:lnTo>
                  <a:pt x="4335289" y="1691964"/>
                </a:lnTo>
                <a:lnTo>
                  <a:pt x="4293665" y="1684094"/>
                </a:lnTo>
                <a:lnTo>
                  <a:pt x="4233811" y="1668266"/>
                </a:lnTo>
                <a:lnTo>
                  <a:pt x="4175292" y="1653954"/>
                </a:lnTo>
                <a:lnTo>
                  <a:pt x="4114707" y="1648197"/>
                </a:lnTo>
                <a:lnTo>
                  <a:pt x="4056860" y="1641967"/>
                </a:lnTo>
                <a:lnTo>
                  <a:pt x="4000857" y="1636615"/>
                </a:lnTo>
                <a:lnTo>
                  <a:pt x="3945362" y="1628588"/>
                </a:lnTo>
                <a:lnTo>
                  <a:pt x="3886608" y="1622984"/>
                </a:lnTo>
                <a:lnTo>
                  <a:pt x="3830309" y="1621898"/>
                </a:lnTo>
                <a:lnTo>
                  <a:pt x="3775295" y="1618905"/>
                </a:lnTo>
                <a:lnTo>
                  <a:pt x="3721422" y="1615107"/>
                </a:lnTo>
                <a:lnTo>
                  <a:pt x="3663412" y="1610939"/>
                </a:lnTo>
                <a:lnTo>
                  <a:pt x="3601373" y="1603591"/>
                </a:lnTo>
                <a:lnTo>
                  <a:pt x="3540395" y="1600693"/>
                </a:lnTo>
                <a:lnTo>
                  <a:pt x="3480440" y="1596025"/>
                </a:lnTo>
                <a:lnTo>
                  <a:pt x="3427068" y="1589386"/>
                </a:lnTo>
                <a:lnTo>
                  <a:pt x="3373278" y="1582329"/>
                </a:lnTo>
                <a:lnTo>
                  <a:pt x="3316687" y="1575786"/>
                </a:lnTo>
                <a:lnTo>
                  <a:pt x="3259545" y="1572283"/>
                </a:lnTo>
                <a:lnTo>
                  <a:pt x="3205143" y="1566022"/>
                </a:lnTo>
                <a:lnTo>
                  <a:pt x="3149889" y="1559040"/>
                </a:lnTo>
                <a:lnTo>
                  <a:pt x="3093009" y="1551915"/>
                </a:lnTo>
                <a:lnTo>
                  <a:pt x="3035809" y="1547613"/>
                </a:lnTo>
                <a:lnTo>
                  <a:pt x="2977948" y="1542477"/>
                </a:lnTo>
                <a:lnTo>
                  <a:pt x="2917018" y="1535716"/>
                </a:lnTo>
                <a:lnTo>
                  <a:pt x="2855989" y="1528634"/>
                </a:lnTo>
                <a:lnTo>
                  <a:pt x="2795914" y="1521490"/>
                </a:lnTo>
                <a:lnTo>
                  <a:pt x="2734546" y="1515925"/>
                </a:lnTo>
                <a:lnTo>
                  <a:pt x="2673431" y="1511798"/>
                </a:lnTo>
                <a:lnTo>
                  <a:pt x="2625678" y="1506954"/>
                </a:lnTo>
                <a:lnTo>
                  <a:pt x="2577519" y="1501739"/>
                </a:lnTo>
                <a:lnTo>
                  <a:pt x="2529239" y="1496415"/>
                </a:lnTo>
                <a:lnTo>
                  <a:pt x="2480924" y="1491059"/>
                </a:lnTo>
                <a:lnTo>
                  <a:pt x="2432599" y="1485692"/>
                </a:lnTo>
                <a:lnTo>
                  <a:pt x="2384271" y="1480324"/>
                </a:lnTo>
                <a:lnTo>
                  <a:pt x="2333091" y="1474954"/>
                </a:lnTo>
                <a:lnTo>
                  <a:pt x="2282988" y="1469584"/>
                </a:lnTo>
                <a:lnTo>
                  <a:pt x="2221640" y="1462424"/>
                </a:lnTo>
                <a:lnTo>
                  <a:pt x="2160020" y="1455264"/>
                </a:lnTo>
                <a:lnTo>
                  <a:pt x="2130665" y="1449298"/>
                </a:lnTo>
                <a:lnTo>
                  <a:pt x="2072926" y="1427523"/>
                </a:lnTo>
                <a:lnTo>
                  <a:pt x="2015555" y="1416769"/>
                </a:lnTo>
                <a:lnTo>
                  <a:pt x="1958257" y="1408899"/>
                </a:lnTo>
                <a:lnTo>
                  <a:pt x="1902565" y="1401599"/>
                </a:lnTo>
                <a:lnTo>
                  <a:pt x="1848317" y="1391561"/>
                </a:lnTo>
                <a:lnTo>
                  <a:pt x="1791636" y="1382374"/>
                </a:lnTo>
                <a:lnTo>
                  <a:pt x="1734475" y="1373222"/>
                </a:lnTo>
                <a:lnTo>
                  <a:pt x="1677218" y="1362951"/>
                </a:lnTo>
                <a:lnTo>
                  <a:pt x="1619943" y="1354580"/>
                </a:lnTo>
                <a:lnTo>
                  <a:pt x="1562664" y="1343644"/>
                </a:lnTo>
                <a:lnTo>
                  <a:pt x="1505384" y="1335562"/>
                </a:lnTo>
                <a:lnTo>
                  <a:pt x="1445011" y="1327623"/>
                </a:lnTo>
                <a:lnTo>
                  <a:pt x="1388446" y="1316773"/>
                </a:lnTo>
                <a:lnTo>
                  <a:pt x="1331617" y="1308708"/>
                </a:lnTo>
                <a:lnTo>
                  <a:pt x="1275885" y="1301369"/>
                </a:lnTo>
                <a:lnTo>
                  <a:pt x="1218910" y="1294174"/>
                </a:lnTo>
                <a:lnTo>
                  <a:pt x="1164542" y="1287007"/>
                </a:lnTo>
                <a:lnTo>
                  <a:pt x="1109892" y="1279846"/>
                </a:lnTo>
                <a:lnTo>
                  <a:pt x="1058259" y="1274277"/>
                </a:lnTo>
                <a:lnTo>
                  <a:pt x="995286" y="1268608"/>
                </a:lnTo>
                <a:lnTo>
                  <a:pt x="943535" y="1263438"/>
                </a:lnTo>
                <a:lnTo>
                  <a:pt x="890375" y="1262240"/>
                </a:lnTo>
                <a:lnTo>
                  <a:pt x="827076" y="1260393"/>
                </a:lnTo>
                <a:lnTo>
                  <a:pt x="764937" y="1257078"/>
                </a:lnTo>
                <a:lnTo>
                  <a:pt x="706303" y="1256642"/>
                </a:lnTo>
                <a:lnTo>
                  <a:pt x="650142" y="1256584"/>
                </a:lnTo>
                <a:lnTo>
                  <a:pt x="592427" y="1260267"/>
                </a:lnTo>
                <a:lnTo>
                  <a:pt x="537226" y="1264575"/>
                </a:lnTo>
                <a:lnTo>
                  <a:pt x="483328" y="1266955"/>
                </a:lnTo>
                <a:lnTo>
                  <a:pt x="420452" y="1268875"/>
                </a:lnTo>
                <a:lnTo>
                  <a:pt x="361049" y="1273942"/>
                </a:lnTo>
                <a:lnTo>
                  <a:pt x="306200" y="1277694"/>
                </a:lnTo>
                <a:lnTo>
                  <a:pt x="243653" y="1278041"/>
                </a:lnTo>
                <a:lnTo>
                  <a:pt x="188559" y="1272213"/>
                </a:lnTo>
                <a:lnTo>
                  <a:pt x="125155" y="1267745"/>
                </a:lnTo>
                <a:lnTo>
                  <a:pt x="62316" y="1258769"/>
                </a:lnTo>
                <a:lnTo>
                  <a:pt x="30917" y="1258600"/>
                </a:lnTo>
                <a:lnTo>
                  <a:pt x="0" y="1261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B56099-3CF6-4BDF-9112-1BDCE5C5B534}"/>
              </a:ext>
            </a:extLst>
          </p:cNvPr>
          <p:cNvGrpSpPr/>
          <p:nvPr/>
        </p:nvGrpSpPr>
        <p:grpSpPr>
          <a:xfrm>
            <a:off x="4134884" y="2878309"/>
            <a:ext cx="504779" cy="445709"/>
            <a:chOff x="4134884" y="2878309"/>
            <a:chExt cx="504779" cy="44570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260898F-9020-4DB9-AC85-4BD3B14B63C2}"/>
                </a:ext>
              </a:extLst>
            </p:cNvPr>
            <p:cNvSpPr/>
            <p:nvPr/>
          </p:nvSpPr>
          <p:spPr>
            <a:xfrm>
              <a:off x="4249332" y="2889049"/>
              <a:ext cx="379591" cy="434969"/>
            </a:xfrm>
            <a:custGeom>
              <a:avLst/>
              <a:gdLst/>
              <a:ahLst/>
              <a:cxnLst/>
              <a:rect l="0" t="0" r="0" b="0"/>
              <a:pathLst>
                <a:path w="379591" h="434969">
                  <a:moveTo>
                    <a:pt x="35911" y="0"/>
                  </a:moveTo>
                  <a:lnTo>
                    <a:pt x="3891" y="4883"/>
                  </a:lnTo>
                  <a:lnTo>
                    <a:pt x="840" y="7432"/>
                  </a:lnTo>
                  <a:lnTo>
                    <a:pt x="0" y="10325"/>
                  </a:lnTo>
                  <a:lnTo>
                    <a:pt x="1231" y="13446"/>
                  </a:lnTo>
                  <a:lnTo>
                    <a:pt x="52829" y="71072"/>
                  </a:lnTo>
                  <a:lnTo>
                    <a:pt x="100503" y="129163"/>
                  </a:lnTo>
                  <a:lnTo>
                    <a:pt x="143324" y="186854"/>
                  </a:lnTo>
                  <a:lnTo>
                    <a:pt x="192113" y="243144"/>
                  </a:lnTo>
                  <a:lnTo>
                    <a:pt x="239540" y="300378"/>
                  </a:lnTo>
                  <a:lnTo>
                    <a:pt x="294688" y="360498"/>
                  </a:lnTo>
                  <a:lnTo>
                    <a:pt x="357537" y="419713"/>
                  </a:lnTo>
                  <a:lnTo>
                    <a:pt x="379590" y="4349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81AF60A-4AE3-4608-8834-E030C2D150BC}"/>
                </a:ext>
              </a:extLst>
            </p:cNvPr>
            <p:cNvSpPr/>
            <p:nvPr/>
          </p:nvSpPr>
          <p:spPr>
            <a:xfrm>
              <a:off x="4134884" y="2878309"/>
              <a:ext cx="504779" cy="386639"/>
            </a:xfrm>
            <a:custGeom>
              <a:avLst/>
              <a:gdLst/>
              <a:ahLst/>
              <a:cxnLst/>
              <a:rect l="0" t="0" r="0" b="0"/>
              <a:pathLst>
                <a:path w="504779" h="386639">
                  <a:moveTo>
                    <a:pt x="504778" y="0"/>
                  </a:moveTo>
                  <a:lnTo>
                    <a:pt x="453153" y="10325"/>
                  </a:lnTo>
                  <a:lnTo>
                    <a:pt x="418545" y="22948"/>
                  </a:lnTo>
                  <a:lnTo>
                    <a:pt x="363638" y="61302"/>
                  </a:lnTo>
                  <a:lnTo>
                    <a:pt x="309667" y="104150"/>
                  </a:lnTo>
                  <a:lnTo>
                    <a:pt x="247380" y="156605"/>
                  </a:lnTo>
                  <a:lnTo>
                    <a:pt x="190142" y="204585"/>
                  </a:lnTo>
                  <a:lnTo>
                    <a:pt x="135412" y="257134"/>
                  </a:lnTo>
                  <a:lnTo>
                    <a:pt x="76138" y="312882"/>
                  </a:lnTo>
                  <a:lnTo>
                    <a:pt x="13196" y="374781"/>
                  </a:lnTo>
                  <a:lnTo>
                    <a:pt x="0" y="3866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AD9F384-FBF9-40B1-9F0E-26E157B87A35}"/>
              </a:ext>
            </a:extLst>
          </p:cNvPr>
          <p:cNvSpPr/>
          <p:nvPr/>
        </p:nvSpPr>
        <p:spPr>
          <a:xfrm>
            <a:off x="7403412" y="2945682"/>
            <a:ext cx="334363" cy="490014"/>
          </a:xfrm>
          <a:custGeom>
            <a:avLst/>
            <a:gdLst/>
            <a:ahLst/>
            <a:cxnLst/>
            <a:rect l="0" t="0" r="0" b="0"/>
            <a:pathLst>
              <a:path w="334363" h="490014">
                <a:moveTo>
                  <a:pt x="173628" y="18546"/>
                </a:moveTo>
                <a:lnTo>
                  <a:pt x="114919" y="4761"/>
                </a:lnTo>
                <a:lnTo>
                  <a:pt x="56754" y="0"/>
                </a:lnTo>
                <a:lnTo>
                  <a:pt x="47897" y="3541"/>
                </a:lnTo>
                <a:lnTo>
                  <a:pt x="41572" y="12275"/>
                </a:lnTo>
                <a:lnTo>
                  <a:pt x="23326" y="72362"/>
                </a:lnTo>
                <a:lnTo>
                  <a:pt x="7160" y="131651"/>
                </a:lnTo>
                <a:lnTo>
                  <a:pt x="0" y="157171"/>
                </a:lnTo>
                <a:lnTo>
                  <a:pt x="1789" y="161082"/>
                </a:lnTo>
                <a:lnTo>
                  <a:pt x="5966" y="163690"/>
                </a:lnTo>
                <a:lnTo>
                  <a:pt x="31254" y="167876"/>
                </a:lnTo>
                <a:lnTo>
                  <a:pt x="91203" y="163827"/>
                </a:lnTo>
                <a:lnTo>
                  <a:pt x="150284" y="169016"/>
                </a:lnTo>
                <a:lnTo>
                  <a:pt x="178983" y="176242"/>
                </a:lnTo>
                <a:lnTo>
                  <a:pt x="241846" y="210797"/>
                </a:lnTo>
                <a:lnTo>
                  <a:pt x="285557" y="248961"/>
                </a:lnTo>
                <a:lnTo>
                  <a:pt x="317873" y="301048"/>
                </a:lnTo>
                <a:lnTo>
                  <a:pt x="330577" y="339974"/>
                </a:lnTo>
                <a:lnTo>
                  <a:pt x="334362" y="385270"/>
                </a:lnTo>
                <a:lnTo>
                  <a:pt x="331769" y="404057"/>
                </a:lnTo>
                <a:lnTo>
                  <a:pt x="314621" y="441929"/>
                </a:lnTo>
                <a:lnTo>
                  <a:pt x="300038" y="459800"/>
                </a:lnTo>
                <a:lnTo>
                  <a:pt x="285666" y="470559"/>
                </a:lnTo>
                <a:lnTo>
                  <a:pt x="259452" y="481806"/>
                </a:lnTo>
                <a:lnTo>
                  <a:pt x="205975" y="490013"/>
                </a:lnTo>
                <a:lnTo>
                  <a:pt x="144817" y="481303"/>
                </a:lnTo>
                <a:lnTo>
                  <a:pt x="88364" y="465999"/>
                </a:lnTo>
                <a:lnTo>
                  <a:pt x="71598" y="45888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BDC61E-5FB9-4104-A844-C8E9936868ED}"/>
              </a:ext>
            </a:extLst>
          </p:cNvPr>
          <p:cNvGrpSpPr/>
          <p:nvPr/>
        </p:nvGrpSpPr>
        <p:grpSpPr>
          <a:xfrm>
            <a:off x="4245718" y="3990526"/>
            <a:ext cx="1188702" cy="579327"/>
            <a:chOff x="4245718" y="3990526"/>
            <a:chExt cx="1188702" cy="57932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DEF9D9C-167F-4307-A428-E6229570D962}"/>
                </a:ext>
              </a:extLst>
            </p:cNvPr>
            <p:cNvSpPr/>
            <p:nvPr/>
          </p:nvSpPr>
          <p:spPr>
            <a:xfrm>
              <a:off x="4245718" y="3990526"/>
              <a:ext cx="361725" cy="369898"/>
            </a:xfrm>
            <a:custGeom>
              <a:avLst/>
              <a:gdLst/>
              <a:ahLst/>
              <a:cxnLst/>
              <a:rect l="0" t="0" r="0" b="0"/>
              <a:pathLst>
                <a:path w="361725" h="369898">
                  <a:moveTo>
                    <a:pt x="163035" y="90658"/>
                  </a:moveTo>
                  <a:lnTo>
                    <a:pt x="154482" y="84956"/>
                  </a:lnTo>
                  <a:lnTo>
                    <a:pt x="151963" y="80890"/>
                  </a:lnTo>
                  <a:lnTo>
                    <a:pt x="149164" y="70008"/>
                  </a:lnTo>
                  <a:lnTo>
                    <a:pt x="150439" y="53314"/>
                  </a:lnTo>
                  <a:lnTo>
                    <a:pt x="154653" y="44029"/>
                  </a:lnTo>
                  <a:lnTo>
                    <a:pt x="167080" y="28344"/>
                  </a:lnTo>
                  <a:lnTo>
                    <a:pt x="203084" y="6558"/>
                  </a:lnTo>
                  <a:lnTo>
                    <a:pt x="224093" y="1499"/>
                  </a:lnTo>
                  <a:lnTo>
                    <a:pt x="245433" y="0"/>
                  </a:lnTo>
                  <a:lnTo>
                    <a:pt x="258129" y="2831"/>
                  </a:lnTo>
                  <a:lnTo>
                    <a:pt x="273749" y="11134"/>
                  </a:lnTo>
                  <a:lnTo>
                    <a:pt x="305367" y="44475"/>
                  </a:lnTo>
                  <a:lnTo>
                    <a:pt x="316096" y="64232"/>
                  </a:lnTo>
                  <a:lnTo>
                    <a:pt x="325808" y="93564"/>
                  </a:lnTo>
                  <a:lnTo>
                    <a:pt x="326271" y="105673"/>
                  </a:lnTo>
                  <a:lnTo>
                    <a:pt x="326358" y="125736"/>
                  </a:lnTo>
                  <a:lnTo>
                    <a:pt x="326981" y="147392"/>
                  </a:lnTo>
                  <a:lnTo>
                    <a:pt x="314489" y="207224"/>
                  </a:lnTo>
                  <a:lnTo>
                    <a:pt x="304304" y="232065"/>
                  </a:lnTo>
                  <a:lnTo>
                    <a:pt x="262030" y="283872"/>
                  </a:lnTo>
                  <a:lnTo>
                    <a:pt x="205088" y="326617"/>
                  </a:lnTo>
                  <a:lnTo>
                    <a:pt x="144977" y="354752"/>
                  </a:lnTo>
                  <a:lnTo>
                    <a:pt x="88317" y="368153"/>
                  </a:lnTo>
                  <a:lnTo>
                    <a:pt x="66512" y="367789"/>
                  </a:lnTo>
                  <a:lnTo>
                    <a:pt x="51519" y="364187"/>
                  </a:lnTo>
                  <a:lnTo>
                    <a:pt x="22359" y="348880"/>
                  </a:lnTo>
                  <a:lnTo>
                    <a:pt x="13399" y="340866"/>
                  </a:lnTo>
                  <a:lnTo>
                    <a:pt x="2785" y="321136"/>
                  </a:lnTo>
                  <a:lnTo>
                    <a:pt x="712" y="315910"/>
                  </a:lnTo>
                  <a:lnTo>
                    <a:pt x="0" y="305329"/>
                  </a:lnTo>
                  <a:lnTo>
                    <a:pt x="6564" y="271806"/>
                  </a:lnTo>
                  <a:lnTo>
                    <a:pt x="12147" y="261463"/>
                  </a:lnTo>
                  <a:lnTo>
                    <a:pt x="29742" y="245100"/>
                  </a:lnTo>
                  <a:lnTo>
                    <a:pt x="55761" y="229614"/>
                  </a:lnTo>
                  <a:lnTo>
                    <a:pt x="95340" y="217846"/>
                  </a:lnTo>
                  <a:lnTo>
                    <a:pt x="116591" y="218108"/>
                  </a:lnTo>
                  <a:lnTo>
                    <a:pt x="179164" y="234974"/>
                  </a:lnTo>
                  <a:lnTo>
                    <a:pt x="238146" y="269170"/>
                  </a:lnTo>
                  <a:lnTo>
                    <a:pt x="298402" y="316231"/>
                  </a:lnTo>
                  <a:lnTo>
                    <a:pt x="361724" y="3698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8193685-A09E-4FE2-B2AA-2E0F9A580780}"/>
                </a:ext>
              </a:extLst>
            </p:cNvPr>
            <p:cNvSpPr/>
            <p:nvPr/>
          </p:nvSpPr>
          <p:spPr>
            <a:xfrm>
              <a:off x="4671882" y="4047148"/>
              <a:ext cx="236279" cy="332200"/>
            </a:xfrm>
            <a:custGeom>
              <a:avLst/>
              <a:gdLst/>
              <a:ahLst/>
              <a:cxnLst/>
              <a:rect l="0" t="0" r="0" b="0"/>
              <a:pathLst>
                <a:path w="236279" h="332200">
                  <a:moveTo>
                    <a:pt x="236278" y="50146"/>
                  </a:moveTo>
                  <a:lnTo>
                    <a:pt x="224876" y="50146"/>
                  </a:lnTo>
                  <a:lnTo>
                    <a:pt x="165094" y="24900"/>
                  </a:lnTo>
                  <a:lnTo>
                    <a:pt x="136366" y="11412"/>
                  </a:lnTo>
                  <a:lnTo>
                    <a:pt x="122545" y="3068"/>
                  </a:lnTo>
                  <a:lnTo>
                    <a:pt x="117496" y="861"/>
                  </a:lnTo>
                  <a:lnTo>
                    <a:pt x="107114" y="0"/>
                  </a:lnTo>
                  <a:lnTo>
                    <a:pt x="97129" y="2202"/>
                  </a:lnTo>
                  <a:lnTo>
                    <a:pt x="88713" y="7159"/>
                  </a:lnTo>
                  <a:lnTo>
                    <a:pt x="74416" y="25211"/>
                  </a:lnTo>
                  <a:lnTo>
                    <a:pt x="46927" y="87204"/>
                  </a:lnTo>
                  <a:lnTo>
                    <a:pt x="28646" y="147246"/>
                  </a:lnTo>
                  <a:lnTo>
                    <a:pt x="24465" y="166559"/>
                  </a:lnTo>
                  <a:lnTo>
                    <a:pt x="25392" y="178258"/>
                  </a:lnTo>
                  <a:lnTo>
                    <a:pt x="27668" y="182690"/>
                  </a:lnTo>
                  <a:lnTo>
                    <a:pt x="34969" y="189207"/>
                  </a:lnTo>
                  <a:lnTo>
                    <a:pt x="39423" y="189989"/>
                  </a:lnTo>
                  <a:lnTo>
                    <a:pt x="95569" y="177209"/>
                  </a:lnTo>
                  <a:lnTo>
                    <a:pt x="129614" y="174954"/>
                  </a:lnTo>
                  <a:lnTo>
                    <a:pt x="142929" y="176818"/>
                  </a:lnTo>
                  <a:lnTo>
                    <a:pt x="163340" y="186923"/>
                  </a:lnTo>
                  <a:lnTo>
                    <a:pt x="178801" y="204105"/>
                  </a:lnTo>
                  <a:lnTo>
                    <a:pt x="183883" y="219011"/>
                  </a:lnTo>
                  <a:lnTo>
                    <a:pt x="185153" y="240992"/>
                  </a:lnTo>
                  <a:lnTo>
                    <a:pt x="181933" y="254300"/>
                  </a:lnTo>
                  <a:lnTo>
                    <a:pt x="169460" y="277371"/>
                  </a:lnTo>
                  <a:lnTo>
                    <a:pt x="137684" y="308664"/>
                  </a:lnTo>
                  <a:lnTo>
                    <a:pt x="107969" y="324608"/>
                  </a:lnTo>
                  <a:lnTo>
                    <a:pt x="60097" y="332199"/>
                  </a:lnTo>
                  <a:lnTo>
                    <a:pt x="26654" y="327023"/>
                  </a:lnTo>
                  <a:lnTo>
                    <a:pt x="0" y="3132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8F5922A-8115-45C2-99E2-003F4F63DF59}"/>
                </a:ext>
              </a:extLst>
            </p:cNvPr>
            <p:cNvSpPr/>
            <p:nvPr/>
          </p:nvSpPr>
          <p:spPr>
            <a:xfrm>
              <a:off x="5038709" y="4168596"/>
              <a:ext cx="100362" cy="401257"/>
            </a:xfrm>
            <a:custGeom>
              <a:avLst/>
              <a:gdLst/>
              <a:ahLst/>
              <a:cxnLst/>
              <a:rect l="0" t="0" r="0" b="0"/>
              <a:pathLst>
                <a:path w="100362" h="401257">
                  <a:moveTo>
                    <a:pt x="100361" y="9247"/>
                  </a:moveTo>
                  <a:lnTo>
                    <a:pt x="94659" y="3546"/>
                  </a:lnTo>
                  <a:lnTo>
                    <a:pt x="83904" y="746"/>
                  </a:lnTo>
                  <a:lnTo>
                    <a:pt x="76860" y="0"/>
                  </a:lnTo>
                  <a:lnTo>
                    <a:pt x="62668" y="3945"/>
                  </a:lnTo>
                  <a:lnTo>
                    <a:pt x="49599" y="11664"/>
                  </a:lnTo>
                  <a:lnTo>
                    <a:pt x="20712" y="41680"/>
                  </a:lnTo>
                  <a:lnTo>
                    <a:pt x="9956" y="64580"/>
                  </a:lnTo>
                  <a:lnTo>
                    <a:pt x="0" y="106050"/>
                  </a:lnTo>
                  <a:lnTo>
                    <a:pt x="2086" y="167479"/>
                  </a:lnTo>
                  <a:lnTo>
                    <a:pt x="7857" y="229458"/>
                  </a:lnTo>
                  <a:lnTo>
                    <a:pt x="16474" y="287446"/>
                  </a:lnTo>
                  <a:lnTo>
                    <a:pt x="30561" y="345855"/>
                  </a:lnTo>
                  <a:lnTo>
                    <a:pt x="34333" y="366344"/>
                  </a:lnTo>
                  <a:lnTo>
                    <a:pt x="35921" y="4012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A5BE8A-3C52-4413-BFB6-9A2F6076D324}"/>
                </a:ext>
              </a:extLst>
            </p:cNvPr>
            <p:cNvSpPr/>
            <p:nvPr/>
          </p:nvSpPr>
          <p:spPr>
            <a:xfrm>
              <a:off x="4988710" y="4355799"/>
              <a:ext cx="193320" cy="8766"/>
            </a:xfrm>
            <a:custGeom>
              <a:avLst/>
              <a:gdLst/>
              <a:ahLst/>
              <a:cxnLst/>
              <a:rect l="0" t="0" r="0" b="0"/>
              <a:pathLst>
                <a:path w="193320" h="8766">
                  <a:moveTo>
                    <a:pt x="0" y="4624"/>
                  </a:moveTo>
                  <a:lnTo>
                    <a:pt x="40222" y="0"/>
                  </a:lnTo>
                  <a:lnTo>
                    <a:pt x="98333" y="6793"/>
                  </a:lnTo>
                  <a:lnTo>
                    <a:pt x="130757" y="8765"/>
                  </a:lnTo>
                  <a:lnTo>
                    <a:pt x="193319" y="46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619274-8DA9-48DF-B5CD-A7842185C50B}"/>
                </a:ext>
              </a:extLst>
            </p:cNvPr>
            <p:cNvSpPr/>
            <p:nvPr/>
          </p:nvSpPr>
          <p:spPr>
            <a:xfrm>
              <a:off x="5252247" y="4199324"/>
              <a:ext cx="112363" cy="257760"/>
            </a:xfrm>
            <a:custGeom>
              <a:avLst/>
              <a:gdLst/>
              <a:ahLst/>
              <a:cxnLst/>
              <a:rect l="0" t="0" r="0" b="0"/>
              <a:pathLst>
                <a:path w="112363" h="257760">
                  <a:moveTo>
                    <a:pt x="42552" y="0"/>
                  </a:moveTo>
                  <a:lnTo>
                    <a:pt x="19361" y="24981"/>
                  </a:lnTo>
                  <a:lnTo>
                    <a:pt x="4244" y="57880"/>
                  </a:lnTo>
                  <a:lnTo>
                    <a:pt x="0" y="112530"/>
                  </a:lnTo>
                  <a:lnTo>
                    <a:pt x="2564" y="132587"/>
                  </a:lnTo>
                  <a:lnTo>
                    <a:pt x="16329" y="165130"/>
                  </a:lnTo>
                  <a:lnTo>
                    <a:pt x="51513" y="220145"/>
                  </a:lnTo>
                  <a:lnTo>
                    <a:pt x="60258" y="227716"/>
                  </a:lnTo>
                  <a:lnTo>
                    <a:pt x="112362" y="2577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B39EC5D-66F6-4DDA-86B6-841C179F52CA}"/>
                </a:ext>
              </a:extLst>
            </p:cNvPr>
            <p:cNvSpPr/>
            <p:nvPr/>
          </p:nvSpPr>
          <p:spPr>
            <a:xfrm>
              <a:off x="5219619" y="4333573"/>
              <a:ext cx="214801" cy="1"/>
            </a:xfrm>
            <a:custGeom>
              <a:avLst/>
              <a:gdLst/>
              <a:ahLst/>
              <a:cxnLst/>
              <a:rect l="0" t="0" r="0" b="0"/>
              <a:pathLst>
                <a:path w="214801" h="1">
                  <a:moveTo>
                    <a:pt x="0" y="0"/>
                  </a:moveTo>
                  <a:lnTo>
                    <a:pt x="56273" y="0"/>
                  </a:lnTo>
                  <a:lnTo>
                    <a:pt x="114221" y="0"/>
                  </a:lnTo>
                  <a:lnTo>
                    <a:pt x="171206" y="0"/>
                  </a:lnTo>
                  <a:lnTo>
                    <a:pt x="2148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3E72D2-F5AB-49F4-B38E-713E02F4AA3E}"/>
              </a:ext>
            </a:extLst>
          </p:cNvPr>
          <p:cNvGrpSpPr/>
          <p:nvPr/>
        </p:nvGrpSpPr>
        <p:grpSpPr>
          <a:xfrm>
            <a:off x="7909979" y="3143117"/>
            <a:ext cx="467189" cy="352740"/>
            <a:chOff x="7909979" y="3143117"/>
            <a:chExt cx="467189" cy="35274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3DB5C61-C0EA-490C-BE7D-2489FEDC797D}"/>
                </a:ext>
              </a:extLst>
            </p:cNvPr>
            <p:cNvSpPr/>
            <p:nvPr/>
          </p:nvSpPr>
          <p:spPr>
            <a:xfrm>
              <a:off x="7981031" y="3143117"/>
              <a:ext cx="100788" cy="352740"/>
            </a:xfrm>
            <a:custGeom>
              <a:avLst/>
              <a:gdLst/>
              <a:ahLst/>
              <a:cxnLst/>
              <a:rect l="0" t="0" r="0" b="0"/>
              <a:pathLst>
                <a:path w="100788" h="352740">
                  <a:moveTo>
                    <a:pt x="100787" y="3691"/>
                  </a:moveTo>
                  <a:lnTo>
                    <a:pt x="85539" y="0"/>
                  </a:lnTo>
                  <a:lnTo>
                    <a:pt x="57354" y="12"/>
                  </a:lnTo>
                  <a:lnTo>
                    <a:pt x="31367" y="7042"/>
                  </a:lnTo>
                  <a:lnTo>
                    <a:pt x="20013" y="13335"/>
                  </a:lnTo>
                  <a:lnTo>
                    <a:pt x="12580" y="28064"/>
                  </a:lnTo>
                  <a:lnTo>
                    <a:pt x="0" y="85571"/>
                  </a:lnTo>
                  <a:lnTo>
                    <a:pt x="7989" y="140410"/>
                  </a:lnTo>
                  <a:lnTo>
                    <a:pt x="20254" y="198169"/>
                  </a:lnTo>
                  <a:lnTo>
                    <a:pt x="29917" y="255104"/>
                  </a:lnTo>
                  <a:lnTo>
                    <a:pt x="33497" y="290646"/>
                  </a:lnTo>
                  <a:lnTo>
                    <a:pt x="28624" y="321712"/>
                  </a:lnTo>
                  <a:lnTo>
                    <a:pt x="17949" y="340762"/>
                  </a:lnTo>
                  <a:lnTo>
                    <a:pt x="11663" y="347416"/>
                  </a:lnTo>
                  <a:lnTo>
                    <a:pt x="4127" y="3527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81F1211-318D-4A80-86BC-C7E846180518}"/>
                </a:ext>
              </a:extLst>
            </p:cNvPr>
            <p:cNvSpPr/>
            <p:nvPr/>
          </p:nvSpPr>
          <p:spPr>
            <a:xfrm>
              <a:off x="7909979" y="3341246"/>
              <a:ext cx="161100" cy="20362"/>
            </a:xfrm>
            <a:custGeom>
              <a:avLst/>
              <a:gdLst/>
              <a:ahLst/>
              <a:cxnLst/>
              <a:rect l="0" t="0" r="0" b="0"/>
              <a:pathLst>
                <a:path w="161100" h="20362">
                  <a:moveTo>
                    <a:pt x="0" y="4251"/>
                  </a:moveTo>
                  <a:lnTo>
                    <a:pt x="19115" y="0"/>
                  </a:lnTo>
                  <a:lnTo>
                    <a:pt x="38480" y="803"/>
                  </a:lnTo>
                  <a:lnTo>
                    <a:pt x="98595" y="8403"/>
                  </a:lnTo>
                  <a:lnTo>
                    <a:pt x="161099" y="203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ADB165-72F8-4F09-B5DD-555B778AE8F6}"/>
                </a:ext>
              </a:extLst>
            </p:cNvPr>
            <p:cNvSpPr/>
            <p:nvPr/>
          </p:nvSpPr>
          <p:spPr>
            <a:xfrm>
              <a:off x="8258348" y="3243467"/>
              <a:ext cx="86600" cy="155731"/>
            </a:xfrm>
            <a:custGeom>
              <a:avLst/>
              <a:gdLst/>
              <a:ahLst/>
              <a:cxnLst/>
              <a:rect l="0" t="0" r="0" b="0"/>
              <a:pathLst>
                <a:path w="86600" h="155731">
                  <a:moveTo>
                    <a:pt x="27529" y="0"/>
                  </a:moveTo>
                  <a:lnTo>
                    <a:pt x="2283" y="36097"/>
                  </a:lnTo>
                  <a:lnTo>
                    <a:pt x="0" y="50848"/>
                  </a:lnTo>
                  <a:lnTo>
                    <a:pt x="3396" y="78926"/>
                  </a:lnTo>
                  <a:lnTo>
                    <a:pt x="13815" y="101880"/>
                  </a:lnTo>
                  <a:lnTo>
                    <a:pt x="40999" y="131661"/>
                  </a:lnTo>
                  <a:lnTo>
                    <a:pt x="60885" y="146025"/>
                  </a:lnTo>
                  <a:lnTo>
                    <a:pt x="86599" y="1557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8AB95EA-9614-41A2-9212-709744A37515}"/>
                </a:ext>
              </a:extLst>
            </p:cNvPr>
            <p:cNvSpPr/>
            <p:nvPr/>
          </p:nvSpPr>
          <p:spPr>
            <a:xfrm>
              <a:off x="8226808" y="3221987"/>
              <a:ext cx="150360" cy="85921"/>
            </a:xfrm>
            <a:custGeom>
              <a:avLst/>
              <a:gdLst/>
              <a:ahLst/>
              <a:cxnLst/>
              <a:rect l="0" t="0" r="0" b="0"/>
              <a:pathLst>
                <a:path w="150360" h="85921">
                  <a:moveTo>
                    <a:pt x="0" y="0"/>
                  </a:moveTo>
                  <a:lnTo>
                    <a:pt x="58492" y="33246"/>
                  </a:lnTo>
                  <a:lnTo>
                    <a:pt x="111213" y="62388"/>
                  </a:lnTo>
                  <a:lnTo>
                    <a:pt x="150359" y="859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F434AB7-8BFC-4788-9DBA-AAC39111AE00}"/>
              </a:ext>
            </a:extLst>
          </p:cNvPr>
          <p:cNvGrpSpPr/>
          <p:nvPr/>
        </p:nvGrpSpPr>
        <p:grpSpPr>
          <a:xfrm>
            <a:off x="2593700" y="2846089"/>
            <a:ext cx="268500" cy="365159"/>
            <a:chOff x="2593700" y="2846089"/>
            <a:chExt cx="268500" cy="36515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51F10A4-4109-40CC-864D-8958BC2B4B56}"/>
                </a:ext>
              </a:extLst>
            </p:cNvPr>
            <p:cNvSpPr/>
            <p:nvPr/>
          </p:nvSpPr>
          <p:spPr>
            <a:xfrm>
              <a:off x="2594702" y="2846089"/>
              <a:ext cx="95658" cy="365159"/>
            </a:xfrm>
            <a:custGeom>
              <a:avLst/>
              <a:gdLst/>
              <a:ahLst/>
              <a:cxnLst/>
              <a:rect l="0" t="0" r="0" b="0"/>
              <a:pathLst>
                <a:path w="95658" h="365159">
                  <a:moveTo>
                    <a:pt x="95657" y="0"/>
                  </a:moveTo>
                  <a:lnTo>
                    <a:pt x="92807" y="11403"/>
                  </a:lnTo>
                  <a:lnTo>
                    <a:pt x="42571" y="32748"/>
                  </a:lnTo>
                  <a:lnTo>
                    <a:pt x="16773" y="46177"/>
                  </a:lnTo>
                  <a:lnTo>
                    <a:pt x="9058" y="52265"/>
                  </a:lnTo>
                  <a:lnTo>
                    <a:pt x="4511" y="58113"/>
                  </a:lnTo>
                  <a:lnTo>
                    <a:pt x="1050" y="69384"/>
                  </a:lnTo>
                  <a:lnTo>
                    <a:pt x="0" y="95492"/>
                  </a:lnTo>
                  <a:lnTo>
                    <a:pt x="6511" y="123632"/>
                  </a:lnTo>
                  <a:lnTo>
                    <a:pt x="23932" y="181391"/>
                  </a:lnTo>
                  <a:lnTo>
                    <a:pt x="36580" y="237539"/>
                  </a:lnTo>
                  <a:lnTo>
                    <a:pt x="46266" y="299003"/>
                  </a:lnTo>
                  <a:lnTo>
                    <a:pt x="52324" y="357537"/>
                  </a:lnTo>
                  <a:lnTo>
                    <a:pt x="52698" y="3651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FAA709-B535-4E66-B667-83CC46CEAB1D}"/>
                </a:ext>
              </a:extLst>
            </p:cNvPr>
            <p:cNvSpPr/>
            <p:nvPr/>
          </p:nvSpPr>
          <p:spPr>
            <a:xfrm>
              <a:off x="2593700" y="3036557"/>
              <a:ext cx="91290" cy="2852"/>
            </a:xfrm>
            <a:custGeom>
              <a:avLst/>
              <a:gdLst/>
              <a:ahLst/>
              <a:cxnLst/>
              <a:rect l="0" t="0" r="0" b="0"/>
              <a:pathLst>
                <a:path w="91290" h="2852">
                  <a:moveTo>
                    <a:pt x="0" y="2851"/>
                  </a:moveTo>
                  <a:lnTo>
                    <a:pt x="8552" y="0"/>
                  </a:lnTo>
                  <a:lnTo>
                    <a:pt x="67834" y="2617"/>
                  </a:lnTo>
                  <a:lnTo>
                    <a:pt x="91289" y="28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109F16-4DC6-496C-B4DD-7FDDF1EB8B4B}"/>
                </a:ext>
              </a:extLst>
            </p:cNvPr>
            <p:cNvSpPr/>
            <p:nvPr/>
          </p:nvSpPr>
          <p:spPr>
            <a:xfrm>
              <a:off x="2757608" y="2905159"/>
              <a:ext cx="93852" cy="193709"/>
            </a:xfrm>
            <a:custGeom>
              <a:avLst/>
              <a:gdLst/>
              <a:ahLst/>
              <a:cxnLst/>
              <a:rect l="0" t="0" r="0" b="0"/>
              <a:pathLst>
                <a:path w="93852" h="193709">
                  <a:moveTo>
                    <a:pt x="7931" y="0"/>
                  </a:moveTo>
                  <a:lnTo>
                    <a:pt x="5081" y="62037"/>
                  </a:lnTo>
                  <a:lnTo>
                    <a:pt x="0" y="113935"/>
                  </a:lnTo>
                  <a:lnTo>
                    <a:pt x="9885" y="164730"/>
                  </a:lnTo>
                  <a:lnTo>
                    <a:pt x="18148" y="174845"/>
                  </a:lnTo>
                  <a:lnTo>
                    <a:pt x="42898" y="191062"/>
                  </a:lnTo>
                  <a:lnTo>
                    <a:pt x="56686" y="193708"/>
                  </a:lnTo>
                  <a:lnTo>
                    <a:pt x="93851" y="1879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011FEDC-6CBC-470E-B771-5B455194F374}"/>
                </a:ext>
              </a:extLst>
            </p:cNvPr>
            <p:cNvSpPr/>
            <p:nvPr/>
          </p:nvSpPr>
          <p:spPr>
            <a:xfrm>
              <a:off x="2684989" y="2969755"/>
              <a:ext cx="177211" cy="15954"/>
            </a:xfrm>
            <a:custGeom>
              <a:avLst/>
              <a:gdLst/>
              <a:ahLst/>
              <a:cxnLst/>
              <a:rect l="0" t="0" r="0" b="0"/>
              <a:pathLst>
                <a:path w="177211" h="15954">
                  <a:moveTo>
                    <a:pt x="0" y="15953"/>
                  </a:moveTo>
                  <a:lnTo>
                    <a:pt x="41511" y="2518"/>
                  </a:lnTo>
                  <a:lnTo>
                    <a:pt x="99811" y="0"/>
                  </a:lnTo>
                  <a:lnTo>
                    <a:pt x="159494" y="7327"/>
                  </a:lnTo>
                  <a:lnTo>
                    <a:pt x="177210" y="105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A53F66D-B242-4B2B-B175-769711247051}"/>
              </a:ext>
            </a:extLst>
          </p:cNvPr>
          <p:cNvGrpSpPr/>
          <p:nvPr/>
        </p:nvGrpSpPr>
        <p:grpSpPr>
          <a:xfrm>
            <a:off x="1653954" y="3815934"/>
            <a:ext cx="381269" cy="630410"/>
            <a:chOff x="1653954" y="3815934"/>
            <a:chExt cx="381269" cy="63041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AABFC1D-EB91-488F-9B5C-A985E30BC08D}"/>
                </a:ext>
              </a:extLst>
            </p:cNvPr>
            <p:cNvSpPr/>
            <p:nvPr/>
          </p:nvSpPr>
          <p:spPr>
            <a:xfrm>
              <a:off x="1750613" y="3815934"/>
              <a:ext cx="117052" cy="630410"/>
            </a:xfrm>
            <a:custGeom>
              <a:avLst/>
              <a:gdLst/>
              <a:ahLst/>
              <a:cxnLst/>
              <a:rect l="0" t="0" r="0" b="0"/>
              <a:pathLst>
                <a:path w="117052" h="630410">
                  <a:moveTo>
                    <a:pt x="21480" y="157850"/>
                  </a:moveTo>
                  <a:lnTo>
                    <a:pt x="9215" y="162734"/>
                  </a:lnTo>
                  <a:lnTo>
                    <a:pt x="1908" y="168176"/>
                  </a:lnTo>
                  <a:lnTo>
                    <a:pt x="675" y="171297"/>
                  </a:lnTo>
                  <a:lnTo>
                    <a:pt x="1047" y="174571"/>
                  </a:lnTo>
                  <a:lnTo>
                    <a:pt x="2488" y="177948"/>
                  </a:lnTo>
                  <a:lnTo>
                    <a:pt x="5239" y="179602"/>
                  </a:lnTo>
                  <a:lnTo>
                    <a:pt x="13068" y="179848"/>
                  </a:lnTo>
                  <a:lnTo>
                    <a:pt x="30390" y="170932"/>
                  </a:lnTo>
                  <a:lnTo>
                    <a:pt x="52742" y="151883"/>
                  </a:lnTo>
                  <a:lnTo>
                    <a:pt x="97832" y="88386"/>
                  </a:lnTo>
                  <a:lnTo>
                    <a:pt x="114465" y="45094"/>
                  </a:lnTo>
                  <a:lnTo>
                    <a:pt x="117051" y="23273"/>
                  </a:lnTo>
                  <a:lnTo>
                    <a:pt x="114474" y="9732"/>
                  </a:lnTo>
                  <a:lnTo>
                    <a:pt x="112116" y="3615"/>
                  </a:lnTo>
                  <a:lnTo>
                    <a:pt x="108754" y="730"/>
                  </a:lnTo>
                  <a:lnTo>
                    <a:pt x="104722" y="0"/>
                  </a:lnTo>
                  <a:lnTo>
                    <a:pt x="100245" y="707"/>
                  </a:lnTo>
                  <a:lnTo>
                    <a:pt x="92088" y="6266"/>
                  </a:lnTo>
                  <a:lnTo>
                    <a:pt x="85081" y="14703"/>
                  </a:lnTo>
                  <a:lnTo>
                    <a:pt x="79978" y="24420"/>
                  </a:lnTo>
                  <a:lnTo>
                    <a:pt x="71770" y="85015"/>
                  </a:lnTo>
                  <a:lnTo>
                    <a:pt x="64083" y="143731"/>
                  </a:lnTo>
                  <a:lnTo>
                    <a:pt x="57919" y="206355"/>
                  </a:lnTo>
                  <a:lnTo>
                    <a:pt x="49968" y="263593"/>
                  </a:lnTo>
                  <a:lnTo>
                    <a:pt x="41150" y="321582"/>
                  </a:lnTo>
                  <a:lnTo>
                    <a:pt x="36468" y="377659"/>
                  </a:lnTo>
                  <a:lnTo>
                    <a:pt x="26752" y="436586"/>
                  </a:lnTo>
                  <a:lnTo>
                    <a:pt x="17165" y="499710"/>
                  </a:lnTo>
                  <a:lnTo>
                    <a:pt x="9522" y="558867"/>
                  </a:lnTo>
                  <a:lnTo>
                    <a:pt x="1228" y="620816"/>
                  </a:lnTo>
                  <a:lnTo>
                    <a:pt x="0" y="6304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252EFC2-405F-4F79-A7FB-8B9A5FF0EA28}"/>
                </a:ext>
              </a:extLst>
            </p:cNvPr>
            <p:cNvSpPr/>
            <p:nvPr/>
          </p:nvSpPr>
          <p:spPr>
            <a:xfrm>
              <a:off x="1653954" y="4022114"/>
              <a:ext cx="139620" cy="15365"/>
            </a:xfrm>
            <a:custGeom>
              <a:avLst/>
              <a:gdLst/>
              <a:ahLst/>
              <a:cxnLst/>
              <a:rect l="0" t="0" r="0" b="0"/>
              <a:pathLst>
                <a:path w="139620" h="15365">
                  <a:moveTo>
                    <a:pt x="0" y="10740"/>
                  </a:moveTo>
                  <a:lnTo>
                    <a:pt x="35598" y="15364"/>
                  </a:lnTo>
                  <a:lnTo>
                    <a:pt x="99097" y="6318"/>
                  </a:lnTo>
                  <a:lnTo>
                    <a:pt x="13961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0E989C-6808-4909-9AA6-D89F9621B8FB}"/>
                </a:ext>
              </a:extLst>
            </p:cNvPr>
            <p:cNvSpPr/>
            <p:nvPr/>
          </p:nvSpPr>
          <p:spPr>
            <a:xfrm>
              <a:off x="1928628" y="3861015"/>
              <a:ext cx="106595" cy="229016"/>
            </a:xfrm>
            <a:custGeom>
              <a:avLst/>
              <a:gdLst/>
              <a:ahLst/>
              <a:cxnLst/>
              <a:rect l="0" t="0" r="0" b="0"/>
              <a:pathLst>
                <a:path w="106595" h="229016">
                  <a:moveTo>
                    <a:pt x="26044" y="0"/>
                  </a:moveTo>
                  <a:lnTo>
                    <a:pt x="13421" y="60817"/>
                  </a:lnTo>
                  <a:lnTo>
                    <a:pt x="782" y="119047"/>
                  </a:lnTo>
                  <a:lnTo>
                    <a:pt x="0" y="153462"/>
                  </a:lnTo>
                  <a:lnTo>
                    <a:pt x="9547" y="190833"/>
                  </a:lnTo>
                  <a:lnTo>
                    <a:pt x="19110" y="205937"/>
                  </a:lnTo>
                  <a:lnTo>
                    <a:pt x="31316" y="217424"/>
                  </a:lnTo>
                  <a:lnTo>
                    <a:pt x="44696" y="224518"/>
                  </a:lnTo>
                  <a:lnTo>
                    <a:pt x="68498" y="229015"/>
                  </a:lnTo>
                  <a:lnTo>
                    <a:pt x="88743" y="227497"/>
                  </a:lnTo>
                  <a:lnTo>
                    <a:pt x="106594" y="2201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9D60C18-93AB-4F07-A821-9EBFB8222A20}"/>
                </a:ext>
              </a:extLst>
            </p:cNvPr>
            <p:cNvSpPr/>
            <p:nvPr/>
          </p:nvSpPr>
          <p:spPr>
            <a:xfrm>
              <a:off x="1879493" y="3973784"/>
              <a:ext cx="80550" cy="21481"/>
            </a:xfrm>
            <a:custGeom>
              <a:avLst/>
              <a:gdLst/>
              <a:ahLst/>
              <a:cxnLst/>
              <a:rect l="0" t="0" r="0" b="0"/>
              <a:pathLst>
                <a:path w="80550" h="21481">
                  <a:moveTo>
                    <a:pt x="0" y="0"/>
                  </a:moveTo>
                  <a:lnTo>
                    <a:pt x="63089" y="14383"/>
                  </a:lnTo>
                  <a:lnTo>
                    <a:pt x="80549" y="214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74BD07B-BE98-4A60-A870-10CEBF8B0963}"/>
              </a:ext>
            </a:extLst>
          </p:cNvPr>
          <p:cNvGrpSpPr/>
          <p:nvPr/>
        </p:nvGrpSpPr>
        <p:grpSpPr>
          <a:xfrm>
            <a:off x="1009556" y="4489302"/>
            <a:ext cx="1004187" cy="929008"/>
            <a:chOff x="1009556" y="4489302"/>
            <a:chExt cx="1004187" cy="929008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395469E-8C48-4C57-B1A4-1D812D660DCA}"/>
                </a:ext>
              </a:extLst>
            </p:cNvPr>
            <p:cNvSpPr/>
            <p:nvPr/>
          </p:nvSpPr>
          <p:spPr>
            <a:xfrm>
              <a:off x="1229725" y="4489302"/>
              <a:ext cx="85921" cy="440340"/>
            </a:xfrm>
            <a:custGeom>
              <a:avLst/>
              <a:gdLst/>
              <a:ahLst/>
              <a:cxnLst/>
              <a:rect l="0" t="0" r="0" b="0"/>
              <a:pathLst>
                <a:path w="85921" h="440340">
                  <a:moveTo>
                    <a:pt x="0" y="0"/>
                  </a:moveTo>
                  <a:lnTo>
                    <a:pt x="13539" y="41663"/>
                  </a:lnTo>
                  <a:lnTo>
                    <a:pt x="25332" y="103308"/>
                  </a:lnTo>
                  <a:lnTo>
                    <a:pt x="30481" y="164232"/>
                  </a:lnTo>
                  <a:lnTo>
                    <a:pt x="32118" y="220614"/>
                  </a:lnTo>
                  <a:lnTo>
                    <a:pt x="36503" y="283224"/>
                  </a:lnTo>
                  <a:lnTo>
                    <a:pt x="50147" y="345241"/>
                  </a:lnTo>
                  <a:lnTo>
                    <a:pt x="61782" y="404331"/>
                  </a:lnTo>
                  <a:lnTo>
                    <a:pt x="71075" y="433160"/>
                  </a:lnTo>
                  <a:lnTo>
                    <a:pt x="73637" y="436746"/>
                  </a:lnTo>
                  <a:lnTo>
                    <a:pt x="76538" y="438540"/>
                  </a:lnTo>
                  <a:lnTo>
                    <a:pt x="85920" y="4403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FBBB71F-6D17-43D0-84BD-7E5239F1DFAB}"/>
                </a:ext>
              </a:extLst>
            </p:cNvPr>
            <p:cNvSpPr/>
            <p:nvPr/>
          </p:nvSpPr>
          <p:spPr>
            <a:xfrm>
              <a:off x="1380427" y="4516152"/>
              <a:ext cx="218731" cy="280621"/>
            </a:xfrm>
            <a:custGeom>
              <a:avLst/>
              <a:gdLst/>
              <a:ahLst/>
              <a:cxnLst/>
              <a:rect l="0" t="0" r="0" b="0"/>
              <a:pathLst>
                <a:path w="218731" h="280621">
                  <a:moveTo>
                    <a:pt x="101687" y="0"/>
                  </a:moveTo>
                  <a:lnTo>
                    <a:pt x="80848" y="5481"/>
                  </a:lnTo>
                  <a:lnTo>
                    <a:pt x="61370" y="17734"/>
                  </a:lnTo>
                  <a:lnTo>
                    <a:pt x="17609" y="70050"/>
                  </a:lnTo>
                  <a:lnTo>
                    <a:pt x="3556" y="106674"/>
                  </a:lnTo>
                  <a:lnTo>
                    <a:pt x="0" y="147030"/>
                  </a:lnTo>
                  <a:lnTo>
                    <a:pt x="4609" y="185944"/>
                  </a:lnTo>
                  <a:lnTo>
                    <a:pt x="19764" y="219198"/>
                  </a:lnTo>
                  <a:lnTo>
                    <a:pt x="48338" y="252304"/>
                  </a:lnTo>
                  <a:lnTo>
                    <a:pt x="73227" y="268968"/>
                  </a:lnTo>
                  <a:lnTo>
                    <a:pt x="104326" y="280620"/>
                  </a:lnTo>
                  <a:lnTo>
                    <a:pt x="133761" y="280576"/>
                  </a:lnTo>
                  <a:lnTo>
                    <a:pt x="163233" y="271083"/>
                  </a:lnTo>
                  <a:lnTo>
                    <a:pt x="182307" y="259784"/>
                  </a:lnTo>
                  <a:lnTo>
                    <a:pt x="195517" y="246028"/>
                  </a:lnTo>
                  <a:lnTo>
                    <a:pt x="214276" y="184656"/>
                  </a:lnTo>
                  <a:lnTo>
                    <a:pt x="218730" y="158659"/>
                  </a:lnTo>
                  <a:lnTo>
                    <a:pt x="210603" y="100004"/>
                  </a:lnTo>
                  <a:lnTo>
                    <a:pt x="203636" y="80347"/>
                  </a:lnTo>
                  <a:lnTo>
                    <a:pt x="179825" y="47434"/>
                  </a:lnTo>
                  <a:lnTo>
                    <a:pt x="144104" y="20655"/>
                  </a:lnTo>
                  <a:lnTo>
                    <a:pt x="113194" y="13678"/>
                  </a:lnTo>
                  <a:lnTo>
                    <a:pt x="65193" y="15378"/>
                  </a:lnTo>
                  <a:lnTo>
                    <a:pt x="47987" y="161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C17E23A-B266-4D0E-9133-C1729A0B60AF}"/>
                </a:ext>
              </a:extLst>
            </p:cNvPr>
            <p:cNvSpPr/>
            <p:nvPr/>
          </p:nvSpPr>
          <p:spPr>
            <a:xfrm>
              <a:off x="1009556" y="4854461"/>
              <a:ext cx="1004187" cy="161100"/>
            </a:xfrm>
            <a:custGeom>
              <a:avLst/>
              <a:gdLst/>
              <a:ahLst/>
              <a:cxnLst/>
              <a:rect l="0" t="0" r="0" b="0"/>
              <a:pathLst>
                <a:path w="1004187" h="161100">
                  <a:moveTo>
                    <a:pt x="0" y="0"/>
                  </a:moveTo>
                  <a:lnTo>
                    <a:pt x="60265" y="0"/>
                  </a:lnTo>
                  <a:lnTo>
                    <a:pt x="119707" y="5038"/>
                  </a:lnTo>
                  <a:lnTo>
                    <a:pt x="180881" y="9974"/>
                  </a:lnTo>
                  <a:lnTo>
                    <a:pt x="237348" y="19920"/>
                  </a:lnTo>
                  <a:lnTo>
                    <a:pt x="291711" y="28707"/>
                  </a:lnTo>
                  <a:lnTo>
                    <a:pt x="348570" y="37613"/>
                  </a:lnTo>
                  <a:lnTo>
                    <a:pt x="405536" y="49533"/>
                  </a:lnTo>
                  <a:lnTo>
                    <a:pt x="463069" y="56333"/>
                  </a:lnTo>
                  <a:lnTo>
                    <a:pt x="524036" y="63969"/>
                  </a:lnTo>
                  <a:lnTo>
                    <a:pt x="582516" y="71773"/>
                  </a:lnTo>
                  <a:lnTo>
                    <a:pt x="640248" y="80572"/>
                  </a:lnTo>
                  <a:lnTo>
                    <a:pt x="697551" y="88906"/>
                  </a:lnTo>
                  <a:lnTo>
                    <a:pt x="751725" y="93826"/>
                  </a:lnTo>
                  <a:lnTo>
                    <a:pt x="811607" y="103885"/>
                  </a:lnTo>
                  <a:lnTo>
                    <a:pt x="867897" y="114566"/>
                  </a:lnTo>
                  <a:lnTo>
                    <a:pt x="927266" y="128880"/>
                  </a:lnTo>
                  <a:lnTo>
                    <a:pt x="987460" y="149166"/>
                  </a:lnTo>
                  <a:lnTo>
                    <a:pt x="1004186" y="1610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6303E4D-D337-4647-B51C-DF7E0D1F2F21}"/>
                </a:ext>
              </a:extLst>
            </p:cNvPr>
            <p:cNvSpPr/>
            <p:nvPr/>
          </p:nvSpPr>
          <p:spPr>
            <a:xfrm>
              <a:off x="1139590" y="5035941"/>
              <a:ext cx="288825" cy="382369"/>
            </a:xfrm>
            <a:custGeom>
              <a:avLst/>
              <a:gdLst/>
              <a:ahLst/>
              <a:cxnLst/>
              <a:rect l="0" t="0" r="0" b="0"/>
              <a:pathLst>
                <a:path w="288825" h="382369">
                  <a:moveTo>
                    <a:pt x="31065" y="65539"/>
                  </a:moveTo>
                  <a:lnTo>
                    <a:pt x="41390" y="35642"/>
                  </a:lnTo>
                  <a:lnTo>
                    <a:pt x="50969" y="25203"/>
                  </a:lnTo>
                  <a:lnTo>
                    <a:pt x="73714" y="8777"/>
                  </a:lnTo>
                  <a:lnTo>
                    <a:pt x="98595" y="523"/>
                  </a:lnTo>
                  <a:lnTo>
                    <a:pt x="125790" y="0"/>
                  </a:lnTo>
                  <a:lnTo>
                    <a:pt x="181235" y="13693"/>
                  </a:lnTo>
                  <a:lnTo>
                    <a:pt x="214131" y="32825"/>
                  </a:lnTo>
                  <a:lnTo>
                    <a:pt x="237708" y="59986"/>
                  </a:lnTo>
                  <a:lnTo>
                    <a:pt x="261922" y="119237"/>
                  </a:lnTo>
                  <a:lnTo>
                    <a:pt x="265738" y="136939"/>
                  </a:lnTo>
                  <a:lnTo>
                    <a:pt x="267250" y="199432"/>
                  </a:lnTo>
                  <a:lnTo>
                    <a:pt x="254719" y="261339"/>
                  </a:lnTo>
                  <a:lnTo>
                    <a:pt x="239443" y="296194"/>
                  </a:lnTo>
                  <a:lnTo>
                    <a:pt x="232270" y="305483"/>
                  </a:lnTo>
                  <a:lnTo>
                    <a:pt x="207899" y="324267"/>
                  </a:lnTo>
                  <a:lnTo>
                    <a:pt x="174232" y="340482"/>
                  </a:lnTo>
                  <a:lnTo>
                    <a:pt x="148864" y="342908"/>
                  </a:lnTo>
                  <a:lnTo>
                    <a:pt x="90764" y="330363"/>
                  </a:lnTo>
                  <a:lnTo>
                    <a:pt x="63368" y="318645"/>
                  </a:lnTo>
                  <a:lnTo>
                    <a:pt x="38547" y="298143"/>
                  </a:lnTo>
                  <a:lnTo>
                    <a:pt x="13781" y="267703"/>
                  </a:lnTo>
                  <a:lnTo>
                    <a:pt x="2742" y="242499"/>
                  </a:lnTo>
                  <a:lnTo>
                    <a:pt x="0" y="220863"/>
                  </a:lnTo>
                  <a:lnTo>
                    <a:pt x="2038" y="198409"/>
                  </a:lnTo>
                  <a:lnTo>
                    <a:pt x="9272" y="176640"/>
                  </a:lnTo>
                  <a:lnTo>
                    <a:pt x="21824" y="157925"/>
                  </a:lnTo>
                  <a:lnTo>
                    <a:pt x="33322" y="149758"/>
                  </a:lnTo>
                  <a:lnTo>
                    <a:pt x="46388" y="144737"/>
                  </a:lnTo>
                  <a:lnTo>
                    <a:pt x="60151" y="142504"/>
                  </a:lnTo>
                  <a:lnTo>
                    <a:pt x="81317" y="146949"/>
                  </a:lnTo>
                  <a:lnTo>
                    <a:pt x="113820" y="162548"/>
                  </a:lnTo>
                  <a:lnTo>
                    <a:pt x="128378" y="176224"/>
                  </a:lnTo>
                  <a:lnTo>
                    <a:pt x="152570" y="206095"/>
                  </a:lnTo>
                  <a:lnTo>
                    <a:pt x="160942" y="219954"/>
                  </a:lnTo>
                  <a:lnTo>
                    <a:pt x="188027" y="259016"/>
                  </a:lnTo>
                  <a:lnTo>
                    <a:pt x="222661" y="317930"/>
                  </a:lnTo>
                  <a:lnTo>
                    <a:pt x="244080" y="347298"/>
                  </a:lnTo>
                  <a:lnTo>
                    <a:pt x="288824" y="3823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B55A0B4-C13C-4855-BDC3-899CCBD3FC0E}"/>
                </a:ext>
              </a:extLst>
            </p:cNvPr>
            <p:cNvSpPr/>
            <p:nvPr/>
          </p:nvSpPr>
          <p:spPr>
            <a:xfrm>
              <a:off x="1476744" y="5074962"/>
              <a:ext cx="234604" cy="298894"/>
            </a:xfrm>
            <a:custGeom>
              <a:avLst/>
              <a:gdLst/>
              <a:ahLst/>
              <a:cxnLst/>
              <a:rect l="0" t="0" r="0" b="0"/>
              <a:pathLst>
                <a:path w="234604" h="298894">
                  <a:moveTo>
                    <a:pt x="161100" y="5038"/>
                  </a:moveTo>
                  <a:lnTo>
                    <a:pt x="115990" y="0"/>
                  </a:lnTo>
                  <a:lnTo>
                    <a:pt x="65689" y="2538"/>
                  </a:lnTo>
                  <a:lnTo>
                    <a:pt x="48700" y="9999"/>
                  </a:lnTo>
                  <a:lnTo>
                    <a:pt x="35180" y="22618"/>
                  </a:lnTo>
                  <a:lnTo>
                    <a:pt x="17256" y="53497"/>
                  </a:lnTo>
                  <a:lnTo>
                    <a:pt x="12671" y="72367"/>
                  </a:lnTo>
                  <a:lnTo>
                    <a:pt x="14780" y="82894"/>
                  </a:lnTo>
                  <a:lnTo>
                    <a:pt x="17014" y="87372"/>
                  </a:lnTo>
                  <a:lnTo>
                    <a:pt x="25859" y="95530"/>
                  </a:lnTo>
                  <a:lnTo>
                    <a:pt x="67484" y="116146"/>
                  </a:lnTo>
                  <a:lnTo>
                    <a:pt x="128853" y="146638"/>
                  </a:lnTo>
                  <a:lnTo>
                    <a:pt x="189722" y="185830"/>
                  </a:lnTo>
                  <a:lnTo>
                    <a:pt x="220325" y="213009"/>
                  </a:lnTo>
                  <a:lnTo>
                    <a:pt x="230624" y="232996"/>
                  </a:lnTo>
                  <a:lnTo>
                    <a:pt x="234603" y="254033"/>
                  </a:lnTo>
                  <a:lnTo>
                    <a:pt x="232932" y="272531"/>
                  </a:lnTo>
                  <a:lnTo>
                    <a:pt x="227035" y="282239"/>
                  </a:lnTo>
                  <a:lnTo>
                    <a:pt x="218447" y="289934"/>
                  </a:lnTo>
                  <a:lnTo>
                    <a:pt x="208664" y="295344"/>
                  </a:lnTo>
                  <a:lnTo>
                    <a:pt x="190242" y="298893"/>
                  </a:lnTo>
                  <a:lnTo>
                    <a:pt x="166922" y="295805"/>
                  </a:lnTo>
                  <a:lnTo>
                    <a:pt x="145079" y="287858"/>
                  </a:lnTo>
                  <a:lnTo>
                    <a:pt x="87374" y="257380"/>
                  </a:lnTo>
                  <a:lnTo>
                    <a:pt x="25088" y="213175"/>
                  </a:lnTo>
                  <a:lnTo>
                    <a:pt x="0" y="1983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87E330A-A95A-4153-9A0A-4FA2425DE551}"/>
              </a:ext>
            </a:extLst>
          </p:cNvPr>
          <p:cNvGrpSpPr/>
          <p:nvPr/>
        </p:nvGrpSpPr>
        <p:grpSpPr>
          <a:xfrm>
            <a:off x="1629623" y="4548372"/>
            <a:ext cx="674099" cy="1057887"/>
            <a:chOff x="1629623" y="4548372"/>
            <a:chExt cx="674099" cy="105788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5D419F7-1FAD-4198-A136-B41CD2908209}"/>
                </a:ext>
              </a:extLst>
            </p:cNvPr>
            <p:cNvSpPr/>
            <p:nvPr/>
          </p:nvSpPr>
          <p:spPr>
            <a:xfrm>
              <a:off x="1741060" y="5185374"/>
              <a:ext cx="103440" cy="420885"/>
            </a:xfrm>
            <a:custGeom>
              <a:avLst/>
              <a:gdLst/>
              <a:ahLst/>
              <a:cxnLst/>
              <a:rect l="0" t="0" r="0" b="0"/>
              <a:pathLst>
                <a:path w="103440" h="420885">
                  <a:moveTo>
                    <a:pt x="95473" y="120165"/>
                  </a:moveTo>
                  <a:lnTo>
                    <a:pt x="103439" y="78644"/>
                  </a:lnTo>
                  <a:lnTo>
                    <a:pt x="100087" y="50384"/>
                  </a:lnTo>
                  <a:lnTo>
                    <a:pt x="85114" y="22030"/>
                  </a:lnTo>
                  <a:lnTo>
                    <a:pt x="77146" y="13303"/>
                  </a:lnTo>
                  <a:lnTo>
                    <a:pt x="61999" y="5036"/>
                  </a:lnTo>
                  <a:lnTo>
                    <a:pt x="43258" y="0"/>
                  </a:lnTo>
                  <a:lnTo>
                    <a:pt x="31693" y="728"/>
                  </a:lnTo>
                  <a:lnTo>
                    <a:pt x="22177" y="4631"/>
                  </a:lnTo>
                  <a:lnTo>
                    <a:pt x="17969" y="7342"/>
                  </a:lnTo>
                  <a:lnTo>
                    <a:pt x="11702" y="19902"/>
                  </a:lnTo>
                  <a:lnTo>
                    <a:pt x="0" y="68791"/>
                  </a:lnTo>
                  <a:lnTo>
                    <a:pt x="3170" y="131853"/>
                  </a:lnTo>
                  <a:lnTo>
                    <a:pt x="13798" y="191738"/>
                  </a:lnTo>
                  <a:lnTo>
                    <a:pt x="29348" y="253972"/>
                  </a:lnTo>
                  <a:lnTo>
                    <a:pt x="45191" y="317132"/>
                  </a:lnTo>
                  <a:lnTo>
                    <a:pt x="51939" y="376067"/>
                  </a:lnTo>
                  <a:lnTo>
                    <a:pt x="51150" y="396998"/>
                  </a:lnTo>
                  <a:lnTo>
                    <a:pt x="41773" y="4208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7E2F4AB-10AA-4634-A0A9-E3394AD551F8}"/>
                </a:ext>
              </a:extLst>
            </p:cNvPr>
            <p:cNvSpPr/>
            <p:nvPr/>
          </p:nvSpPr>
          <p:spPr>
            <a:xfrm>
              <a:off x="1664693" y="5337759"/>
              <a:ext cx="187951" cy="96661"/>
            </a:xfrm>
            <a:custGeom>
              <a:avLst/>
              <a:gdLst/>
              <a:ahLst/>
              <a:cxnLst/>
              <a:rect l="0" t="0" r="0" b="0"/>
              <a:pathLst>
                <a:path w="187951" h="96661">
                  <a:moveTo>
                    <a:pt x="0" y="0"/>
                  </a:moveTo>
                  <a:lnTo>
                    <a:pt x="30573" y="13446"/>
                  </a:lnTo>
                  <a:lnTo>
                    <a:pt x="91922" y="55147"/>
                  </a:lnTo>
                  <a:lnTo>
                    <a:pt x="152821" y="87104"/>
                  </a:lnTo>
                  <a:lnTo>
                    <a:pt x="187950" y="966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A91AB1E-2D7E-4A4B-AB65-3763630F7167}"/>
                </a:ext>
              </a:extLst>
            </p:cNvPr>
            <p:cNvSpPr/>
            <p:nvPr/>
          </p:nvSpPr>
          <p:spPr>
            <a:xfrm>
              <a:off x="1876447" y="5235729"/>
              <a:ext cx="40636" cy="263130"/>
            </a:xfrm>
            <a:custGeom>
              <a:avLst/>
              <a:gdLst/>
              <a:ahLst/>
              <a:cxnLst/>
              <a:rect l="0" t="0" r="0" b="0"/>
              <a:pathLst>
                <a:path w="40636" h="263130">
                  <a:moveTo>
                    <a:pt x="13785" y="0"/>
                  </a:moveTo>
                  <a:lnTo>
                    <a:pt x="0" y="62659"/>
                  </a:lnTo>
                  <a:lnTo>
                    <a:pt x="833" y="117788"/>
                  </a:lnTo>
                  <a:lnTo>
                    <a:pt x="8801" y="176445"/>
                  </a:lnTo>
                  <a:lnTo>
                    <a:pt x="29173" y="236597"/>
                  </a:lnTo>
                  <a:lnTo>
                    <a:pt x="40635" y="2631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200185C-8430-4ED1-BD4D-F91BC79C44CD}"/>
                </a:ext>
              </a:extLst>
            </p:cNvPr>
            <p:cNvSpPr/>
            <p:nvPr/>
          </p:nvSpPr>
          <p:spPr>
            <a:xfrm>
              <a:off x="1809683" y="5337759"/>
              <a:ext cx="161100" cy="53701"/>
            </a:xfrm>
            <a:custGeom>
              <a:avLst/>
              <a:gdLst/>
              <a:ahLst/>
              <a:cxnLst/>
              <a:rect l="0" t="0" r="0" b="0"/>
              <a:pathLst>
                <a:path w="161100" h="53701">
                  <a:moveTo>
                    <a:pt x="0" y="0"/>
                  </a:moveTo>
                  <a:lnTo>
                    <a:pt x="59721" y="23399"/>
                  </a:lnTo>
                  <a:lnTo>
                    <a:pt x="83220" y="33483"/>
                  </a:lnTo>
                  <a:lnTo>
                    <a:pt x="93073" y="39345"/>
                  </a:lnTo>
                  <a:lnTo>
                    <a:pt x="135867" y="51153"/>
                  </a:lnTo>
                  <a:lnTo>
                    <a:pt x="161099" y="53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6F2B2BD-6479-46A3-904C-4DE3A22D35FE}"/>
                </a:ext>
              </a:extLst>
            </p:cNvPr>
            <p:cNvSpPr/>
            <p:nvPr/>
          </p:nvSpPr>
          <p:spPr>
            <a:xfrm>
              <a:off x="1930342" y="5114254"/>
              <a:ext cx="185431" cy="180204"/>
            </a:xfrm>
            <a:custGeom>
              <a:avLst/>
              <a:gdLst/>
              <a:ahLst/>
              <a:cxnLst/>
              <a:rect l="0" t="0" r="0" b="0"/>
              <a:pathLst>
                <a:path w="185431" h="180204">
                  <a:moveTo>
                    <a:pt x="2850" y="24816"/>
                  </a:moveTo>
                  <a:lnTo>
                    <a:pt x="0" y="16263"/>
                  </a:lnTo>
                  <a:lnTo>
                    <a:pt x="950" y="12551"/>
                  </a:lnTo>
                  <a:lnTo>
                    <a:pt x="6779" y="5243"/>
                  </a:lnTo>
                  <a:lnTo>
                    <a:pt x="16928" y="1200"/>
                  </a:lnTo>
                  <a:lnTo>
                    <a:pt x="28797" y="0"/>
                  </a:lnTo>
                  <a:lnTo>
                    <a:pt x="59282" y="5629"/>
                  </a:lnTo>
                  <a:lnTo>
                    <a:pt x="77248" y="13495"/>
                  </a:lnTo>
                  <a:lnTo>
                    <a:pt x="93908" y="26235"/>
                  </a:lnTo>
                  <a:lnTo>
                    <a:pt x="104480" y="41346"/>
                  </a:lnTo>
                  <a:lnTo>
                    <a:pt x="106094" y="51852"/>
                  </a:lnTo>
                  <a:lnTo>
                    <a:pt x="104226" y="62489"/>
                  </a:lnTo>
                  <a:lnTo>
                    <a:pt x="99418" y="73182"/>
                  </a:lnTo>
                  <a:lnTo>
                    <a:pt x="45833" y="136355"/>
                  </a:lnTo>
                  <a:lnTo>
                    <a:pt x="31495" y="151662"/>
                  </a:lnTo>
                  <a:lnTo>
                    <a:pt x="30300" y="155323"/>
                  </a:lnTo>
                  <a:lnTo>
                    <a:pt x="30697" y="158957"/>
                  </a:lnTo>
                  <a:lnTo>
                    <a:pt x="32154" y="162573"/>
                  </a:lnTo>
                  <a:lnTo>
                    <a:pt x="38548" y="168182"/>
                  </a:lnTo>
                  <a:lnTo>
                    <a:pt x="60088" y="176645"/>
                  </a:lnTo>
                  <a:lnTo>
                    <a:pt x="107155" y="180203"/>
                  </a:lnTo>
                  <a:lnTo>
                    <a:pt x="164091" y="175494"/>
                  </a:lnTo>
                  <a:lnTo>
                    <a:pt x="175946" y="174720"/>
                  </a:lnTo>
                  <a:lnTo>
                    <a:pt x="179107" y="173678"/>
                  </a:lnTo>
                  <a:lnTo>
                    <a:pt x="185430" y="1698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53F9310-B870-4594-A440-6B13E3242088}"/>
                </a:ext>
              </a:extLst>
            </p:cNvPr>
            <p:cNvSpPr/>
            <p:nvPr/>
          </p:nvSpPr>
          <p:spPr>
            <a:xfrm>
              <a:off x="1659324" y="4693362"/>
              <a:ext cx="42960" cy="247020"/>
            </a:xfrm>
            <a:custGeom>
              <a:avLst/>
              <a:gdLst/>
              <a:ahLst/>
              <a:cxnLst/>
              <a:rect l="0" t="0" r="0" b="0"/>
              <a:pathLst>
                <a:path w="42960" h="247020">
                  <a:moveTo>
                    <a:pt x="0" y="0"/>
                  </a:moveTo>
                  <a:lnTo>
                    <a:pt x="8552" y="5701"/>
                  </a:lnTo>
                  <a:lnTo>
                    <a:pt x="14341" y="14865"/>
                  </a:lnTo>
                  <a:lnTo>
                    <a:pt x="18307" y="27490"/>
                  </a:lnTo>
                  <a:lnTo>
                    <a:pt x="25488" y="82223"/>
                  </a:lnTo>
                  <a:lnTo>
                    <a:pt x="31215" y="141865"/>
                  </a:lnTo>
                  <a:lnTo>
                    <a:pt x="37630" y="197391"/>
                  </a:lnTo>
                  <a:lnTo>
                    <a:pt x="42959" y="2470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1CA6DAC-D0F9-4437-8E33-F3BF47E9B48E}"/>
                </a:ext>
              </a:extLst>
            </p:cNvPr>
            <p:cNvSpPr/>
            <p:nvPr/>
          </p:nvSpPr>
          <p:spPr>
            <a:xfrm>
              <a:off x="1629623" y="4634470"/>
              <a:ext cx="154135" cy="149518"/>
            </a:xfrm>
            <a:custGeom>
              <a:avLst/>
              <a:gdLst/>
              <a:ahLst/>
              <a:cxnLst/>
              <a:rect l="0" t="0" r="0" b="0"/>
              <a:pathLst>
                <a:path w="154135" h="149518">
                  <a:moveTo>
                    <a:pt x="2851" y="64261"/>
                  </a:moveTo>
                  <a:lnTo>
                    <a:pt x="0" y="55709"/>
                  </a:lnTo>
                  <a:lnTo>
                    <a:pt x="1078" y="38988"/>
                  </a:lnTo>
                  <a:lnTo>
                    <a:pt x="5176" y="18918"/>
                  </a:lnTo>
                  <a:lnTo>
                    <a:pt x="13232" y="8110"/>
                  </a:lnTo>
                  <a:lnTo>
                    <a:pt x="18722" y="3557"/>
                  </a:lnTo>
                  <a:lnTo>
                    <a:pt x="24768" y="1119"/>
                  </a:lnTo>
                  <a:lnTo>
                    <a:pt x="37850" y="0"/>
                  </a:lnTo>
                  <a:lnTo>
                    <a:pt x="68790" y="4741"/>
                  </a:lnTo>
                  <a:lnTo>
                    <a:pt x="108433" y="22605"/>
                  </a:lnTo>
                  <a:lnTo>
                    <a:pt x="135204" y="46438"/>
                  </a:lnTo>
                  <a:lnTo>
                    <a:pt x="152157" y="78173"/>
                  </a:lnTo>
                  <a:lnTo>
                    <a:pt x="154134" y="91726"/>
                  </a:lnTo>
                  <a:lnTo>
                    <a:pt x="152428" y="105108"/>
                  </a:lnTo>
                  <a:lnTo>
                    <a:pt x="144757" y="122108"/>
                  </a:lnTo>
                  <a:lnTo>
                    <a:pt x="134330" y="134968"/>
                  </a:lnTo>
                  <a:lnTo>
                    <a:pt x="125129" y="142624"/>
                  </a:lnTo>
                  <a:lnTo>
                    <a:pt x="113482" y="146822"/>
                  </a:lnTo>
                  <a:lnTo>
                    <a:pt x="86558" y="149517"/>
                  </a:lnTo>
                  <a:lnTo>
                    <a:pt x="60047" y="145763"/>
                  </a:lnTo>
                  <a:lnTo>
                    <a:pt x="45810" y="1394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69A41BD-1815-486F-A9C1-FA7F9C330FBD}"/>
                </a:ext>
              </a:extLst>
            </p:cNvPr>
            <p:cNvSpPr/>
            <p:nvPr/>
          </p:nvSpPr>
          <p:spPr>
            <a:xfrm>
              <a:off x="1814018" y="4693362"/>
              <a:ext cx="6406" cy="257760"/>
            </a:xfrm>
            <a:custGeom>
              <a:avLst/>
              <a:gdLst/>
              <a:ahLst/>
              <a:cxnLst/>
              <a:rect l="0" t="0" r="0" b="0"/>
              <a:pathLst>
                <a:path w="6406" h="257760">
                  <a:moveTo>
                    <a:pt x="6405" y="0"/>
                  </a:moveTo>
                  <a:lnTo>
                    <a:pt x="6405" y="58491"/>
                  </a:lnTo>
                  <a:lnTo>
                    <a:pt x="563" y="118569"/>
                  </a:lnTo>
                  <a:lnTo>
                    <a:pt x="0" y="174989"/>
                  </a:lnTo>
                  <a:lnTo>
                    <a:pt x="2565" y="238232"/>
                  </a:lnTo>
                  <a:lnTo>
                    <a:pt x="6405" y="2577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D6B29F6-F212-4179-9CC8-9B234296BA3E}"/>
                </a:ext>
              </a:extLst>
            </p:cNvPr>
            <p:cNvSpPr/>
            <p:nvPr/>
          </p:nvSpPr>
          <p:spPr>
            <a:xfrm>
              <a:off x="1766723" y="4671337"/>
              <a:ext cx="134807" cy="133164"/>
            </a:xfrm>
            <a:custGeom>
              <a:avLst/>
              <a:gdLst/>
              <a:ahLst/>
              <a:cxnLst/>
              <a:rect l="0" t="0" r="0" b="0"/>
              <a:pathLst>
                <a:path w="134807" h="133164">
                  <a:moveTo>
                    <a:pt x="0" y="22025"/>
                  </a:moveTo>
                  <a:lnTo>
                    <a:pt x="2851" y="13472"/>
                  </a:lnTo>
                  <a:lnTo>
                    <a:pt x="9024" y="6091"/>
                  </a:lnTo>
                  <a:lnTo>
                    <a:pt x="13176" y="2453"/>
                  </a:lnTo>
                  <a:lnTo>
                    <a:pt x="25745" y="0"/>
                  </a:lnTo>
                  <a:lnTo>
                    <a:pt x="49593" y="3566"/>
                  </a:lnTo>
                  <a:lnTo>
                    <a:pt x="78678" y="15462"/>
                  </a:lnTo>
                  <a:lnTo>
                    <a:pt x="126505" y="57398"/>
                  </a:lnTo>
                  <a:lnTo>
                    <a:pt x="134806" y="76990"/>
                  </a:lnTo>
                  <a:lnTo>
                    <a:pt x="134298" y="93192"/>
                  </a:lnTo>
                  <a:lnTo>
                    <a:pt x="129498" y="108548"/>
                  </a:lnTo>
                  <a:lnTo>
                    <a:pt x="121398" y="119350"/>
                  </a:lnTo>
                  <a:lnTo>
                    <a:pt x="106774" y="129290"/>
                  </a:lnTo>
                  <a:lnTo>
                    <a:pt x="88254" y="133163"/>
                  </a:lnTo>
                  <a:lnTo>
                    <a:pt x="70501" y="131460"/>
                  </a:lnTo>
                  <a:lnTo>
                    <a:pt x="32220" y="1186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F7866C3-A69F-4EF6-B093-105EAC5315C2}"/>
                </a:ext>
              </a:extLst>
            </p:cNvPr>
            <p:cNvSpPr/>
            <p:nvPr/>
          </p:nvSpPr>
          <p:spPr>
            <a:xfrm>
              <a:off x="1900973" y="4548372"/>
              <a:ext cx="16110" cy="241650"/>
            </a:xfrm>
            <a:custGeom>
              <a:avLst/>
              <a:gdLst/>
              <a:ahLst/>
              <a:cxnLst/>
              <a:rect l="0" t="0" r="0" b="0"/>
              <a:pathLst>
                <a:path w="16110" h="241650">
                  <a:moveTo>
                    <a:pt x="0" y="0"/>
                  </a:moveTo>
                  <a:lnTo>
                    <a:pt x="4623" y="57967"/>
                  </a:lnTo>
                  <a:lnTo>
                    <a:pt x="5304" y="121365"/>
                  </a:lnTo>
                  <a:lnTo>
                    <a:pt x="8214" y="178514"/>
                  </a:lnTo>
                  <a:lnTo>
                    <a:pt x="16109" y="2416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A0D8820-BB2E-4AE6-A7AE-15098ACE76C9}"/>
                </a:ext>
              </a:extLst>
            </p:cNvPr>
            <p:cNvSpPr/>
            <p:nvPr/>
          </p:nvSpPr>
          <p:spPr>
            <a:xfrm>
              <a:off x="2131882" y="4816871"/>
              <a:ext cx="118140" cy="26851"/>
            </a:xfrm>
            <a:custGeom>
              <a:avLst/>
              <a:gdLst/>
              <a:ahLst/>
              <a:cxnLst/>
              <a:rect l="0" t="0" r="0" b="0"/>
              <a:pathLst>
                <a:path w="118140" h="26851">
                  <a:moveTo>
                    <a:pt x="0" y="0"/>
                  </a:moveTo>
                  <a:lnTo>
                    <a:pt x="55030" y="9510"/>
                  </a:lnTo>
                  <a:lnTo>
                    <a:pt x="118139" y="268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1042B9F-CC25-4C92-B338-9364BCAA39F5}"/>
                </a:ext>
              </a:extLst>
            </p:cNvPr>
            <p:cNvSpPr/>
            <p:nvPr/>
          </p:nvSpPr>
          <p:spPr>
            <a:xfrm>
              <a:off x="2137252" y="4965458"/>
              <a:ext cx="166470" cy="7143"/>
            </a:xfrm>
            <a:custGeom>
              <a:avLst/>
              <a:gdLst/>
              <a:ahLst/>
              <a:cxnLst/>
              <a:rect l="0" t="0" r="0" b="0"/>
              <a:pathLst>
                <a:path w="166470" h="7143">
                  <a:moveTo>
                    <a:pt x="0" y="1773"/>
                  </a:moveTo>
                  <a:lnTo>
                    <a:pt x="55170" y="0"/>
                  </a:lnTo>
                  <a:lnTo>
                    <a:pt x="115692" y="1617"/>
                  </a:lnTo>
                  <a:lnTo>
                    <a:pt x="166469" y="71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5936399-8A38-4378-90E9-3C78D5EC0CC9}"/>
              </a:ext>
            </a:extLst>
          </p:cNvPr>
          <p:cNvGrpSpPr/>
          <p:nvPr/>
        </p:nvGrpSpPr>
        <p:grpSpPr>
          <a:xfrm>
            <a:off x="2384271" y="4408753"/>
            <a:ext cx="1020297" cy="408018"/>
            <a:chOff x="2384271" y="4408753"/>
            <a:chExt cx="1020297" cy="408018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C581070-2A81-48C6-8336-B39A6BC48C49}"/>
                </a:ext>
              </a:extLst>
            </p:cNvPr>
            <p:cNvSpPr/>
            <p:nvPr/>
          </p:nvSpPr>
          <p:spPr>
            <a:xfrm>
              <a:off x="2577590" y="4408753"/>
              <a:ext cx="268500" cy="247020"/>
            </a:xfrm>
            <a:custGeom>
              <a:avLst/>
              <a:gdLst/>
              <a:ahLst/>
              <a:cxnLst/>
              <a:rect l="0" t="0" r="0" b="0"/>
              <a:pathLst>
                <a:path w="268500" h="247020">
                  <a:moveTo>
                    <a:pt x="0" y="0"/>
                  </a:moveTo>
                  <a:lnTo>
                    <a:pt x="9171" y="12264"/>
                  </a:lnTo>
                  <a:lnTo>
                    <a:pt x="68307" y="62868"/>
                  </a:lnTo>
                  <a:lnTo>
                    <a:pt x="129015" y="118673"/>
                  </a:lnTo>
                  <a:lnTo>
                    <a:pt x="189211" y="173439"/>
                  </a:lnTo>
                  <a:lnTo>
                    <a:pt x="248720" y="227992"/>
                  </a:lnTo>
                  <a:lnTo>
                    <a:pt x="268499" y="2470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0E0FFF-A55D-45C3-B991-005AEDBC7BD3}"/>
                </a:ext>
              </a:extLst>
            </p:cNvPr>
            <p:cNvSpPr/>
            <p:nvPr/>
          </p:nvSpPr>
          <p:spPr>
            <a:xfrm>
              <a:off x="2593700" y="4430233"/>
              <a:ext cx="198690" cy="236280"/>
            </a:xfrm>
            <a:custGeom>
              <a:avLst/>
              <a:gdLst/>
              <a:ahLst/>
              <a:cxnLst/>
              <a:rect l="0" t="0" r="0" b="0"/>
              <a:pathLst>
                <a:path w="198690" h="236280">
                  <a:moveTo>
                    <a:pt x="198689" y="0"/>
                  </a:moveTo>
                  <a:lnTo>
                    <a:pt x="161061" y="58561"/>
                  </a:lnTo>
                  <a:lnTo>
                    <a:pt x="111760" y="121732"/>
                  </a:lnTo>
                  <a:lnTo>
                    <a:pt x="48322" y="182787"/>
                  </a:lnTo>
                  <a:lnTo>
                    <a:pt x="3555" y="229180"/>
                  </a:lnTo>
                  <a:lnTo>
                    <a:pt x="0" y="2362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D6CF80C-9233-41E8-ACF0-17C87C20592B}"/>
                </a:ext>
              </a:extLst>
            </p:cNvPr>
            <p:cNvSpPr/>
            <p:nvPr/>
          </p:nvSpPr>
          <p:spPr>
            <a:xfrm>
              <a:off x="2384271" y="4772209"/>
              <a:ext cx="1020297" cy="44562"/>
            </a:xfrm>
            <a:custGeom>
              <a:avLst/>
              <a:gdLst/>
              <a:ahLst/>
              <a:cxnLst/>
              <a:rect l="0" t="0" r="0" b="0"/>
              <a:pathLst>
                <a:path w="1020297" h="44562">
                  <a:moveTo>
                    <a:pt x="0" y="17812"/>
                  </a:moveTo>
                  <a:lnTo>
                    <a:pt x="56777" y="23654"/>
                  </a:lnTo>
                  <a:lnTo>
                    <a:pt x="119478" y="32373"/>
                  </a:lnTo>
                  <a:lnTo>
                    <a:pt x="180632" y="38734"/>
                  </a:lnTo>
                  <a:lnTo>
                    <a:pt x="241514" y="43510"/>
                  </a:lnTo>
                  <a:lnTo>
                    <a:pt x="299292" y="44561"/>
                  </a:lnTo>
                  <a:lnTo>
                    <a:pt x="361633" y="39786"/>
                  </a:lnTo>
                  <a:lnTo>
                    <a:pt x="423431" y="34688"/>
                  </a:lnTo>
                  <a:lnTo>
                    <a:pt x="484788" y="29701"/>
                  </a:lnTo>
                  <a:lnTo>
                    <a:pt x="546393" y="24906"/>
                  </a:lnTo>
                  <a:lnTo>
                    <a:pt x="608370" y="23249"/>
                  </a:lnTo>
                  <a:lnTo>
                    <a:pt x="664713" y="18564"/>
                  </a:lnTo>
                  <a:lnTo>
                    <a:pt x="722670" y="12984"/>
                  </a:lnTo>
                  <a:lnTo>
                    <a:pt x="784931" y="8223"/>
                  </a:lnTo>
                  <a:lnTo>
                    <a:pt x="842528" y="2516"/>
                  </a:lnTo>
                  <a:lnTo>
                    <a:pt x="888708" y="0"/>
                  </a:lnTo>
                  <a:lnTo>
                    <a:pt x="951626" y="6475"/>
                  </a:lnTo>
                  <a:lnTo>
                    <a:pt x="1015008" y="7850"/>
                  </a:lnTo>
                  <a:lnTo>
                    <a:pt x="1020296" y="70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14CCCE-B1FF-41EC-A5FE-C1A160B3695D}"/>
              </a:ext>
            </a:extLst>
          </p:cNvPr>
          <p:cNvGrpSpPr/>
          <p:nvPr/>
        </p:nvGrpSpPr>
        <p:grpSpPr>
          <a:xfrm>
            <a:off x="2504131" y="4974536"/>
            <a:ext cx="1228005" cy="486734"/>
            <a:chOff x="2504131" y="4974536"/>
            <a:chExt cx="1228005" cy="486734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99A902C-F34F-4151-9D57-D5403F7B5A7B}"/>
                </a:ext>
              </a:extLst>
            </p:cNvPr>
            <p:cNvSpPr/>
            <p:nvPr/>
          </p:nvSpPr>
          <p:spPr>
            <a:xfrm>
              <a:off x="2504131" y="5053150"/>
              <a:ext cx="35870" cy="365160"/>
            </a:xfrm>
            <a:custGeom>
              <a:avLst/>
              <a:gdLst/>
              <a:ahLst/>
              <a:cxnLst/>
              <a:rect l="0" t="0" r="0" b="0"/>
              <a:pathLst>
                <a:path w="35870" h="365160">
                  <a:moveTo>
                    <a:pt x="14389" y="0"/>
                  </a:moveTo>
                  <a:lnTo>
                    <a:pt x="10699" y="14652"/>
                  </a:lnTo>
                  <a:lnTo>
                    <a:pt x="500" y="75389"/>
                  </a:lnTo>
                  <a:lnTo>
                    <a:pt x="0" y="128400"/>
                  </a:lnTo>
                  <a:lnTo>
                    <a:pt x="3329" y="183185"/>
                  </a:lnTo>
                  <a:lnTo>
                    <a:pt x="9106" y="244446"/>
                  </a:lnTo>
                  <a:lnTo>
                    <a:pt x="23388" y="305038"/>
                  </a:lnTo>
                  <a:lnTo>
                    <a:pt x="35869" y="3651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A51CD1A-4E5D-443D-BA9F-54E7624035B4}"/>
                </a:ext>
              </a:extLst>
            </p:cNvPr>
            <p:cNvSpPr/>
            <p:nvPr/>
          </p:nvSpPr>
          <p:spPr>
            <a:xfrm>
              <a:off x="2604440" y="5081859"/>
              <a:ext cx="279240" cy="300501"/>
            </a:xfrm>
            <a:custGeom>
              <a:avLst/>
              <a:gdLst/>
              <a:ahLst/>
              <a:cxnLst/>
              <a:rect l="0" t="0" r="0" b="0"/>
              <a:pathLst>
                <a:path w="279240" h="300501">
                  <a:moveTo>
                    <a:pt x="0" y="46471"/>
                  </a:moveTo>
                  <a:lnTo>
                    <a:pt x="10325" y="16574"/>
                  </a:lnTo>
                  <a:lnTo>
                    <a:pt x="18312" y="7726"/>
                  </a:lnTo>
                  <a:lnTo>
                    <a:pt x="22948" y="4531"/>
                  </a:lnTo>
                  <a:lnTo>
                    <a:pt x="34463" y="981"/>
                  </a:lnTo>
                  <a:lnTo>
                    <a:pt x="46940" y="0"/>
                  </a:lnTo>
                  <a:lnTo>
                    <a:pt x="72717" y="5823"/>
                  </a:lnTo>
                  <a:lnTo>
                    <a:pt x="113673" y="22535"/>
                  </a:lnTo>
                  <a:lnTo>
                    <a:pt x="143804" y="43760"/>
                  </a:lnTo>
                  <a:lnTo>
                    <a:pt x="156041" y="62110"/>
                  </a:lnTo>
                  <a:lnTo>
                    <a:pt x="163114" y="82661"/>
                  </a:lnTo>
                  <a:lnTo>
                    <a:pt x="164878" y="103269"/>
                  </a:lnTo>
                  <a:lnTo>
                    <a:pt x="161291" y="120977"/>
                  </a:lnTo>
                  <a:lnTo>
                    <a:pt x="146508" y="146180"/>
                  </a:lnTo>
                  <a:lnTo>
                    <a:pt x="95121" y="208729"/>
                  </a:lnTo>
                  <a:lnTo>
                    <a:pt x="42209" y="269397"/>
                  </a:lnTo>
                  <a:lnTo>
                    <a:pt x="34471" y="279003"/>
                  </a:lnTo>
                  <a:lnTo>
                    <a:pt x="33124" y="283236"/>
                  </a:lnTo>
                  <a:lnTo>
                    <a:pt x="33419" y="287250"/>
                  </a:lnTo>
                  <a:lnTo>
                    <a:pt x="34810" y="291120"/>
                  </a:lnTo>
                  <a:lnTo>
                    <a:pt x="41127" y="297011"/>
                  </a:lnTo>
                  <a:lnTo>
                    <a:pt x="45318" y="299417"/>
                  </a:lnTo>
                  <a:lnTo>
                    <a:pt x="56339" y="300500"/>
                  </a:lnTo>
                  <a:lnTo>
                    <a:pt x="118922" y="298956"/>
                  </a:lnTo>
                  <a:lnTo>
                    <a:pt x="176192" y="298873"/>
                  </a:lnTo>
                  <a:lnTo>
                    <a:pt x="238378" y="298861"/>
                  </a:lnTo>
                  <a:lnTo>
                    <a:pt x="279239" y="2934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697E609-7BF4-4B3F-ABC3-1631EBF8101D}"/>
                </a:ext>
              </a:extLst>
            </p:cNvPr>
            <p:cNvSpPr/>
            <p:nvPr/>
          </p:nvSpPr>
          <p:spPr>
            <a:xfrm>
              <a:off x="2871225" y="5096594"/>
              <a:ext cx="238588" cy="280335"/>
            </a:xfrm>
            <a:custGeom>
              <a:avLst/>
              <a:gdLst/>
              <a:ahLst/>
              <a:cxnLst/>
              <a:rect l="0" t="0" r="0" b="0"/>
              <a:pathLst>
                <a:path w="238588" h="280335">
                  <a:moveTo>
                    <a:pt x="125223" y="26366"/>
                  </a:moveTo>
                  <a:lnTo>
                    <a:pt x="122372" y="14963"/>
                  </a:lnTo>
                  <a:lnTo>
                    <a:pt x="119743" y="11007"/>
                  </a:lnTo>
                  <a:lnTo>
                    <a:pt x="112047" y="5021"/>
                  </a:lnTo>
                  <a:lnTo>
                    <a:pt x="94801" y="1147"/>
                  </a:lnTo>
                  <a:lnTo>
                    <a:pt x="71724" y="0"/>
                  </a:lnTo>
                  <a:lnTo>
                    <a:pt x="59481" y="2913"/>
                  </a:lnTo>
                  <a:lnTo>
                    <a:pt x="41897" y="14508"/>
                  </a:lnTo>
                  <a:lnTo>
                    <a:pt x="19684" y="38225"/>
                  </a:lnTo>
                  <a:lnTo>
                    <a:pt x="991" y="69424"/>
                  </a:lnTo>
                  <a:lnTo>
                    <a:pt x="0" y="80109"/>
                  </a:lnTo>
                  <a:lnTo>
                    <a:pt x="571" y="85465"/>
                  </a:lnTo>
                  <a:lnTo>
                    <a:pt x="3935" y="89632"/>
                  </a:lnTo>
                  <a:lnTo>
                    <a:pt x="33283" y="102710"/>
                  </a:lnTo>
                  <a:lnTo>
                    <a:pt x="92019" y="109657"/>
                  </a:lnTo>
                  <a:lnTo>
                    <a:pt x="128224" y="119371"/>
                  </a:lnTo>
                  <a:lnTo>
                    <a:pt x="184166" y="151833"/>
                  </a:lnTo>
                  <a:lnTo>
                    <a:pt x="218253" y="189359"/>
                  </a:lnTo>
                  <a:lnTo>
                    <a:pt x="236196" y="217415"/>
                  </a:lnTo>
                  <a:lnTo>
                    <a:pt x="238587" y="231007"/>
                  </a:lnTo>
                  <a:lnTo>
                    <a:pt x="238388" y="237973"/>
                  </a:lnTo>
                  <a:lnTo>
                    <a:pt x="233396" y="250487"/>
                  </a:lnTo>
                  <a:lnTo>
                    <a:pt x="225209" y="260821"/>
                  </a:lnTo>
                  <a:lnTo>
                    <a:pt x="210537" y="269994"/>
                  </a:lnTo>
                  <a:lnTo>
                    <a:pt x="184213" y="280334"/>
                  </a:lnTo>
                  <a:lnTo>
                    <a:pt x="128380" y="278434"/>
                  </a:lnTo>
                  <a:lnTo>
                    <a:pt x="103021" y="273953"/>
                  </a:lnTo>
                  <a:lnTo>
                    <a:pt x="89699" y="268466"/>
                  </a:lnTo>
                  <a:lnTo>
                    <a:pt x="80993" y="260458"/>
                  </a:lnTo>
                  <a:lnTo>
                    <a:pt x="71523" y="2465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1A4B985-E3D3-4EED-B225-0FE59D893348}"/>
                </a:ext>
              </a:extLst>
            </p:cNvPr>
            <p:cNvSpPr/>
            <p:nvPr/>
          </p:nvSpPr>
          <p:spPr>
            <a:xfrm>
              <a:off x="3145289" y="5078552"/>
              <a:ext cx="157249" cy="382718"/>
            </a:xfrm>
            <a:custGeom>
              <a:avLst/>
              <a:gdLst/>
              <a:ahLst/>
              <a:cxnLst/>
              <a:rect l="0" t="0" r="0" b="0"/>
              <a:pathLst>
                <a:path w="157249" h="382718">
                  <a:moveTo>
                    <a:pt x="157248" y="130327"/>
                  </a:moveTo>
                  <a:lnTo>
                    <a:pt x="142270" y="81959"/>
                  </a:lnTo>
                  <a:lnTo>
                    <a:pt x="117924" y="44405"/>
                  </a:lnTo>
                  <a:lnTo>
                    <a:pt x="87286" y="18029"/>
                  </a:lnTo>
                  <a:lnTo>
                    <a:pt x="65928" y="6181"/>
                  </a:lnTo>
                  <a:lnTo>
                    <a:pt x="44138" y="0"/>
                  </a:lnTo>
                  <a:lnTo>
                    <a:pt x="30604" y="1003"/>
                  </a:lnTo>
                  <a:lnTo>
                    <a:pt x="24489" y="2941"/>
                  </a:lnTo>
                  <a:lnTo>
                    <a:pt x="14512" y="11460"/>
                  </a:lnTo>
                  <a:lnTo>
                    <a:pt x="1234" y="33524"/>
                  </a:lnTo>
                  <a:lnTo>
                    <a:pt x="0" y="45935"/>
                  </a:lnTo>
                  <a:lnTo>
                    <a:pt x="6343" y="102940"/>
                  </a:lnTo>
                  <a:lnTo>
                    <a:pt x="25055" y="159281"/>
                  </a:lnTo>
                  <a:lnTo>
                    <a:pt x="49983" y="221802"/>
                  </a:lnTo>
                  <a:lnTo>
                    <a:pt x="72171" y="275341"/>
                  </a:lnTo>
                  <a:lnTo>
                    <a:pt x="95521" y="336455"/>
                  </a:lnTo>
                  <a:lnTo>
                    <a:pt x="108918" y="3827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B75D47C-B488-4D53-9393-6157AF5B931D}"/>
                </a:ext>
              </a:extLst>
            </p:cNvPr>
            <p:cNvSpPr/>
            <p:nvPr/>
          </p:nvSpPr>
          <p:spPr>
            <a:xfrm>
              <a:off x="3093108" y="5266591"/>
              <a:ext cx="209430" cy="55059"/>
            </a:xfrm>
            <a:custGeom>
              <a:avLst/>
              <a:gdLst/>
              <a:ahLst/>
              <a:cxnLst/>
              <a:rect l="0" t="0" r="0" b="0"/>
              <a:pathLst>
                <a:path w="209430" h="55059">
                  <a:moveTo>
                    <a:pt x="0" y="12098"/>
                  </a:moveTo>
                  <a:lnTo>
                    <a:pt x="9171" y="4120"/>
                  </a:lnTo>
                  <a:lnTo>
                    <a:pt x="17799" y="0"/>
                  </a:lnTo>
                  <a:lnTo>
                    <a:pt x="32374" y="954"/>
                  </a:lnTo>
                  <a:lnTo>
                    <a:pt x="95264" y="21708"/>
                  </a:lnTo>
                  <a:lnTo>
                    <a:pt x="154241" y="43957"/>
                  </a:lnTo>
                  <a:lnTo>
                    <a:pt x="174581" y="47990"/>
                  </a:lnTo>
                  <a:lnTo>
                    <a:pt x="209429" y="550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0859508-CB8C-4B7F-B9CF-AFAD7B55CD36}"/>
                </a:ext>
              </a:extLst>
            </p:cNvPr>
            <p:cNvSpPr/>
            <p:nvPr/>
          </p:nvSpPr>
          <p:spPr>
            <a:xfrm>
              <a:off x="3321348" y="5171290"/>
              <a:ext cx="34890" cy="241650"/>
            </a:xfrm>
            <a:custGeom>
              <a:avLst/>
              <a:gdLst/>
              <a:ahLst/>
              <a:cxnLst/>
              <a:rect l="0" t="0" r="0" b="0"/>
              <a:pathLst>
                <a:path w="34890" h="241650">
                  <a:moveTo>
                    <a:pt x="34889" y="0"/>
                  </a:moveTo>
                  <a:lnTo>
                    <a:pt x="19940" y="17799"/>
                  </a:lnTo>
                  <a:lnTo>
                    <a:pt x="7318" y="45901"/>
                  </a:lnTo>
                  <a:lnTo>
                    <a:pt x="0" y="103794"/>
                  </a:lnTo>
                  <a:lnTo>
                    <a:pt x="3496" y="143866"/>
                  </a:lnTo>
                  <a:lnTo>
                    <a:pt x="12149" y="206500"/>
                  </a:lnTo>
                  <a:lnTo>
                    <a:pt x="24149" y="24164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E3B60AB-2327-4A8A-8E09-79E02A0E43EE}"/>
                </a:ext>
              </a:extLst>
            </p:cNvPr>
            <p:cNvSpPr/>
            <p:nvPr/>
          </p:nvSpPr>
          <p:spPr>
            <a:xfrm>
              <a:off x="3227357" y="5182029"/>
              <a:ext cx="144991" cy="112771"/>
            </a:xfrm>
            <a:custGeom>
              <a:avLst/>
              <a:gdLst/>
              <a:ahLst/>
              <a:cxnLst/>
              <a:rect l="0" t="0" r="0" b="0"/>
              <a:pathLst>
                <a:path w="144991" h="112771">
                  <a:moveTo>
                    <a:pt x="0" y="0"/>
                  </a:moveTo>
                  <a:lnTo>
                    <a:pt x="57406" y="49408"/>
                  </a:lnTo>
                  <a:lnTo>
                    <a:pt x="115504" y="89741"/>
                  </a:lnTo>
                  <a:lnTo>
                    <a:pt x="144990" y="1127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3F76201-3AD2-4CF7-B5CE-B402BCBF5E4B}"/>
                </a:ext>
              </a:extLst>
            </p:cNvPr>
            <p:cNvSpPr/>
            <p:nvPr/>
          </p:nvSpPr>
          <p:spPr>
            <a:xfrm>
              <a:off x="3458266" y="4974536"/>
              <a:ext cx="273870" cy="132175"/>
            </a:xfrm>
            <a:custGeom>
              <a:avLst/>
              <a:gdLst/>
              <a:ahLst/>
              <a:cxnLst/>
              <a:rect l="0" t="0" r="0" b="0"/>
              <a:pathLst>
                <a:path w="273870" h="132175">
                  <a:moveTo>
                    <a:pt x="0" y="19544"/>
                  </a:moveTo>
                  <a:lnTo>
                    <a:pt x="17800" y="4596"/>
                  </a:lnTo>
                  <a:lnTo>
                    <a:pt x="38423" y="0"/>
                  </a:lnTo>
                  <a:lnTo>
                    <a:pt x="57726" y="1489"/>
                  </a:lnTo>
                  <a:lnTo>
                    <a:pt x="84572" y="15911"/>
                  </a:lnTo>
                  <a:lnTo>
                    <a:pt x="144294" y="61952"/>
                  </a:lnTo>
                  <a:lnTo>
                    <a:pt x="168897" y="81886"/>
                  </a:lnTo>
                  <a:lnTo>
                    <a:pt x="170475" y="85569"/>
                  </a:lnTo>
                  <a:lnTo>
                    <a:pt x="170333" y="89217"/>
                  </a:lnTo>
                  <a:lnTo>
                    <a:pt x="169046" y="92843"/>
                  </a:lnTo>
                  <a:lnTo>
                    <a:pt x="162841" y="98462"/>
                  </a:lnTo>
                  <a:lnTo>
                    <a:pt x="141422" y="106932"/>
                  </a:lnTo>
                  <a:lnTo>
                    <a:pt x="102935" y="117966"/>
                  </a:lnTo>
                  <a:lnTo>
                    <a:pt x="102036" y="119765"/>
                  </a:lnTo>
                  <a:lnTo>
                    <a:pt x="104421" y="121561"/>
                  </a:lnTo>
                  <a:lnTo>
                    <a:pt x="133482" y="129926"/>
                  </a:lnTo>
                  <a:lnTo>
                    <a:pt x="195914" y="132174"/>
                  </a:lnTo>
                  <a:lnTo>
                    <a:pt x="253862" y="126460"/>
                  </a:lnTo>
                  <a:lnTo>
                    <a:pt x="273869" y="1215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9F44E6C-349F-4237-BEA6-2AD872DED218}"/>
              </a:ext>
            </a:extLst>
          </p:cNvPr>
          <p:cNvSpPr/>
          <p:nvPr/>
        </p:nvSpPr>
        <p:spPr>
          <a:xfrm>
            <a:off x="3989894" y="4956490"/>
            <a:ext cx="721274" cy="277538"/>
          </a:xfrm>
          <a:custGeom>
            <a:avLst/>
            <a:gdLst/>
            <a:ahLst/>
            <a:cxnLst/>
            <a:rect l="0" t="0" r="0" b="0"/>
            <a:pathLst>
              <a:path w="721274" h="277538">
                <a:moveTo>
                  <a:pt x="0" y="193320"/>
                </a:moveTo>
                <a:lnTo>
                  <a:pt x="17799" y="208268"/>
                </a:lnTo>
                <a:lnTo>
                  <a:pt x="78879" y="231876"/>
                </a:lnTo>
                <a:lnTo>
                  <a:pt x="137911" y="250585"/>
                </a:lnTo>
                <a:lnTo>
                  <a:pt x="195286" y="266709"/>
                </a:lnTo>
                <a:lnTo>
                  <a:pt x="256090" y="277351"/>
                </a:lnTo>
                <a:lnTo>
                  <a:pt x="317256" y="277537"/>
                </a:lnTo>
                <a:lnTo>
                  <a:pt x="362350" y="266610"/>
                </a:lnTo>
                <a:lnTo>
                  <a:pt x="380437" y="255608"/>
                </a:lnTo>
                <a:lnTo>
                  <a:pt x="394281" y="238161"/>
                </a:lnTo>
                <a:lnTo>
                  <a:pt x="405941" y="215025"/>
                </a:lnTo>
                <a:lnTo>
                  <a:pt x="408543" y="197994"/>
                </a:lnTo>
                <a:lnTo>
                  <a:pt x="405352" y="162753"/>
                </a:lnTo>
                <a:lnTo>
                  <a:pt x="394092" y="134444"/>
                </a:lnTo>
                <a:lnTo>
                  <a:pt x="372946" y="101186"/>
                </a:lnTo>
                <a:lnTo>
                  <a:pt x="310957" y="41583"/>
                </a:lnTo>
                <a:lnTo>
                  <a:pt x="305667" y="31609"/>
                </a:lnTo>
                <a:lnTo>
                  <a:pt x="305211" y="27039"/>
                </a:lnTo>
                <a:lnTo>
                  <a:pt x="307887" y="18780"/>
                </a:lnTo>
                <a:lnTo>
                  <a:pt x="319418" y="12722"/>
                </a:lnTo>
                <a:lnTo>
                  <a:pt x="372992" y="2648"/>
                </a:lnTo>
                <a:lnTo>
                  <a:pt x="430976" y="3924"/>
                </a:lnTo>
                <a:lnTo>
                  <a:pt x="488742" y="8934"/>
                </a:lnTo>
                <a:lnTo>
                  <a:pt x="544008" y="14272"/>
                </a:lnTo>
                <a:lnTo>
                  <a:pt x="605208" y="21845"/>
                </a:lnTo>
                <a:lnTo>
                  <a:pt x="665364" y="37600"/>
                </a:lnTo>
                <a:lnTo>
                  <a:pt x="683427" y="41372"/>
                </a:lnTo>
                <a:lnTo>
                  <a:pt x="696351" y="43448"/>
                </a:lnTo>
                <a:lnTo>
                  <a:pt x="708061" y="48348"/>
                </a:lnTo>
                <a:lnTo>
                  <a:pt x="711303" y="52519"/>
                </a:lnTo>
                <a:lnTo>
                  <a:pt x="713315" y="63518"/>
                </a:lnTo>
                <a:lnTo>
                  <a:pt x="711225" y="69195"/>
                </a:lnTo>
                <a:lnTo>
                  <a:pt x="696882" y="85738"/>
                </a:lnTo>
                <a:lnTo>
                  <a:pt x="635668" y="138026"/>
                </a:lnTo>
                <a:lnTo>
                  <a:pt x="631418" y="142138"/>
                </a:lnTo>
                <a:lnTo>
                  <a:pt x="629181" y="146668"/>
                </a:lnTo>
                <a:lnTo>
                  <a:pt x="628287" y="156475"/>
                </a:lnTo>
                <a:lnTo>
                  <a:pt x="630674" y="159211"/>
                </a:lnTo>
                <a:lnTo>
                  <a:pt x="634652" y="160437"/>
                </a:lnTo>
                <a:lnTo>
                  <a:pt x="639690" y="160658"/>
                </a:lnTo>
                <a:lnTo>
                  <a:pt x="650062" y="157721"/>
                </a:lnTo>
                <a:lnTo>
                  <a:pt x="684673" y="139324"/>
                </a:lnTo>
                <a:lnTo>
                  <a:pt x="697302" y="127201"/>
                </a:lnTo>
                <a:lnTo>
                  <a:pt x="717916" y="100763"/>
                </a:lnTo>
                <a:lnTo>
                  <a:pt x="720260" y="95815"/>
                </a:lnTo>
                <a:lnTo>
                  <a:pt x="721273" y="82363"/>
                </a:lnTo>
                <a:lnTo>
                  <a:pt x="717062" y="55119"/>
                </a:lnTo>
                <a:lnTo>
                  <a:pt x="706501" y="38011"/>
                </a:lnTo>
                <a:lnTo>
                  <a:pt x="692035" y="24456"/>
                </a:lnTo>
                <a:lnTo>
                  <a:pt x="63902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2D211DF-011D-41C3-B4D4-3584ED9B1132}"/>
              </a:ext>
            </a:extLst>
          </p:cNvPr>
          <p:cNvGrpSpPr/>
          <p:nvPr/>
        </p:nvGrpSpPr>
        <p:grpSpPr>
          <a:xfrm>
            <a:off x="4687991" y="4759168"/>
            <a:ext cx="950488" cy="610812"/>
            <a:chOff x="4687991" y="4759168"/>
            <a:chExt cx="950488" cy="61081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9BFA8AD-9907-4C15-9A74-9D8FBA718027}"/>
                </a:ext>
              </a:extLst>
            </p:cNvPr>
            <p:cNvSpPr/>
            <p:nvPr/>
          </p:nvSpPr>
          <p:spPr>
            <a:xfrm>
              <a:off x="4687991" y="4759168"/>
              <a:ext cx="397380" cy="417493"/>
            </a:xfrm>
            <a:custGeom>
              <a:avLst/>
              <a:gdLst/>
              <a:ahLst/>
              <a:cxnLst/>
              <a:rect l="0" t="0" r="0" b="0"/>
              <a:pathLst>
                <a:path w="397380" h="417493">
                  <a:moveTo>
                    <a:pt x="0" y="46963"/>
                  </a:moveTo>
                  <a:lnTo>
                    <a:pt x="5702" y="38411"/>
                  </a:lnTo>
                  <a:lnTo>
                    <a:pt x="23501" y="27391"/>
                  </a:lnTo>
                  <a:lnTo>
                    <a:pt x="85391" y="2530"/>
                  </a:lnTo>
                  <a:lnTo>
                    <a:pt x="124444" y="0"/>
                  </a:lnTo>
                  <a:lnTo>
                    <a:pt x="173325" y="6209"/>
                  </a:lnTo>
                  <a:lnTo>
                    <a:pt x="213976" y="23816"/>
                  </a:lnTo>
                  <a:lnTo>
                    <a:pt x="226555" y="33806"/>
                  </a:lnTo>
                  <a:lnTo>
                    <a:pt x="234145" y="42906"/>
                  </a:lnTo>
                  <a:lnTo>
                    <a:pt x="248465" y="87799"/>
                  </a:lnTo>
                  <a:lnTo>
                    <a:pt x="248376" y="108254"/>
                  </a:lnTo>
                  <a:lnTo>
                    <a:pt x="234602" y="166710"/>
                  </a:lnTo>
                  <a:lnTo>
                    <a:pt x="207574" y="227606"/>
                  </a:lnTo>
                  <a:lnTo>
                    <a:pt x="181867" y="270103"/>
                  </a:lnTo>
                  <a:lnTo>
                    <a:pt x="127644" y="332636"/>
                  </a:lnTo>
                  <a:lnTo>
                    <a:pt x="109697" y="347539"/>
                  </a:lnTo>
                  <a:lnTo>
                    <a:pt x="98874" y="355375"/>
                  </a:lnTo>
                  <a:lnTo>
                    <a:pt x="92075" y="364825"/>
                  </a:lnTo>
                  <a:lnTo>
                    <a:pt x="93007" y="368060"/>
                  </a:lnTo>
                  <a:lnTo>
                    <a:pt x="96612" y="370218"/>
                  </a:lnTo>
                  <a:lnTo>
                    <a:pt x="155428" y="378054"/>
                  </a:lnTo>
                  <a:lnTo>
                    <a:pt x="216403" y="387304"/>
                  </a:lnTo>
                  <a:lnTo>
                    <a:pt x="276521" y="396353"/>
                  </a:lnTo>
                  <a:lnTo>
                    <a:pt x="338037" y="410345"/>
                  </a:lnTo>
                  <a:lnTo>
                    <a:pt x="397379" y="4174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C602E7A-650D-429E-B045-E01853FC4BF3}"/>
                </a:ext>
              </a:extLst>
            </p:cNvPr>
            <p:cNvSpPr/>
            <p:nvPr/>
          </p:nvSpPr>
          <p:spPr>
            <a:xfrm>
              <a:off x="5060307" y="4816871"/>
              <a:ext cx="337080" cy="407279"/>
            </a:xfrm>
            <a:custGeom>
              <a:avLst/>
              <a:gdLst/>
              <a:ahLst/>
              <a:cxnLst/>
              <a:rect l="0" t="0" r="0" b="0"/>
              <a:pathLst>
                <a:path w="337080" h="407279">
                  <a:moveTo>
                    <a:pt x="164683" y="0"/>
                  </a:moveTo>
                  <a:lnTo>
                    <a:pt x="108796" y="16151"/>
                  </a:lnTo>
                  <a:lnTo>
                    <a:pt x="51055" y="31493"/>
                  </a:lnTo>
                  <a:lnTo>
                    <a:pt x="21878" y="48470"/>
                  </a:lnTo>
                  <a:lnTo>
                    <a:pt x="14101" y="56149"/>
                  </a:lnTo>
                  <a:lnTo>
                    <a:pt x="6368" y="71132"/>
                  </a:lnTo>
                  <a:lnTo>
                    <a:pt x="0" y="97274"/>
                  </a:lnTo>
                  <a:lnTo>
                    <a:pt x="200" y="110656"/>
                  </a:lnTo>
                  <a:lnTo>
                    <a:pt x="13266" y="142192"/>
                  </a:lnTo>
                  <a:lnTo>
                    <a:pt x="23201" y="152895"/>
                  </a:lnTo>
                  <a:lnTo>
                    <a:pt x="49026" y="169489"/>
                  </a:lnTo>
                  <a:lnTo>
                    <a:pt x="80801" y="179375"/>
                  </a:lnTo>
                  <a:lnTo>
                    <a:pt x="142413" y="189928"/>
                  </a:lnTo>
                  <a:lnTo>
                    <a:pt x="201746" y="201099"/>
                  </a:lnTo>
                  <a:lnTo>
                    <a:pt x="253223" y="224017"/>
                  </a:lnTo>
                  <a:lnTo>
                    <a:pt x="303805" y="265023"/>
                  </a:lnTo>
                  <a:lnTo>
                    <a:pt x="323691" y="293079"/>
                  </a:lnTo>
                  <a:lnTo>
                    <a:pt x="334642" y="316487"/>
                  </a:lnTo>
                  <a:lnTo>
                    <a:pt x="337079" y="333583"/>
                  </a:lnTo>
                  <a:lnTo>
                    <a:pt x="334980" y="351125"/>
                  </a:lnTo>
                  <a:lnTo>
                    <a:pt x="320637" y="381922"/>
                  </a:lnTo>
                  <a:lnTo>
                    <a:pt x="312756" y="391105"/>
                  </a:lnTo>
                  <a:lnTo>
                    <a:pt x="293110" y="401863"/>
                  </a:lnTo>
                  <a:lnTo>
                    <a:pt x="280831" y="405338"/>
                  </a:lnTo>
                  <a:lnTo>
                    <a:pt x="221206" y="407278"/>
                  </a:lnTo>
                  <a:lnTo>
                    <a:pt x="205914" y="405160"/>
                  </a:lnTo>
                  <a:lnTo>
                    <a:pt x="184391" y="394910"/>
                  </a:lnTo>
                  <a:lnTo>
                    <a:pt x="153943" y="3705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8041129-EDE1-447A-8756-11960E24D435}"/>
                </a:ext>
              </a:extLst>
            </p:cNvPr>
            <p:cNvSpPr/>
            <p:nvPr/>
          </p:nvSpPr>
          <p:spPr>
            <a:xfrm>
              <a:off x="5434419" y="5080000"/>
              <a:ext cx="204060" cy="220170"/>
            </a:xfrm>
            <a:custGeom>
              <a:avLst/>
              <a:gdLst/>
              <a:ahLst/>
              <a:cxnLst/>
              <a:rect l="0" t="0" r="0" b="0"/>
              <a:pathLst>
                <a:path w="204060" h="220170">
                  <a:moveTo>
                    <a:pt x="0" y="0"/>
                  </a:moveTo>
                  <a:lnTo>
                    <a:pt x="53798" y="62959"/>
                  </a:lnTo>
                  <a:lnTo>
                    <a:pt x="104138" y="122793"/>
                  </a:lnTo>
                  <a:lnTo>
                    <a:pt x="163771" y="180890"/>
                  </a:lnTo>
                  <a:lnTo>
                    <a:pt x="204059" y="2201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978E072-0108-4634-9437-7D1D423B548B}"/>
                </a:ext>
              </a:extLst>
            </p:cNvPr>
            <p:cNvSpPr/>
            <p:nvPr/>
          </p:nvSpPr>
          <p:spPr>
            <a:xfrm>
              <a:off x="5412939" y="5096110"/>
              <a:ext cx="187950" cy="273870"/>
            </a:xfrm>
            <a:custGeom>
              <a:avLst/>
              <a:gdLst/>
              <a:ahLst/>
              <a:cxnLst/>
              <a:rect l="0" t="0" r="0" b="0"/>
              <a:pathLst>
                <a:path w="187950" h="273870">
                  <a:moveTo>
                    <a:pt x="187949" y="0"/>
                  </a:moveTo>
                  <a:lnTo>
                    <a:pt x="137532" y="60727"/>
                  </a:lnTo>
                  <a:lnTo>
                    <a:pt x="94001" y="116761"/>
                  </a:lnTo>
                  <a:lnTo>
                    <a:pt x="54684" y="172936"/>
                  </a:lnTo>
                  <a:lnTo>
                    <a:pt x="16943" y="236375"/>
                  </a:lnTo>
                  <a:lnTo>
                    <a:pt x="0" y="2738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5BE9BD5-3A7A-4BD0-958D-DC6BFC1F833F}"/>
              </a:ext>
            </a:extLst>
          </p:cNvPr>
          <p:cNvGrpSpPr/>
          <p:nvPr/>
        </p:nvGrpSpPr>
        <p:grpSpPr>
          <a:xfrm>
            <a:off x="5729767" y="4892053"/>
            <a:ext cx="370530" cy="217126"/>
            <a:chOff x="5729767" y="4892053"/>
            <a:chExt cx="370530" cy="217126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FFFC82-9A3F-428C-B5F5-4E6D43790A69}"/>
                </a:ext>
              </a:extLst>
            </p:cNvPr>
            <p:cNvSpPr/>
            <p:nvPr/>
          </p:nvSpPr>
          <p:spPr>
            <a:xfrm>
              <a:off x="5735138" y="5096110"/>
              <a:ext cx="365159" cy="13069"/>
            </a:xfrm>
            <a:custGeom>
              <a:avLst/>
              <a:gdLst/>
              <a:ahLst/>
              <a:cxnLst/>
              <a:rect l="0" t="0" r="0" b="0"/>
              <a:pathLst>
                <a:path w="365159" h="13069">
                  <a:moveTo>
                    <a:pt x="365158" y="0"/>
                  </a:moveTo>
                  <a:lnTo>
                    <a:pt x="303327" y="4250"/>
                  </a:lnTo>
                  <a:lnTo>
                    <a:pt x="240639" y="5305"/>
                  </a:lnTo>
                  <a:lnTo>
                    <a:pt x="177571" y="5368"/>
                  </a:lnTo>
                  <a:lnTo>
                    <a:pt x="123666" y="5370"/>
                  </a:lnTo>
                  <a:lnTo>
                    <a:pt x="65167" y="9657"/>
                  </a:lnTo>
                  <a:lnTo>
                    <a:pt x="26396" y="13068"/>
                  </a:lnTo>
                  <a:lnTo>
                    <a:pt x="0" y="107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5C069C3-F9DF-43B1-B2D7-F036A0954DD1}"/>
                </a:ext>
              </a:extLst>
            </p:cNvPr>
            <p:cNvSpPr/>
            <p:nvPr/>
          </p:nvSpPr>
          <p:spPr>
            <a:xfrm>
              <a:off x="5729767" y="4892053"/>
              <a:ext cx="343680" cy="37589"/>
            </a:xfrm>
            <a:custGeom>
              <a:avLst/>
              <a:gdLst/>
              <a:ahLst/>
              <a:cxnLst/>
              <a:rect l="0" t="0" r="0" b="0"/>
              <a:pathLst>
                <a:path w="343680" h="37589">
                  <a:moveTo>
                    <a:pt x="343679" y="37588"/>
                  </a:moveTo>
                  <a:lnTo>
                    <a:pt x="340828" y="26185"/>
                  </a:lnTo>
                  <a:lnTo>
                    <a:pt x="337006" y="22229"/>
                  </a:lnTo>
                  <a:lnTo>
                    <a:pt x="311026" y="11593"/>
                  </a:lnTo>
                  <a:lnTo>
                    <a:pt x="261314" y="1109"/>
                  </a:lnTo>
                  <a:lnTo>
                    <a:pt x="198217" y="41"/>
                  </a:lnTo>
                  <a:lnTo>
                    <a:pt x="136013" y="0"/>
                  </a:lnTo>
                  <a:lnTo>
                    <a:pt x="77676" y="9157"/>
                  </a:lnTo>
                  <a:lnTo>
                    <a:pt x="17433" y="29339"/>
                  </a:lnTo>
                  <a:lnTo>
                    <a:pt x="0" y="322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2BA5009-A5E0-4B4B-B836-FA3994753441}"/>
              </a:ext>
            </a:extLst>
          </p:cNvPr>
          <p:cNvGrpSpPr/>
          <p:nvPr/>
        </p:nvGrpSpPr>
        <p:grpSpPr>
          <a:xfrm>
            <a:off x="6304355" y="4875941"/>
            <a:ext cx="1191885" cy="424229"/>
            <a:chOff x="6304355" y="4875941"/>
            <a:chExt cx="1191885" cy="424229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0B2F8E1-47B3-483D-B46A-0940B80EE569}"/>
                </a:ext>
              </a:extLst>
            </p:cNvPr>
            <p:cNvSpPr/>
            <p:nvPr/>
          </p:nvSpPr>
          <p:spPr>
            <a:xfrm>
              <a:off x="6304355" y="4875941"/>
              <a:ext cx="26851" cy="424229"/>
            </a:xfrm>
            <a:custGeom>
              <a:avLst/>
              <a:gdLst/>
              <a:ahLst/>
              <a:cxnLst/>
              <a:rect l="0" t="0" r="0" b="0"/>
              <a:pathLst>
                <a:path w="26851" h="424229">
                  <a:moveTo>
                    <a:pt x="0" y="0"/>
                  </a:moveTo>
                  <a:lnTo>
                    <a:pt x="8317" y="58464"/>
                  </a:lnTo>
                  <a:lnTo>
                    <a:pt x="5470" y="117140"/>
                  </a:lnTo>
                  <a:lnTo>
                    <a:pt x="5376" y="177360"/>
                  </a:lnTo>
                  <a:lnTo>
                    <a:pt x="5370" y="239868"/>
                  </a:lnTo>
                  <a:lnTo>
                    <a:pt x="5370" y="296410"/>
                  </a:lnTo>
                  <a:lnTo>
                    <a:pt x="13933" y="355962"/>
                  </a:lnTo>
                  <a:lnTo>
                    <a:pt x="21824" y="411727"/>
                  </a:lnTo>
                  <a:lnTo>
                    <a:pt x="26850" y="4242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2DC5555-5E23-45FE-8E2A-745F73606183}"/>
                </a:ext>
              </a:extLst>
            </p:cNvPr>
            <p:cNvSpPr/>
            <p:nvPr/>
          </p:nvSpPr>
          <p:spPr>
            <a:xfrm>
              <a:off x="6449345" y="4893703"/>
              <a:ext cx="413489" cy="378504"/>
            </a:xfrm>
            <a:custGeom>
              <a:avLst/>
              <a:gdLst/>
              <a:ahLst/>
              <a:cxnLst/>
              <a:rect l="0" t="0" r="0" b="0"/>
              <a:pathLst>
                <a:path w="413489" h="378504">
                  <a:moveTo>
                    <a:pt x="0" y="68157"/>
                  </a:moveTo>
                  <a:lnTo>
                    <a:pt x="26010" y="27821"/>
                  </a:lnTo>
                  <a:lnTo>
                    <a:pt x="34233" y="19800"/>
                  </a:lnTo>
                  <a:lnTo>
                    <a:pt x="49522" y="11930"/>
                  </a:lnTo>
                  <a:lnTo>
                    <a:pt x="92584" y="0"/>
                  </a:lnTo>
                  <a:lnTo>
                    <a:pt x="147114" y="84"/>
                  </a:lnTo>
                  <a:lnTo>
                    <a:pt x="181445" y="8123"/>
                  </a:lnTo>
                  <a:lnTo>
                    <a:pt x="214103" y="27217"/>
                  </a:lnTo>
                  <a:lnTo>
                    <a:pt x="234162" y="44918"/>
                  </a:lnTo>
                  <a:lnTo>
                    <a:pt x="242281" y="58487"/>
                  </a:lnTo>
                  <a:lnTo>
                    <a:pt x="248466" y="73845"/>
                  </a:lnTo>
                  <a:lnTo>
                    <a:pt x="251017" y="106738"/>
                  </a:lnTo>
                  <a:lnTo>
                    <a:pt x="244813" y="144786"/>
                  </a:lnTo>
                  <a:lnTo>
                    <a:pt x="216485" y="201558"/>
                  </a:lnTo>
                  <a:lnTo>
                    <a:pt x="169970" y="260487"/>
                  </a:lnTo>
                  <a:lnTo>
                    <a:pt x="111727" y="320535"/>
                  </a:lnTo>
                  <a:lnTo>
                    <a:pt x="71675" y="364474"/>
                  </a:lnTo>
                  <a:lnTo>
                    <a:pt x="70456" y="368925"/>
                  </a:lnTo>
                  <a:lnTo>
                    <a:pt x="70838" y="373085"/>
                  </a:lnTo>
                  <a:lnTo>
                    <a:pt x="72285" y="377052"/>
                  </a:lnTo>
                  <a:lnTo>
                    <a:pt x="75637" y="378503"/>
                  </a:lnTo>
                  <a:lnTo>
                    <a:pt x="135501" y="368510"/>
                  </a:lnTo>
                  <a:lnTo>
                    <a:pt x="198722" y="357795"/>
                  </a:lnTo>
                  <a:lnTo>
                    <a:pt x="256566" y="348090"/>
                  </a:lnTo>
                  <a:lnTo>
                    <a:pt x="309536" y="349028"/>
                  </a:lnTo>
                  <a:lnTo>
                    <a:pt x="368508" y="352548"/>
                  </a:lnTo>
                  <a:lnTo>
                    <a:pt x="395321" y="348436"/>
                  </a:lnTo>
                  <a:lnTo>
                    <a:pt x="413488" y="3420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571FF93-653F-4988-AE9F-2861698AA621}"/>
                </a:ext>
              </a:extLst>
            </p:cNvPr>
            <p:cNvSpPr/>
            <p:nvPr/>
          </p:nvSpPr>
          <p:spPr>
            <a:xfrm>
              <a:off x="6926822" y="4980936"/>
              <a:ext cx="259562" cy="264690"/>
            </a:xfrm>
            <a:custGeom>
              <a:avLst/>
              <a:gdLst/>
              <a:ahLst/>
              <a:cxnLst/>
              <a:rect l="0" t="0" r="0" b="0"/>
              <a:pathLst>
                <a:path w="259562" h="264690">
                  <a:moveTo>
                    <a:pt x="172290" y="18514"/>
                  </a:moveTo>
                  <a:lnTo>
                    <a:pt x="112723" y="2363"/>
                  </a:lnTo>
                  <a:lnTo>
                    <a:pt x="98083" y="0"/>
                  </a:lnTo>
                  <a:lnTo>
                    <a:pt x="61298" y="4821"/>
                  </a:lnTo>
                  <a:lnTo>
                    <a:pt x="27457" y="22464"/>
                  </a:lnTo>
                  <a:lnTo>
                    <a:pt x="10138" y="40775"/>
                  </a:lnTo>
                  <a:lnTo>
                    <a:pt x="2570" y="51081"/>
                  </a:lnTo>
                  <a:lnTo>
                    <a:pt x="0" y="61628"/>
                  </a:lnTo>
                  <a:lnTo>
                    <a:pt x="151" y="66947"/>
                  </a:lnTo>
                  <a:lnTo>
                    <a:pt x="3233" y="70492"/>
                  </a:lnTo>
                  <a:lnTo>
                    <a:pt x="32094" y="79500"/>
                  </a:lnTo>
                  <a:lnTo>
                    <a:pt x="91043" y="83349"/>
                  </a:lnTo>
                  <a:lnTo>
                    <a:pt x="148687" y="93822"/>
                  </a:lnTo>
                  <a:lnTo>
                    <a:pt x="193333" y="106232"/>
                  </a:lnTo>
                  <a:lnTo>
                    <a:pt x="234089" y="130334"/>
                  </a:lnTo>
                  <a:lnTo>
                    <a:pt x="248278" y="146184"/>
                  </a:lnTo>
                  <a:lnTo>
                    <a:pt x="258118" y="165996"/>
                  </a:lnTo>
                  <a:lnTo>
                    <a:pt x="259561" y="179926"/>
                  </a:lnTo>
                  <a:lnTo>
                    <a:pt x="257617" y="194072"/>
                  </a:lnTo>
                  <a:lnTo>
                    <a:pt x="252775" y="208315"/>
                  </a:lnTo>
                  <a:lnTo>
                    <a:pt x="241872" y="221010"/>
                  </a:lnTo>
                  <a:lnTo>
                    <a:pt x="207714" y="243744"/>
                  </a:lnTo>
                  <a:lnTo>
                    <a:pt x="146242" y="262709"/>
                  </a:lnTo>
                  <a:lnTo>
                    <a:pt x="95673" y="264689"/>
                  </a:lnTo>
                  <a:lnTo>
                    <a:pt x="73879" y="260576"/>
                  </a:lnTo>
                  <a:lnTo>
                    <a:pt x="63714" y="255175"/>
                  </a:lnTo>
                  <a:lnTo>
                    <a:pt x="58400" y="250389"/>
                  </a:lnTo>
                  <a:lnTo>
                    <a:pt x="54150" y="2440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8B66C86-EA18-4A94-86A2-2B97F554E1EC}"/>
                </a:ext>
              </a:extLst>
            </p:cNvPr>
            <p:cNvSpPr/>
            <p:nvPr/>
          </p:nvSpPr>
          <p:spPr>
            <a:xfrm>
              <a:off x="7249033" y="4897772"/>
              <a:ext cx="247207" cy="323962"/>
            </a:xfrm>
            <a:custGeom>
              <a:avLst/>
              <a:gdLst/>
              <a:ahLst/>
              <a:cxnLst/>
              <a:rect l="0" t="0" r="0" b="0"/>
              <a:pathLst>
                <a:path w="247207" h="323962">
                  <a:moveTo>
                    <a:pt x="70248" y="101678"/>
                  </a:moveTo>
                  <a:lnTo>
                    <a:pt x="61696" y="95977"/>
                  </a:lnTo>
                  <a:lnTo>
                    <a:pt x="51132" y="94768"/>
                  </a:lnTo>
                  <a:lnTo>
                    <a:pt x="39079" y="96817"/>
                  </a:lnTo>
                  <a:lnTo>
                    <a:pt x="22826" y="104680"/>
                  </a:lnTo>
                  <a:lnTo>
                    <a:pt x="14168" y="111167"/>
                  </a:lnTo>
                  <a:lnTo>
                    <a:pt x="2584" y="130079"/>
                  </a:lnTo>
                  <a:lnTo>
                    <a:pt x="0" y="147715"/>
                  </a:lnTo>
                  <a:lnTo>
                    <a:pt x="1574" y="190169"/>
                  </a:lnTo>
                  <a:lnTo>
                    <a:pt x="15658" y="230359"/>
                  </a:lnTo>
                  <a:lnTo>
                    <a:pt x="60705" y="289515"/>
                  </a:lnTo>
                  <a:lnTo>
                    <a:pt x="77563" y="304113"/>
                  </a:lnTo>
                  <a:lnTo>
                    <a:pt x="107984" y="319136"/>
                  </a:lnTo>
                  <a:lnTo>
                    <a:pt x="128698" y="323961"/>
                  </a:lnTo>
                  <a:lnTo>
                    <a:pt x="165176" y="319393"/>
                  </a:lnTo>
                  <a:lnTo>
                    <a:pt x="182505" y="311639"/>
                  </a:lnTo>
                  <a:lnTo>
                    <a:pt x="212342" y="286683"/>
                  </a:lnTo>
                  <a:lnTo>
                    <a:pt x="226953" y="263875"/>
                  </a:lnTo>
                  <a:lnTo>
                    <a:pt x="243163" y="225771"/>
                  </a:lnTo>
                  <a:lnTo>
                    <a:pt x="247206" y="170193"/>
                  </a:lnTo>
                  <a:lnTo>
                    <a:pt x="244557" y="135432"/>
                  </a:lnTo>
                  <a:lnTo>
                    <a:pt x="220424" y="74959"/>
                  </a:lnTo>
                  <a:lnTo>
                    <a:pt x="208222" y="54978"/>
                  </a:lnTo>
                  <a:lnTo>
                    <a:pt x="172181" y="18705"/>
                  </a:lnTo>
                  <a:lnTo>
                    <a:pt x="135426" y="3644"/>
                  </a:lnTo>
                  <a:lnTo>
                    <a:pt x="95058" y="0"/>
                  </a:lnTo>
                  <a:lnTo>
                    <a:pt x="54138" y="50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1D170A5-B1BC-46B8-8295-83B6D852ED27}"/>
              </a:ext>
            </a:extLst>
          </p:cNvPr>
          <p:cNvGrpSpPr/>
          <p:nvPr/>
        </p:nvGrpSpPr>
        <p:grpSpPr>
          <a:xfrm>
            <a:off x="4526892" y="5310909"/>
            <a:ext cx="3141439" cy="477929"/>
            <a:chOff x="4526892" y="5310909"/>
            <a:chExt cx="3141439" cy="477929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B2EC9C9-FD6F-43EC-8316-AB6D7BC2F42F}"/>
                </a:ext>
              </a:extLst>
            </p:cNvPr>
            <p:cNvSpPr/>
            <p:nvPr/>
          </p:nvSpPr>
          <p:spPr>
            <a:xfrm>
              <a:off x="4526892" y="5359239"/>
              <a:ext cx="1186766" cy="55805"/>
            </a:xfrm>
            <a:custGeom>
              <a:avLst/>
              <a:gdLst/>
              <a:ahLst/>
              <a:cxnLst/>
              <a:rect l="0" t="0" r="0" b="0"/>
              <a:pathLst>
                <a:path w="1186766" h="55805">
                  <a:moveTo>
                    <a:pt x="1186765" y="48330"/>
                  </a:moveTo>
                  <a:lnTo>
                    <a:pt x="1158642" y="55804"/>
                  </a:lnTo>
                  <a:lnTo>
                    <a:pt x="1105649" y="53410"/>
                  </a:lnTo>
                  <a:lnTo>
                    <a:pt x="1050865" y="49116"/>
                  </a:lnTo>
                  <a:lnTo>
                    <a:pt x="992555" y="48399"/>
                  </a:lnTo>
                  <a:lnTo>
                    <a:pt x="939629" y="48339"/>
                  </a:lnTo>
                  <a:lnTo>
                    <a:pt x="885435" y="47734"/>
                  </a:lnTo>
                  <a:lnTo>
                    <a:pt x="824871" y="40855"/>
                  </a:lnTo>
                  <a:lnTo>
                    <a:pt x="771314" y="38235"/>
                  </a:lnTo>
                  <a:lnTo>
                    <a:pt x="718306" y="36126"/>
                  </a:lnTo>
                  <a:lnTo>
                    <a:pt x="659196" y="32992"/>
                  </a:lnTo>
                  <a:lnTo>
                    <a:pt x="600096" y="31776"/>
                  </a:lnTo>
                  <a:lnTo>
                    <a:pt x="540865" y="28000"/>
                  </a:lnTo>
                  <a:lnTo>
                    <a:pt x="480482" y="27077"/>
                  </a:lnTo>
                  <a:lnTo>
                    <a:pt x="422589" y="26299"/>
                  </a:lnTo>
                  <a:lnTo>
                    <a:pt x="365188" y="22608"/>
                  </a:lnTo>
                  <a:lnTo>
                    <a:pt x="310736" y="18852"/>
                  </a:lnTo>
                  <a:lnTo>
                    <a:pt x="259760" y="16651"/>
                  </a:lnTo>
                  <a:lnTo>
                    <a:pt x="196927" y="13330"/>
                  </a:lnTo>
                  <a:lnTo>
                    <a:pt x="141686" y="9490"/>
                  </a:lnTo>
                  <a:lnTo>
                    <a:pt x="83442" y="5732"/>
                  </a:lnTo>
                  <a:lnTo>
                    <a:pt x="24898" y="767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6F5CFF7-2277-46D4-B1DA-4904290767AE}"/>
                </a:ext>
              </a:extLst>
            </p:cNvPr>
            <p:cNvSpPr/>
            <p:nvPr/>
          </p:nvSpPr>
          <p:spPr>
            <a:xfrm>
              <a:off x="4732716" y="5504095"/>
              <a:ext cx="239885" cy="263263"/>
            </a:xfrm>
            <a:custGeom>
              <a:avLst/>
              <a:gdLst/>
              <a:ahLst/>
              <a:cxnLst/>
              <a:rect l="0" t="0" r="0" b="0"/>
              <a:pathLst>
                <a:path w="239885" h="263263">
                  <a:moveTo>
                    <a:pt x="116375" y="59203"/>
                  </a:moveTo>
                  <a:lnTo>
                    <a:pt x="113281" y="42651"/>
                  </a:lnTo>
                  <a:lnTo>
                    <a:pt x="118701" y="16185"/>
                  </a:lnTo>
                  <a:lnTo>
                    <a:pt x="126756" y="7068"/>
                  </a:lnTo>
                  <a:lnTo>
                    <a:pt x="132246" y="2967"/>
                  </a:lnTo>
                  <a:lnTo>
                    <a:pt x="143119" y="0"/>
                  </a:lnTo>
                  <a:lnTo>
                    <a:pt x="164684" y="2958"/>
                  </a:lnTo>
                  <a:lnTo>
                    <a:pt x="189274" y="17266"/>
                  </a:lnTo>
                  <a:lnTo>
                    <a:pt x="202282" y="29142"/>
                  </a:lnTo>
                  <a:lnTo>
                    <a:pt x="224678" y="65404"/>
                  </a:lnTo>
                  <a:lnTo>
                    <a:pt x="231356" y="97289"/>
                  </a:lnTo>
                  <a:lnTo>
                    <a:pt x="228167" y="122680"/>
                  </a:lnTo>
                  <a:lnTo>
                    <a:pt x="221894" y="139468"/>
                  </a:lnTo>
                  <a:lnTo>
                    <a:pt x="205030" y="165968"/>
                  </a:lnTo>
                  <a:lnTo>
                    <a:pt x="180467" y="185973"/>
                  </a:lnTo>
                  <a:lnTo>
                    <a:pt x="131999" y="208291"/>
                  </a:lnTo>
                  <a:lnTo>
                    <a:pt x="89483" y="218600"/>
                  </a:lnTo>
                  <a:lnTo>
                    <a:pt x="30332" y="223915"/>
                  </a:lnTo>
                  <a:lnTo>
                    <a:pt x="11127" y="216931"/>
                  </a:lnTo>
                  <a:lnTo>
                    <a:pt x="1777" y="210650"/>
                  </a:lnTo>
                  <a:lnTo>
                    <a:pt x="0" y="207304"/>
                  </a:lnTo>
                  <a:lnTo>
                    <a:pt x="9" y="203881"/>
                  </a:lnTo>
                  <a:lnTo>
                    <a:pt x="1207" y="200404"/>
                  </a:lnTo>
                  <a:lnTo>
                    <a:pt x="4393" y="197491"/>
                  </a:lnTo>
                  <a:lnTo>
                    <a:pt x="36142" y="183738"/>
                  </a:lnTo>
                  <a:lnTo>
                    <a:pt x="61509" y="182089"/>
                  </a:lnTo>
                  <a:lnTo>
                    <a:pt x="113230" y="192432"/>
                  </a:lnTo>
                  <a:lnTo>
                    <a:pt x="139775" y="204698"/>
                  </a:lnTo>
                  <a:lnTo>
                    <a:pt x="202526" y="250735"/>
                  </a:lnTo>
                  <a:lnTo>
                    <a:pt x="230243" y="261200"/>
                  </a:lnTo>
                  <a:lnTo>
                    <a:pt x="239884" y="2632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31869-19DF-4159-BCD7-77A301D7840C}"/>
                </a:ext>
              </a:extLst>
            </p:cNvPr>
            <p:cNvSpPr/>
            <p:nvPr/>
          </p:nvSpPr>
          <p:spPr>
            <a:xfrm>
              <a:off x="5011510" y="5558248"/>
              <a:ext cx="200298" cy="191689"/>
            </a:xfrm>
            <a:custGeom>
              <a:avLst/>
              <a:gdLst/>
              <a:ahLst/>
              <a:cxnLst/>
              <a:rect l="0" t="0" r="0" b="0"/>
              <a:pathLst>
                <a:path w="200298" h="191689">
                  <a:moveTo>
                    <a:pt x="138300" y="31900"/>
                  </a:moveTo>
                  <a:lnTo>
                    <a:pt x="146852" y="29049"/>
                  </a:lnTo>
                  <a:lnTo>
                    <a:pt x="148178" y="27016"/>
                  </a:lnTo>
                  <a:lnTo>
                    <a:pt x="147868" y="24467"/>
                  </a:lnTo>
                  <a:lnTo>
                    <a:pt x="146469" y="21575"/>
                  </a:lnTo>
                  <a:lnTo>
                    <a:pt x="140140" y="16770"/>
                  </a:lnTo>
                  <a:lnTo>
                    <a:pt x="103023" y="3318"/>
                  </a:lnTo>
                  <a:lnTo>
                    <a:pt x="61219" y="0"/>
                  </a:lnTo>
                  <a:lnTo>
                    <a:pt x="42668" y="2625"/>
                  </a:lnTo>
                  <a:lnTo>
                    <a:pt x="28685" y="10033"/>
                  </a:lnTo>
                  <a:lnTo>
                    <a:pt x="22358" y="18005"/>
                  </a:lnTo>
                  <a:lnTo>
                    <a:pt x="3135" y="48886"/>
                  </a:lnTo>
                  <a:lnTo>
                    <a:pt x="0" y="67230"/>
                  </a:lnTo>
                  <a:lnTo>
                    <a:pt x="1350" y="72160"/>
                  </a:lnTo>
                  <a:lnTo>
                    <a:pt x="4040" y="76043"/>
                  </a:lnTo>
                  <a:lnTo>
                    <a:pt x="7624" y="79229"/>
                  </a:lnTo>
                  <a:lnTo>
                    <a:pt x="17969" y="82768"/>
                  </a:lnTo>
                  <a:lnTo>
                    <a:pt x="75421" y="92908"/>
                  </a:lnTo>
                  <a:lnTo>
                    <a:pt x="136270" y="105299"/>
                  </a:lnTo>
                  <a:lnTo>
                    <a:pt x="185980" y="126869"/>
                  </a:lnTo>
                  <a:lnTo>
                    <a:pt x="194495" y="132979"/>
                  </a:lnTo>
                  <a:lnTo>
                    <a:pt x="199075" y="142855"/>
                  </a:lnTo>
                  <a:lnTo>
                    <a:pt x="200297" y="148830"/>
                  </a:lnTo>
                  <a:lnTo>
                    <a:pt x="198724" y="154006"/>
                  </a:lnTo>
                  <a:lnTo>
                    <a:pt x="190613" y="162940"/>
                  </a:lnTo>
                  <a:lnTo>
                    <a:pt x="175478" y="171828"/>
                  </a:lnTo>
                  <a:lnTo>
                    <a:pt x="118064" y="187571"/>
                  </a:lnTo>
                  <a:lnTo>
                    <a:pt x="72830" y="191688"/>
                  </a:lnTo>
                  <a:lnTo>
                    <a:pt x="57094" y="189831"/>
                  </a:lnTo>
                  <a:lnTo>
                    <a:pt x="43735" y="183834"/>
                  </a:lnTo>
                  <a:lnTo>
                    <a:pt x="23425" y="168251"/>
                  </a:lnTo>
                  <a:lnTo>
                    <a:pt x="18628" y="162509"/>
                  </a:lnTo>
                  <a:lnTo>
                    <a:pt x="14790" y="1554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9892B3-2CC7-4014-8F70-41802DA565E5}"/>
                </a:ext>
              </a:extLst>
            </p:cNvPr>
            <p:cNvSpPr/>
            <p:nvPr/>
          </p:nvSpPr>
          <p:spPr>
            <a:xfrm>
              <a:off x="6009006" y="5310909"/>
              <a:ext cx="1659325" cy="102031"/>
            </a:xfrm>
            <a:custGeom>
              <a:avLst/>
              <a:gdLst/>
              <a:ahLst/>
              <a:cxnLst/>
              <a:rect l="0" t="0" r="0" b="0"/>
              <a:pathLst>
                <a:path w="1659325" h="102031">
                  <a:moveTo>
                    <a:pt x="1659324" y="0"/>
                  </a:moveTo>
                  <a:lnTo>
                    <a:pt x="1601870" y="0"/>
                  </a:lnTo>
                  <a:lnTo>
                    <a:pt x="1539426" y="0"/>
                  </a:lnTo>
                  <a:lnTo>
                    <a:pt x="1476591" y="4250"/>
                  </a:lnTo>
                  <a:lnTo>
                    <a:pt x="1422427" y="8913"/>
                  </a:lnTo>
                  <a:lnTo>
                    <a:pt x="1359017" y="13350"/>
                  </a:lnTo>
                  <a:lnTo>
                    <a:pt x="1302247" y="19255"/>
                  </a:lnTo>
                  <a:lnTo>
                    <a:pt x="1239941" y="21040"/>
                  </a:lnTo>
                  <a:lnTo>
                    <a:pt x="1190389" y="21350"/>
                  </a:lnTo>
                  <a:lnTo>
                    <a:pt x="1137918" y="21441"/>
                  </a:lnTo>
                  <a:lnTo>
                    <a:pt x="1084583" y="21468"/>
                  </a:lnTo>
                  <a:lnTo>
                    <a:pt x="1029399" y="21477"/>
                  </a:lnTo>
                  <a:lnTo>
                    <a:pt x="973072" y="23070"/>
                  </a:lnTo>
                  <a:lnTo>
                    <a:pt x="917004" y="25730"/>
                  </a:lnTo>
                  <a:lnTo>
                    <a:pt x="858823" y="28109"/>
                  </a:lnTo>
                  <a:lnTo>
                    <a:pt x="798426" y="32593"/>
                  </a:lnTo>
                  <a:lnTo>
                    <a:pt x="736774" y="36109"/>
                  </a:lnTo>
                  <a:lnTo>
                    <a:pt x="675349" y="38742"/>
                  </a:lnTo>
                  <a:lnTo>
                    <a:pt x="613393" y="43301"/>
                  </a:lnTo>
                  <a:lnTo>
                    <a:pt x="555059" y="48431"/>
                  </a:lnTo>
                  <a:lnTo>
                    <a:pt x="498395" y="52139"/>
                  </a:lnTo>
                  <a:lnTo>
                    <a:pt x="440039" y="54829"/>
                  </a:lnTo>
                  <a:lnTo>
                    <a:pt x="382771" y="59404"/>
                  </a:lnTo>
                  <a:lnTo>
                    <a:pt x="329605" y="64539"/>
                  </a:lnTo>
                  <a:lnTo>
                    <a:pt x="279843" y="71431"/>
                  </a:lnTo>
                  <a:lnTo>
                    <a:pt x="217770" y="78749"/>
                  </a:lnTo>
                  <a:lnTo>
                    <a:pt x="163830" y="85078"/>
                  </a:lnTo>
                  <a:lnTo>
                    <a:pt x="103214" y="94899"/>
                  </a:lnTo>
                  <a:lnTo>
                    <a:pt x="40545" y="101128"/>
                  </a:lnTo>
                  <a:lnTo>
                    <a:pt x="0" y="1020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4EB4FD7-A47E-4924-A596-4CC533912E51}"/>
                </a:ext>
              </a:extLst>
            </p:cNvPr>
            <p:cNvSpPr/>
            <p:nvPr/>
          </p:nvSpPr>
          <p:spPr>
            <a:xfrm>
              <a:off x="6518718" y="5445732"/>
              <a:ext cx="331960" cy="343106"/>
            </a:xfrm>
            <a:custGeom>
              <a:avLst/>
              <a:gdLst/>
              <a:ahLst/>
              <a:cxnLst/>
              <a:rect l="0" t="0" r="0" b="0"/>
              <a:pathLst>
                <a:path w="331960" h="343106">
                  <a:moveTo>
                    <a:pt x="59506" y="20906"/>
                  </a:moveTo>
                  <a:lnTo>
                    <a:pt x="87630" y="5958"/>
                  </a:lnTo>
                  <a:lnTo>
                    <a:pt x="140308" y="0"/>
                  </a:lnTo>
                  <a:lnTo>
                    <a:pt x="184670" y="6951"/>
                  </a:lnTo>
                  <a:lnTo>
                    <a:pt x="244739" y="27550"/>
                  </a:lnTo>
                  <a:lnTo>
                    <a:pt x="294134" y="54261"/>
                  </a:lnTo>
                  <a:lnTo>
                    <a:pt x="320386" y="85446"/>
                  </a:lnTo>
                  <a:lnTo>
                    <a:pt x="328598" y="107188"/>
                  </a:lnTo>
                  <a:lnTo>
                    <a:pt x="331959" y="129673"/>
                  </a:lnTo>
                  <a:lnTo>
                    <a:pt x="327254" y="157152"/>
                  </a:lnTo>
                  <a:lnTo>
                    <a:pt x="315452" y="179415"/>
                  </a:lnTo>
                  <a:lnTo>
                    <a:pt x="278376" y="222538"/>
                  </a:lnTo>
                  <a:lnTo>
                    <a:pt x="221911" y="255819"/>
                  </a:lnTo>
                  <a:lnTo>
                    <a:pt x="158464" y="282166"/>
                  </a:lnTo>
                  <a:lnTo>
                    <a:pt x="95336" y="292076"/>
                  </a:lnTo>
                  <a:lnTo>
                    <a:pt x="44859" y="287024"/>
                  </a:lnTo>
                  <a:lnTo>
                    <a:pt x="17311" y="276369"/>
                  </a:lnTo>
                  <a:lnTo>
                    <a:pt x="6345" y="265314"/>
                  </a:lnTo>
                  <a:lnTo>
                    <a:pt x="2586" y="259024"/>
                  </a:lnTo>
                  <a:lnTo>
                    <a:pt x="0" y="247263"/>
                  </a:lnTo>
                  <a:lnTo>
                    <a:pt x="145" y="241621"/>
                  </a:lnTo>
                  <a:lnTo>
                    <a:pt x="5080" y="230577"/>
                  </a:lnTo>
                  <a:lnTo>
                    <a:pt x="8902" y="225127"/>
                  </a:lnTo>
                  <a:lnTo>
                    <a:pt x="31386" y="211754"/>
                  </a:lnTo>
                  <a:lnTo>
                    <a:pt x="60721" y="205935"/>
                  </a:lnTo>
                  <a:lnTo>
                    <a:pt x="89845" y="208257"/>
                  </a:lnTo>
                  <a:lnTo>
                    <a:pt x="112835" y="216052"/>
                  </a:lnTo>
                  <a:lnTo>
                    <a:pt x="131761" y="228907"/>
                  </a:lnTo>
                  <a:lnTo>
                    <a:pt x="193774" y="291761"/>
                  </a:lnTo>
                  <a:lnTo>
                    <a:pt x="228252" y="334089"/>
                  </a:lnTo>
                  <a:lnTo>
                    <a:pt x="240313" y="339098"/>
                  </a:lnTo>
                  <a:lnTo>
                    <a:pt x="274305" y="3431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DD50205-81F1-44C8-9576-6E151DABF3CA}"/>
                </a:ext>
              </a:extLst>
            </p:cNvPr>
            <p:cNvSpPr/>
            <p:nvPr/>
          </p:nvSpPr>
          <p:spPr>
            <a:xfrm>
              <a:off x="6986343" y="5582979"/>
              <a:ext cx="192904" cy="205831"/>
            </a:xfrm>
            <a:custGeom>
              <a:avLst/>
              <a:gdLst/>
              <a:ahLst/>
              <a:cxnLst/>
              <a:rect l="0" t="0" r="0" b="0"/>
              <a:pathLst>
                <a:path w="192904" h="205831">
                  <a:moveTo>
                    <a:pt x="177209" y="23279"/>
                  </a:moveTo>
                  <a:lnTo>
                    <a:pt x="134191" y="884"/>
                  </a:lnTo>
                  <a:lnTo>
                    <a:pt x="121892" y="0"/>
                  </a:lnTo>
                  <a:lnTo>
                    <a:pt x="97401" y="4294"/>
                  </a:lnTo>
                  <a:lnTo>
                    <a:pt x="54837" y="30192"/>
                  </a:lnTo>
                  <a:lnTo>
                    <a:pt x="21179" y="53893"/>
                  </a:lnTo>
                  <a:lnTo>
                    <a:pt x="15909" y="56218"/>
                  </a:lnTo>
                  <a:lnTo>
                    <a:pt x="13589" y="58962"/>
                  </a:lnTo>
                  <a:lnTo>
                    <a:pt x="13236" y="61984"/>
                  </a:lnTo>
                  <a:lnTo>
                    <a:pt x="14194" y="65192"/>
                  </a:lnTo>
                  <a:lnTo>
                    <a:pt x="17219" y="67928"/>
                  </a:lnTo>
                  <a:lnTo>
                    <a:pt x="79889" y="94316"/>
                  </a:lnTo>
                  <a:lnTo>
                    <a:pt x="140805" y="123570"/>
                  </a:lnTo>
                  <a:lnTo>
                    <a:pt x="178565" y="139871"/>
                  </a:lnTo>
                  <a:lnTo>
                    <a:pt x="188353" y="148487"/>
                  </a:lnTo>
                  <a:lnTo>
                    <a:pt x="191798" y="153291"/>
                  </a:lnTo>
                  <a:lnTo>
                    <a:pt x="192903" y="159476"/>
                  </a:lnTo>
                  <a:lnTo>
                    <a:pt x="190946" y="174305"/>
                  </a:lnTo>
                  <a:lnTo>
                    <a:pt x="183135" y="193725"/>
                  </a:lnTo>
                  <a:lnTo>
                    <a:pt x="178176" y="197769"/>
                  </a:lnTo>
                  <a:lnTo>
                    <a:pt x="164711" y="202263"/>
                  </a:lnTo>
                  <a:lnTo>
                    <a:pt x="108546" y="205543"/>
                  </a:lnTo>
                  <a:lnTo>
                    <a:pt x="48761" y="205830"/>
                  </a:lnTo>
                  <a:lnTo>
                    <a:pt x="19531" y="204660"/>
                  </a:lnTo>
                  <a:lnTo>
                    <a:pt x="0" y="1951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AD10301-1338-4647-8902-2B5B1E50E14C}"/>
              </a:ext>
            </a:extLst>
          </p:cNvPr>
          <p:cNvGrpSpPr/>
          <p:nvPr/>
        </p:nvGrpSpPr>
        <p:grpSpPr>
          <a:xfrm>
            <a:off x="7748880" y="4199324"/>
            <a:ext cx="622918" cy="343679"/>
            <a:chOff x="7748880" y="4199324"/>
            <a:chExt cx="622918" cy="343679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5698E03-33CF-48F5-941E-C119A22F2A15}"/>
                </a:ext>
              </a:extLst>
            </p:cNvPr>
            <p:cNvSpPr/>
            <p:nvPr/>
          </p:nvSpPr>
          <p:spPr>
            <a:xfrm>
              <a:off x="7748880" y="4199324"/>
              <a:ext cx="306089" cy="343679"/>
            </a:xfrm>
            <a:custGeom>
              <a:avLst/>
              <a:gdLst/>
              <a:ahLst/>
              <a:cxnLst/>
              <a:rect l="0" t="0" r="0" b="0"/>
              <a:pathLst>
                <a:path w="306089" h="343679">
                  <a:moveTo>
                    <a:pt x="0" y="0"/>
                  </a:moveTo>
                  <a:lnTo>
                    <a:pt x="51328" y="61256"/>
                  </a:lnTo>
                  <a:lnTo>
                    <a:pt x="107691" y="121355"/>
                  </a:lnTo>
                  <a:lnTo>
                    <a:pt x="152047" y="176807"/>
                  </a:lnTo>
                  <a:lnTo>
                    <a:pt x="204281" y="235106"/>
                  </a:lnTo>
                  <a:lnTo>
                    <a:pt x="256595" y="292321"/>
                  </a:lnTo>
                  <a:lnTo>
                    <a:pt x="306088" y="3436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C807CD2-396E-47C4-B15A-8062270E4646}"/>
                </a:ext>
              </a:extLst>
            </p:cNvPr>
            <p:cNvSpPr/>
            <p:nvPr/>
          </p:nvSpPr>
          <p:spPr>
            <a:xfrm>
              <a:off x="7775729" y="4247653"/>
              <a:ext cx="284610" cy="252390"/>
            </a:xfrm>
            <a:custGeom>
              <a:avLst/>
              <a:gdLst/>
              <a:ahLst/>
              <a:cxnLst/>
              <a:rect l="0" t="0" r="0" b="0"/>
              <a:pathLst>
                <a:path w="284610" h="252390">
                  <a:moveTo>
                    <a:pt x="284609" y="0"/>
                  </a:moveTo>
                  <a:lnTo>
                    <a:pt x="226420" y="48576"/>
                  </a:lnTo>
                  <a:lnTo>
                    <a:pt x="165391" y="98774"/>
                  </a:lnTo>
                  <a:lnTo>
                    <a:pt x="103178" y="155742"/>
                  </a:lnTo>
                  <a:lnTo>
                    <a:pt x="40519" y="207541"/>
                  </a:lnTo>
                  <a:lnTo>
                    <a:pt x="0" y="2523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3D68D00-AC9D-493F-B015-3CE65E7F1FD5}"/>
                </a:ext>
              </a:extLst>
            </p:cNvPr>
            <p:cNvSpPr/>
            <p:nvPr/>
          </p:nvSpPr>
          <p:spPr>
            <a:xfrm>
              <a:off x="8183848" y="4306723"/>
              <a:ext cx="155730" cy="10741"/>
            </a:xfrm>
            <a:custGeom>
              <a:avLst/>
              <a:gdLst/>
              <a:ahLst/>
              <a:cxnLst/>
              <a:rect l="0" t="0" r="0" b="0"/>
              <a:pathLst>
                <a:path w="155730" h="10741">
                  <a:moveTo>
                    <a:pt x="0" y="10740"/>
                  </a:moveTo>
                  <a:lnTo>
                    <a:pt x="40925" y="5868"/>
                  </a:lnTo>
                  <a:lnTo>
                    <a:pt x="97870" y="3808"/>
                  </a:lnTo>
                  <a:lnTo>
                    <a:pt x="15572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19B0BE4-9C76-4B26-BD8C-2508E591BCE4}"/>
                </a:ext>
              </a:extLst>
            </p:cNvPr>
            <p:cNvSpPr/>
            <p:nvPr/>
          </p:nvSpPr>
          <p:spPr>
            <a:xfrm>
              <a:off x="8199958" y="4505412"/>
              <a:ext cx="171840" cy="7933"/>
            </a:xfrm>
            <a:custGeom>
              <a:avLst/>
              <a:gdLst/>
              <a:ahLst/>
              <a:cxnLst/>
              <a:rect l="0" t="0" r="0" b="0"/>
              <a:pathLst>
                <a:path w="171840" h="7933">
                  <a:moveTo>
                    <a:pt x="0" y="0"/>
                  </a:moveTo>
                  <a:lnTo>
                    <a:pt x="60519" y="6630"/>
                  </a:lnTo>
                  <a:lnTo>
                    <a:pt x="86349" y="7932"/>
                  </a:lnTo>
                  <a:lnTo>
                    <a:pt x="141248" y="4004"/>
                  </a:lnTo>
                  <a:lnTo>
                    <a:pt x="17183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3EE2729-B229-49AF-99B4-3A826351C1C5}"/>
              </a:ext>
            </a:extLst>
          </p:cNvPr>
          <p:cNvGrpSpPr/>
          <p:nvPr/>
        </p:nvGrpSpPr>
        <p:grpSpPr>
          <a:xfrm>
            <a:off x="7502669" y="3936216"/>
            <a:ext cx="1988986" cy="878082"/>
            <a:chOff x="7502669" y="3936216"/>
            <a:chExt cx="1988986" cy="878082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C7390F7-DD5B-4B72-B39A-36B9AB6B111F}"/>
                </a:ext>
              </a:extLst>
            </p:cNvPr>
            <p:cNvSpPr/>
            <p:nvPr/>
          </p:nvSpPr>
          <p:spPr>
            <a:xfrm>
              <a:off x="8525880" y="4156364"/>
              <a:ext cx="201481" cy="363977"/>
            </a:xfrm>
            <a:custGeom>
              <a:avLst/>
              <a:gdLst/>
              <a:ahLst/>
              <a:cxnLst/>
              <a:rect l="0" t="0" r="0" b="0"/>
              <a:pathLst>
                <a:path w="201481" h="363977">
                  <a:moveTo>
                    <a:pt x="200335" y="0"/>
                  </a:moveTo>
                  <a:lnTo>
                    <a:pt x="137338" y="10691"/>
                  </a:lnTo>
                  <a:lnTo>
                    <a:pt x="78118" y="18714"/>
                  </a:lnTo>
                  <a:lnTo>
                    <a:pt x="63948" y="26362"/>
                  </a:lnTo>
                  <a:lnTo>
                    <a:pt x="41152" y="54128"/>
                  </a:lnTo>
                  <a:lnTo>
                    <a:pt x="13180" y="112594"/>
                  </a:lnTo>
                  <a:lnTo>
                    <a:pt x="1075" y="141374"/>
                  </a:lnTo>
                  <a:lnTo>
                    <a:pt x="0" y="154122"/>
                  </a:lnTo>
                  <a:lnTo>
                    <a:pt x="549" y="160028"/>
                  </a:lnTo>
                  <a:lnTo>
                    <a:pt x="3899" y="163965"/>
                  </a:lnTo>
                  <a:lnTo>
                    <a:pt x="15575" y="168340"/>
                  </a:lnTo>
                  <a:lnTo>
                    <a:pt x="38921" y="167951"/>
                  </a:lnTo>
                  <a:lnTo>
                    <a:pt x="95322" y="162280"/>
                  </a:lnTo>
                  <a:lnTo>
                    <a:pt x="148645" y="171501"/>
                  </a:lnTo>
                  <a:lnTo>
                    <a:pt x="170898" y="184070"/>
                  </a:lnTo>
                  <a:lnTo>
                    <a:pt x="188829" y="204832"/>
                  </a:lnTo>
                  <a:lnTo>
                    <a:pt x="199776" y="227028"/>
                  </a:lnTo>
                  <a:lnTo>
                    <a:pt x="201480" y="239924"/>
                  </a:lnTo>
                  <a:lnTo>
                    <a:pt x="192928" y="281988"/>
                  </a:lnTo>
                  <a:lnTo>
                    <a:pt x="174939" y="316598"/>
                  </a:lnTo>
                  <a:lnTo>
                    <a:pt x="149142" y="346177"/>
                  </a:lnTo>
                  <a:lnTo>
                    <a:pt x="135048" y="354827"/>
                  </a:lnTo>
                  <a:lnTo>
                    <a:pt x="113055" y="362499"/>
                  </a:lnTo>
                  <a:lnTo>
                    <a:pt x="97900" y="363976"/>
                  </a:lnTo>
                  <a:lnTo>
                    <a:pt x="75446" y="359106"/>
                  </a:lnTo>
                  <a:lnTo>
                    <a:pt x="42471" y="339102"/>
                  </a:lnTo>
                  <a:lnTo>
                    <a:pt x="33515" y="330308"/>
                  </a:lnTo>
                  <a:lnTo>
                    <a:pt x="12386" y="2953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D77587C-EDCA-4749-801C-2BA6D318A234}"/>
                </a:ext>
              </a:extLst>
            </p:cNvPr>
            <p:cNvSpPr/>
            <p:nvPr/>
          </p:nvSpPr>
          <p:spPr>
            <a:xfrm>
              <a:off x="8876741" y="4156364"/>
              <a:ext cx="238272" cy="350477"/>
            </a:xfrm>
            <a:custGeom>
              <a:avLst/>
              <a:gdLst/>
              <a:ahLst/>
              <a:cxnLst/>
              <a:rect l="0" t="0" r="0" b="0"/>
              <a:pathLst>
                <a:path w="238272" h="350477">
                  <a:moveTo>
                    <a:pt x="69644" y="48329"/>
                  </a:moveTo>
                  <a:lnTo>
                    <a:pt x="40777" y="111741"/>
                  </a:lnTo>
                  <a:lnTo>
                    <a:pt x="12469" y="174257"/>
                  </a:lnTo>
                  <a:lnTo>
                    <a:pt x="2684" y="203829"/>
                  </a:lnTo>
                  <a:lnTo>
                    <a:pt x="0" y="258789"/>
                  </a:lnTo>
                  <a:lnTo>
                    <a:pt x="11947" y="308838"/>
                  </a:lnTo>
                  <a:lnTo>
                    <a:pt x="18942" y="319442"/>
                  </a:lnTo>
                  <a:lnTo>
                    <a:pt x="38017" y="335974"/>
                  </a:lnTo>
                  <a:lnTo>
                    <a:pt x="69695" y="350476"/>
                  </a:lnTo>
                  <a:lnTo>
                    <a:pt x="88620" y="350399"/>
                  </a:lnTo>
                  <a:lnTo>
                    <a:pt x="119235" y="341794"/>
                  </a:lnTo>
                  <a:lnTo>
                    <a:pt x="159453" y="320441"/>
                  </a:lnTo>
                  <a:lnTo>
                    <a:pt x="203239" y="278573"/>
                  </a:lnTo>
                  <a:lnTo>
                    <a:pt x="226353" y="237257"/>
                  </a:lnTo>
                  <a:lnTo>
                    <a:pt x="238271" y="190218"/>
                  </a:lnTo>
                  <a:lnTo>
                    <a:pt x="235824" y="168401"/>
                  </a:lnTo>
                  <a:lnTo>
                    <a:pt x="212816" y="113898"/>
                  </a:lnTo>
                  <a:lnTo>
                    <a:pt x="174086" y="67339"/>
                  </a:lnTo>
                  <a:lnTo>
                    <a:pt x="120778" y="32488"/>
                  </a:lnTo>
                  <a:lnTo>
                    <a:pt x="60449" y="9741"/>
                  </a:lnTo>
                  <a:lnTo>
                    <a:pt x="39474" y="2886"/>
                  </a:lnTo>
                  <a:lnTo>
                    <a:pt x="2131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CE110C7-83BF-401F-BBB1-9F45CB25FFF5}"/>
                </a:ext>
              </a:extLst>
            </p:cNvPr>
            <p:cNvSpPr/>
            <p:nvPr/>
          </p:nvSpPr>
          <p:spPr>
            <a:xfrm>
              <a:off x="7502669" y="3936216"/>
              <a:ext cx="1988986" cy="878082"/>
            </a:xfrm>
            <a:custGeom>
              <a:avLst/>
              <a:gdLst/>
              <a:ahLst/>
              <a:cxnLst/>
              <a:rect l="0" t="0" r="0" b="0"/>
              <a:pathLst>
                <a:path w="1988986" h="878082">
                  <a:moveTo>
                    <a:pt x="208621" y="42938"/>
                  </a:moveTo>
                  <a:lnTo>
                    <a:pt x="178226" y="106054"/>
                  </a:lnTo>
                  <a:lnTo>
                    <a:pt x="158487" y="162180"/>
                  </a:lnTo>
                  <a:lnTo>
                    <a:pt x="139044" y="220764"/>
                  </a:lnTo>
                  <a:lnTo>
                    <a:pt x="120345" y="283475"/>
                  </a:lnTo>
                  <a:lnTo>
                    <a:pt x="100755" y="340366"/>
                  </a:lnTo>
                  <a:lnTo>
                    <a:pt x="85351" y="400287"/>
                  </a:lnTo>
                  <a:lnTo>
                    <a:pt x="68584" y="458089"/>
                  </a:lnTo>
                  <a:lnTo>
                    <a:pt x="53162" y="513880"/>
                  </a:lnTo>
                  <a:lnTo>
                    <a:pt x="41475" y="568147"/>
                  </a:lnTo>
                  <a:lnTo>
                    <a:pt x="26040" y="619949"/>
                  </a:lnTo>
                  <a:lnTo>
                    <a:pt x="13983" y="676208"/>
                  </a:lnTo>
                  <a:lnTo>
                    <a:pt x="2813" y="735300"/>
                  </a:lnTo>
                  <a:lnTo>
                    <a:pt x="0" y="794830"/>
                  </a:lnTo>
                  <a:lnTo>
                    <a:pt x="2136" y="811086"/>
                  </a:lnTo>
                  <a:lnTo>
                    <a:pt x="8257" y="823085"/>
                  </a:lnTo>
                  <a:lnTo>
                    <a:pt x="12396" y="827955"/>
                  </a:lnTo>
                  <a:lnTo>
                    <a:pt x="18137" y="830605"/>
                  </a:lnTo>
                  <a:lnTo>
                    <a:pt x="32473" y="831958"/>
                  </a:lnTo>
                  <a:lnTo>
                    <a:pt x="95279" y="822809"/>
                  </a:lnTo>
                  <a:lnTo>
                    <a:pt x="153326" y="807251"/>
                  </a:lnTo>
                  <a:lnTo>
                    <a:pt x="213269" y="792945"/>
                  </a:lnTo>
                  <a:lnTo>
                    <a:pt x="270040" y="785884"/>
                  </a:lnTo>
                  <a:lnTo>
                    <a:pt x="323826" y="780471"/>
                  </a:lnTo>
                  <a:lnTo>
                    <a:pt x="382353" y="775097"/>
                  </a:lnTo>
                  <a:lnTo>
                    <a:pt x="437260" y="770647"/>
                  </a:lnTo>
                  <a:lnTo>
                    <a:pt x="492931" y="763999"/>
                  </a:lnTo>
                  <a:lnTo>
                    <a:pt x="550580" y="759020"/>
                  </a:lnTo>
                  <a:lnTo>
                    <a:pt x="608623" y="754541"/>
                  </a:lnTo>
                  <a:lnTo>
                    <a:pt x="670548" y="752140"/>
                  </a:lnTo>
                  <a:lnTo>
                    <a:pt x="723430" y="751847"/>
                  </a:lnTo>
                  <a:lnTo>
                    <a:pt x="776152" y="751790"/>
                  </a:lnTo>
                  <a:lnTo>
                    <a:pt x="831912" y="751778"/>
                  </a:lnTo>
                  <a:lnTo>
                    <a:pt x="886041" y="751776"/>
                  </a:lnTo>
                  <a:lnTo>
                    <a:pt x="941836" y="751776"/>
                  </a:lnTo>
                  <a:lnTo>
                    <a:pt x="1002359" y="753367"/>
                  </a:lnTo>
                  <a:lnTo>
                    <a:pt x="1057605" y="759250"/>
                  </a:lnTo>
                  <a:lnTo>
                    <a:pt x="1116716" y="762467"/>
                  </a:lnTo>
                  <a:lnTo>
                    <a:pt x="1174975" y="768229"/>
                  </a:lnTo>
                  <a:lnTo>
                    <a:pt x="1235299" y="775114"/>
                  </a:lnTo>
                  <a:lnTo>
                    <a:pt x="1295237" y="782815"/>
                  </a:lnTo>
                  <a:lnTo>
                    <a:pt x="1356576" y="795209"/>
                  </a:lnTo>
                  <a:lnTo>
                    <a:pt x="1414836" y="809149"/>
                  </a:lnTo>
                  <a:lnTo>
                    <a:pt x="1476553" y="829626"/>
                  </a:lnTo>
                  <a:lnTo>
                    <a:pt x="1530689" y="848301"/>
                  </a:lnTo>
                  <a:lnTo>
                    <a:pt x="1593194" y="870169"/>
                  </a:lnTo>
                  <a:lnTo>
                    <a:pt x="1609197" y="875995"/>
                  </a:lnTo>
                  <a:lnTo>
                    <a:pt x="1638333" y="878081"/>
                  </a:lnTo>
                  <a:lnTo>
                    <a:pt x="1667253" y="871672"/>
                  </a:lnTo>
                  <a:lnTo>
                    <a:pt x="1684440" y="862215"/>
                  </a:lnTo>
                  <a:lnTo>
                    <a:pt x="1697090" y="850662"/>
                  </a:lnTo>
                  <a:lnTo>
                    <a:pt x="1729354" y="795272"/>
                  </a:lnTo>
                  <a:lnTo>
                    <a:pt x="1753161" y="732391"/>
                  </a:lnTo>
                  <a:lnTo>
                    <a:pt x="1775506" y="671030"/>
                  </a:lnTo>
                  <a:lnTo>
                    <a:pt x="1790748" y="618217"/>
                  </a:lnTo>
                  <a:lnTo>
                    <a:pt x="1808941" y="561222"/>
                  </a:lnTo>
                  <a:lnTo>
                    <a:pt x="1826234" y="500463"/>
                  </a:lnTo>
                  <a:lnTo>
                    <a:pt x="1846712" y="442319"/>
                  </a:lnTo>
                  <a:lnTo>
                    <a:pt x="1867993" y="384869"/>
                  </a:lnTo>
                  <a:lnTo>
                    <a:pt x="1887843" y="327556"/>
                  </a:lnTo>
                  <a:lnTo>
                    <a:pt x="1906283" y="273120"/>
                  </a:lnTo>
                  <a:lnTo>
                    <a:pt x="1932482" y="211139"/>
                  </a:lnTo>
                  <a:lnTo>
                    <a:pt x="1955556" y="156533"/>
                  </a:lnTo>
                  <a:lnTo>
                    <a:pt x="1978255" y="101044"/>
                  </a:lnTo>
                  <a:lnTo>
                    <a:pt x="1988494" y="67123"/>
                  </a:lnTo>
                  <a:lnTo>
                    <a:pt x="1988985" y="41552"/>
                  </a:lnTo>
                  <a:lnTo>
                    <a:pt x="1988018" y="34854"/>
                  </a:lnTo>
                  <a:lnTo>
                    <a:pt x="1984986" y="29195"/>
                  </a:lnTo>
                  <a:lnTo>
                    <a:pt x="1975253" y="19726"/>
                  </a:lnTo>
                  <a:lnTo>
                    <a:pt x="1959791" y="14722"/>
                  </a:lnTo>
                  <a:lnTo>
                    <a:pt x="1903992" y="11070"/>
                  </a:lnTo>
                  <a:lnTo>
                    <a:pt x="1846747" y="14455"/>
                  </a:lnTo>
                  <a:lnTo>
                    <a:pt x="1792112" y="15766"/>
                  </a:lnTo>
                  <a:lnTo>
                    <a:pt x="1732505" y="18876"/>
                  </a:lnTo>
                  <a:lnTo>
                    <a:pt x="1669020" y="20948"/>
                  </a:lnTo>
                  <a:lnTo>
                    <a:pt x="1620856" y="21307"/>
                  </a:lnTo>
                  <a:lnTo>
                    <a:pt x="1571978" y="21413"/>
                  </a:lnTo>
                  <a:lnTo>
                    <a:pt x="1520569" y="20849"/>
                  </a:lnTo>
                  <a:lnTo>
                    <a:pt x="1469868" y="17764"/>
                  </a:lnTo>
                  <a:lnTo>
                    <a:pt x="1413808" y="15988"/>
                  </a:lnTo>
                  <a:lnTo>
                    <a:pt x="1355631" y="11948"/>
                  </a:lnTo>
                  <a:lnTo>
                    <a:pt x="1296228" y="7569"/>
                  </a:lnTo>
                  <a:lnTo>
                    <a:pt x="1233547" y="5410"/>
                  </a:lnTo>
                  <a:lnTo>
                    <a:pt x="1190998" y="2790"/>
                  </a:lnTo>
                  <a:lnTo>
                    <a:pt x="1148222" y="1228"/>
                  </a:lnTo>
                  <a:lnTo>
                    <a:pt x="1104148" y="534"/>
                  </a:lnTo>
                  <a:lnTo>
                    <a:pt x="1056716" y="226"/>
                  </a:lnTo>
                  <a:lnTo>
                    <a:pt x="1007791" y="88"/>
                  </a:lnTo>
                  <a:lnTo>
                    <a:pt x="958203" y="27"/>
                  </a:lnTo>
                  <a:lnTo>
                    <a:pt x="908319" y="0"/>
                  </a:lnTo>
                  <a:lnTo>
                    <a:pt x="856713" y="1579"/>
                  </a:lnTo>
                  <a:lnTo>
                    <a:pt x="803943" y="4269"/>
                  </a:lnTo>
                  <a:lnTo>
                    <a:pt x="750658" y="7455"/>
                  </a:lnTo>
                  <a:lnTo>
                    <a:pt x="695550" y="12450"/>
                  </a:lnTo>
                  <a:lnTo>
                    <a:pt x="639833" y="18648"/>
                  </a:lnTo>
                  <a:lnTo>
                    <a:pt x="585237" y="25380"/>
                  </a:lnTo>
                  <a:lnTo>
                    <a:pt x="529547" y="33941"/>
                  </a:lnTo>
                  <a:lnTo>
                    <a:pt x="473570" y="43713"/>
                  </a:lnTo>
                  <a:lnTo>
                    <a:pt x="418858" y="54023"/>
                  </a:lnTo>
                  <a:lnTo>
                    <a:pt x="369483" y="62980"/>
                  </a:lnTo>
                  <a:lnTo>
                    <a:pt x="309387" y="74732"/>
                  </a:lnTo>
                  <a:lnTo>
                    <a:pt x="262321" y="8589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772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491740-BE2C-4798-A7CA-DCE9E3248E26}"/>
              </a:ext>
            </a:extLst>
          </p:cNvPr>
          <p:cNvSpPr txBox="1"/>
          <p:nvPr/>
        </p:nvSpPr>
        <p:spPr>
          <a:xfrm>
            <a:off x="0" y="723900"/>
            <a:ext cx="9944481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entury Gothic - 24"/>
              </a:rPr>
              <a:t>Your turn:</a:t>
            </a:r>
          </a:p>
          <a:p>
            <a:endParaRPr lang="en-US" sz="1200">
              <a:solidFill>
                <a:srgbClr val="000000"/>
              </a:solidFill>
              <a:latin typeface="Century Gothic - 24"/>
            </a:endParaRPr>
          </a:p>
          <a:p>
            <a:r>
              <a:rPr lang="en-US" sz="1200">
                <a:solidFill>
                  <a:srgbClr val="000000"/>
                </a:solidFill>
                <a:latin typeface="Century Gothic - 24"/>
              </a:rPr>
              <a:t>6 People fit comfortably in a 4 feet by 4 feet area.  Use this value  ​ ​to estimate the size of a crowd that is 16 feet deep and 20 feet  ​long.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25791C-7DE6-499C-A291-E9CB3779C557}"/>
              </a:ext>
            </a:extLst>
          </p:cNvPr>
          <p:cNvGrpSpPr/>
          <p:nvPr/>
        </p:nvGrpSpPr>
        <p:grpSpPr>
          <a:xfrm>
            <a:off x="8128000" y="76200"/>
            <a:ext cx="1879600" cy="1682750"/>
            <a:chOff x="8128000" y="76200"/>
            <a:chExt cx="1879600" cy="16827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8597C-D4D1-4403-9226-CF16E35D4DC9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0" y="76200"/>
              <a:ext cx="1687957" cy="16827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59F5D4-BDA9-4333-850A-2878B1FAC305}"/>
                </a:ext>
              </a:extLst>
            </p:cNvPr>
            <p:cNvSpPr txBox="1"/>
            <p:nvPr/>
          </p:nvSpPr>
          <p:spPr>
            <a:xfrm>
              <a:off x="8420100" y="609600"/>
              <a:ext cx="1587500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>
                  <a:solidFill>
                    <a:srgbClr val="0000FF"/>
                  </a:solidFill>
                  <a:latin typeface="Bauhaus 93 - 22"/>
                </a:rPr>
                <a:t>Post it  ​check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DFD8FC-A7A1-45D9-B6C8-F34BC98F8501}"/>
              </a:ext>
            </a:extLst>
          </p:cNvPr>
          <p:cNvGrpSpPr/>
          <p:nvPr/>
        </p:nvGrpSpPr>
        <p:grpSpPr>
          <a:xfrm>
            <a:off x="1063256" y="3017928"/>
            <a:ext cx="4775207" cy="2013743"/>
            <a:chOff x="1063256" y="3017928"/>
            <a:chExt cx="4775207" cy="201374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8E61930-B890-4A1C-BB29-C1B2FFC3A02E}"/>
                </a:ext>
              </a:extLst>
            </p:cNvPr>
            <p:cNvSpPr/>
            <p:nvPr/>
          </p:nvSpPr>
          <p:spPr>
            <a:xfrm>
              <a:off x="1063256" y="3055518"/>
              <a:ext cx="75033" cy="1235096"/>
            </a:xfrm>
            <a:custGeom>
              <a:avLst/>
              <a:gdLst/>
              <a:ahLst/>
              <a:cxnLst/>
              <a:rect l="0" t="0" r="0" b="0"/>
              <a:pathLst>
                <a:path w="75033" h="1235096">
                  <a:moveTo>
                    <a:pt x="0" y="0"/>
                  </a:moveTo>
                  <a:lnTo>
                    <a:pt x="8552" y="2851"/>
                  </a:lnTo>
                  <a:lnTo>
                    <a:pt x="14342" y="9024"/>
                  </a:lnTo>
                  <a:lnTo>
                    <a:pt x="18307" y="18330"/>
                  </a:lnTo>
                  <a:lnTo>
                    <a:pt x="21356" y="81003"/>
                  </a:lnTo>
                  <a:lnTo>
                    <a:pt x="23242" y="135507"/>
                  </a:lnTo>
                  <a:lnTo>
                    <a:pt x="26258" y="194176"/>
                  </a:lnTo>
                  <a:lnTo>
                    <a:pt x="26772" y="247132"/>
                  </a:lnTo>
                  <a:lnTo>
                    <a:pt x="31469" y="308334"/>
                  </a:lnTo>
                  <a:lnTo>
                    <a:pt x="37048" y="366186"/>
                  </a:lnTo>
                  <a:lnTo>
                    <a:pt x="38139" y="424869"/>
                  </a:lnTo>
                  <a:lnTo>
                    <a:pt x="46148" y="488127"/>
                  </a:lnTo>
                  <a:lnTo>
                    <a:pt x="48735" y="543953"/>
                  </a:lnTo>
                  <a:lnTo>
                    <a:pt x="53357" y="606796"/>
                  </a:lnTo>
                  <a:lnTo>
                    <a:pt x="59511" y="664756"/>
                  </a:lnTo>
                  <a:lnTo>
                    <a:pt x="64007" y="721070"/>
                  </a:lnTo>
                  <a:lnTo>
                    <a:pt x="68652" y="778306"/>
                  </a:lnTo>
                  <a:lnTo>
                    <a:pt x="69708" y="833908"/>
                  </a:lnTo>
                  <a:lnTo>
                    <a:pt x="67141" y="891082"/>
                  </a:lnTo>
                  <a:lnTo>
                    <a:pt x="69653" y="954047"/>
                  </a:lnTo>
                  <a:lnTo>
                    <a:pt x="69796" y="1015239"/>
                  </a:lnTo>
                  <a:lnTo>
                    <a:pt x="72659" y="1074769"/>
                  </a:lnTo>
                  <a:lnTo>
                    <a:pt x="75032" y="1134593"/>
                  </a:lnTo>
                  <a:lnTo>
                    <a:pt x="70921" y="1192487"/>
                  </a:lnTo>
                  <a:lnTo>
                    <a:pt x="69810" y="12350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C13AA25-A385-420D-865F-6154D5F55928}"/>
                </a:ext>
              </a:extLst>
            </p:cNvPr>
            <p:cNvSpPr/>
            <p:nvPr/>
          </p:nvSpPr>
          <p:spPr>
            <a:xfrm>
              <a:off x="1084736" y="3036866"/>
              <a:ext cx="1507808" cy="1311540"/>
            </a:xfrm>
            <a:custGeom>
              <a:avLst/>
              <a:gdLst/>
              <a:ahLst/>
              <a:cxnLst/>
              <a:rect l="0" t="0" r="0" b="0"/>
              <a:pathLst>
                <a:path w="1507808" h="1311540">
                  <a:moveTo>
                    <a:pt x="0" y="13282"/>
                  </a:moveTo>
                  <a:lnTo>
                    <a:pt x="58383" y="14873"/>
                  </a:lnTo>
                  <a:lnTo>
                    <a:pt x="113055" y="18154"/>
                  </a:lnTo>
                  <a:lnTo>
                    <a:pt x="173011" y="22895"/>
                  </a:lnTo>
                  <a:lnTo>
                    <a:pt x="233089" y="28419"/>
                  </a:lnTo>
                  <a:lnTo>
                    <a:pt x="283492" y="33487"/>
                  </a:lnTo>
                  <a:lnTo>
                    <a:pt x="338795" y="40234"/>
                  </a:lnTo>
                  <a:lnTo>
                    <a:pt x="398535" y="44461"/>
                  </a:lnTo>
                  <a:lnTo>
                    <a:pt x="446051" y="48044"/>
                  </a:lnTo>
                  <a:lnTo>
                    <a:pt x="494139" y="52885"/>
                  </a:lnTo>
                  <a:lnTo>
                    <a:pt x="545248" y="55247"/>
                  </a:lnTo>
                  <a:lnTo>
                    <a:pt x="598180" y="55947"/>
                  </a:lnTo>
                  <a:lnTo>
                    <a:pt x="651653" y="59005"/>
                  </a:lnTo>
                  <a:lnTo>
                    <a:pt x="705285" y="60839"/>
                  </a:lnTo>
                  <a:lnTo>
                    <a:pt x="756114" y="61383"/>
                  </a:lnTo>
                  <a:lnTo>
                    <a:pt x="810886" y="61544"/>
                  </a:lnTo>
                  <a:lnTo>
                    <a:pt x="862981" y="58741"/>
                  </a:lnTo>
                  <a:lnTo>
                    <a:pt x="912426" y="56983"/>
                  </a:lnTo>
                  <a:lnTo>
                    <a:pt x="963938" y="53611"/>
                  </a:lnTo>
                  <a:lnTo>
                    <a:pt x="1026820" y="47126"/>
                  </a:lnTo>
                  <a:lnTo>
                    <a:pt x="1088742" y="40099"/>
                  </a:lnTo>
                  <a:lnTo>
                    <a:pt x="1147116" y="32965"/>
                  </a:lnTo>
                  <a:lnTo>
                    <a:pt x="1199728" y="25811"/>
                  </a:lnTo>
                  <a:lnTo>
                    <a:pt x="1256160" y="19712"/>
                  </a:lnTo>
                  <a:lnTo>
                    <a:pt x="1318283" y="9554"/>
                  </a:lnTo>
                  <a:lnTo>
                    <a:pt x="1376467" y="0"/>
                  </a:lnTo>
                  <a:lnTo>
                    <a:pt x="1397974" y="860"/>
                  </a:lnTo>
                  <a:lnTo>
                    <a:pt x="1403347" y="3211"/>
                  </a:lnTo>
                  <a:lnTo>
                    <a:pt x="1410909" y="10596"/>
                  </a:lnTo>
                  <a:lnTo>
                    <a:pt x="1418521" y="27668"/>
                  </a:lnTo>
                  <a:lnTo>
                    <a:pt x="1419442" y="39366"/>
                  </a:lnTo>
                  <a:lnTo>
                    <a:pt x="1417720" y="99321"/>
                  </a:lnTo>
                  <a:lnTo>
                    <a:pt x="1413053" y="159653"/>
                  </a:lnTo>
                  <a:lnTo>
                    <a:pt x="1407747" y="219982"/>
                  </a:lnTo>
                  <a:lnTo>
                    <a:pt x="1411291" y="275639"/>
                  </a:lnTo>
                  <a:lnTo>
                    <a:pt x="1412171" y="330606"/>
                  </a:lnTo>
                  <a:lnTo>
                    <a:pt x="1412287" y="391271"/>
                  </a:lnTo>
                  <a:lnTo>
                    <a:pt x="1416552" y="453659"/>
                  </a:lnTo>
                  <a:lnTo>
                    <a:pt x="1420303" y="506598"/>
                  </a:lnTo>
                  <a:lnTo>
                    <a:pt x="1422503" y="558734"/>
                  </a:lnTo>
                  <a:lnTo>
                    <a:pt x="1424528" y="610843"/>
                  </a:lnTo>
                  <a:lnTo>
                    <a:pt x="1430497" y="664074"/>
                  </a:lnTo>
                  <a:lnTo>
                    <a:pt x="1439193" y="727388"/>
                  </a:lnTo>
                  <a:lnTo>
                    <a:pt x="1448706" y="789529"/>
                  </a:lnTo>
                  <a:lnTo>
                    <a:pt x="1461678" y="848164"/>
                  </a:lnTo>
                  <a:lnTo>
                    <a:pt x="1469685" y="910166"/>
                  </a:lnTo>
                  <a:lnTo>
                    <a:pt x="1475439" y="968444"/>
                  </a:lnTo>
                  <a:lnTo>
                    <a:pt x="1483968" y="1022747"/>
                  </a:lnTo>
                  <a:lnTo>
                    <a:pt x="1494649" y="1079795"/>
                  </a:lnTo>
                  <a:lnTo>
                    <a:pt x="1503484" y="1138462"/>
                  </a:lnTo>
                  <a:lnTo>
                    <a:pt x="1507807" y="1182084"/>
                  </a:lnTo>
                  <a:lnTo>
                    <a:pt x="1500711" y="1240764"/>
                  </a:lnTo>
                  <a:lnTo>
                    <a:pt x="1482989" y="1290145"/>
                  </a:lnTo>
                  <a:lnTo>
                    <a:pt x="1474746" y="1298365"/>
                  </a:lnTo>
                  <a:lnTo>
                    <a:pt x="1454869" y="1308504"/>
                  </a:lnTo>
                  <a:lnTo>
                    <a:pt x="1433335" y="1311539"/>
                  </a:lnTo>
                  <a:lnTo>
                    <a:pt x="1375555" y="1307729"/>
                  </a:lnTo>
                  <a:lnTo>
                    <a:pt x="1353234" y="13074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02D0DC8-0B33-4990-A8AE-292D9D6AE1EA}"/>
                </a:ext>
              </a:extLst>
            </p:cNvPr>
            <p:cNvSpPr/>
            <p:nvPr/>
          </p:nvSpPr>
          <p:spPr>
            <a:xfrm>
              <a:off x="1192135" y="4306723"/>
              <a:ext cx="912898" cy="48311"/>
            </a:xfrm>
            <a:custGeom>
              <a:avLst/>
              <a:gdLst/>
              <a:ahLst/>
              <a:cxnLst/>
              <a:rect l="0" t="0" r="0" b="0"/>
              <a:pathLst>
                <a:path w="912898" h="48311">
                  <a:moveTo>
                    <a:pt x="912897" y="37590"/>
                  </a:moveTo>
                  <a:lnTo>
                    <a:pt x="850278" y="37590"/>
                  </a:lnTo>
                  <a:lnTo>
                    <a:pt x="794400" y="41280"/>
                  </a:lnTo>
                  <a:lnTo>
                    <a:pt x="736465" y="42739"/>
                  </a:lnTo>
                  <a:lnTo>
                    <a:pt x="680499" y="42930"/>
                  </a:lnTo>
                  <a:lnTo>
                    <a:pt x="627119" y="46646"/>
                  </a:lnTo>
                  <a:lnTo>
                    <a:pt x="563745" y="48182"/>
                  </a:lnTo>
                  <a:lnTo>
                    <a:pt x="510135" y="48310"/>
                  </a:lnTo>
                  <a:lnTo>
                    <a:pt x="453182" y="45477"/>
                  </a:lnTo>
                  <a:lnTo>
                    <a:pt x="394573" y="40330"/>
                  </a:lnTo>
                  <a:lnTo>
                    <a:pt x="331791" y="37750"/>
                  </a:lnTo>
                  <a:lnTo>
                    <a:pt x="275131" y="36008"/>
                  </a:lnTo>
                  <a:lnTo>
                    <a:pt x="220973" y="27819"/>
                  </a:lnTo>
                  <a:lnTo>
                    <a:pt x="161777" y="22312"/>
                  </a:lnTo>
                  <a:lnTo>
                    <a:pt x="102538" y="12369"/>
                  </a:lnTo>
                  <a:lnTo>
                    <a:pt x="44245" y="5466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AC0374A-2D74-4816-876C-A8F3238B0E12}"/>
                </a:ext>
              </a:extLst>
            </p:cNvPr>
            <p:cNvSpPr/>
            <p:nvPr/>
          </p:nvSpPr>
          <p:spPr>
            <a:xfrm>
              <a:off x="1627322" y="3640846"/>
              <a:ext cx="399514" cy="483299"/>
            </a:xfrm>
            <a:custGeom>
              <a:avLst/>
              <a:gdLst/>
              <a:ahLst/>
              <a:cxnLst/>
              <a:rect l="0" t="0" r="0" b="0"/>
              <a:pathLst>
                <a:path w="399514" h="483299">
                  <a:moveTo>
                    <a:pt x="26632" y="0"/>
                  </a:moveTo>
                  <a:lnTo>
                    <a:pt x="22381" y="19115"/>
                  </a:lnTo>
                  <a:lnTo>
                    <a:pt x="18411" y="40071"/>
                  </a:lnTo>
                  <a:lnTo>
                    <a:pt x="3509" y="100385"/>
                  </a:lnTo>
                  <a:lnTo>
                    <a:pt x="0" y="163495"/>
                  </a:lnTo>
                  <a:lnTo>
                    <a:pt x="397" y="221462"/>
                  </a:lnTo>
                  <a:lnTo>
                    <a:pt x="9540" y="278709"/>
                  </a:lnTo>
                  <a:lnTo>
                    <a:pt x="35683" y="339938"/>
                  </a:lnTo>
                  <a:lnTo>
                    <a:pt x="51115" y="368110"/>
                  </a:lnTo>
                  <a:lnTo>
                    <a:pt x="79902" y="394209"/>
                  </a:lnTo>
                  <a:lnTo>
                    <a:pt x="139192" y="413294"/>
                  </a:lnTo>
                  <a:lnTo>
                    <a:pt x="186593" y="418369"/>
                  </a:lnTo>
                  <a:lnTo>
                    <a:pt x="218997" y="415911"/>
                  </a:lnTo>
                  <a:lnTo>
                    <a:pt x="278914" y="391823"/>
                  </a:lnTo>
                  <a:lnTo>
                    <a:pt x="314210" y="369797"/>
                  </a:lnTo>
                  <a:lnTo>
                    <a:pt x="348023" y="337647"/>
                  </a:lnTo>
                  <a:lnTo>
                    <a:pt x="378187" y="289835"/>
                  </a:lnTo>
                  <a:lnTo>
                    <a:pt x="397085" y="229785"/>
                  </a:lnTo>
                  <a:lnTo>
                    <a:pt x="399513" y="216686"/>
                  </a:lnTo>
                  <a:lnTo>
                    <a:pt x="396211" y="193692"/>
                  </a:lnTo>
                  <a:lnTo>
                    <a:pt x="386892" y="165921"/>
                  </a:lnTo>
                  <a:lnTo>
                    <a:pt x="359755" y="129685"/>
                  </a:lnTo>
                  <a:lnTo>
                    <a:pt x="356113" y="125837"/>
                  </a:lnTo>
                  <a:lnTo>
                    <a:pt x="345703" y="121560"/>
                  </a:lnTo>
                  <a:lnTo>
                    <a:pt x="332524" y="120256"/>
                  </a:lnTo>
                  <a:lnTo>
                    <a:pt x="310121" y="123473"/>
                  </a:lnTo>
                  <a:lnTo>
                    <a:pt x="284125" y="138296"/>
                  </a:lnTo>
                  <a:lnTo>
                    <a:pt x="252254" y="175766"/>
                  </a:lnTo>
                  <a:lnTo>
                    <a:pt x="238022" y="199995"/>
                  </a:lnTo>
                  <a:lnTo>
                    <a:pt x="216945" y="259710"/>
                  </a:lnTo>
                  <a:lnTo>
                    <a:pt x="202073" y="318555"/>
                  </a:lnTo>
                  <a:lnTo>
                    <a:pt x="192770" y="380934"/>
                  </a:lnTo>
                  <a:lnTo>
                    <a:pt x="188173" y="436950"/>
                  </a:lnTo>
                  <a:lnTo>
                    <a:pt x="187731" y="4832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3D7D779-8DED-432C-A7D0-ACAD96906E6A}"/>
                </a:ext>
              </a:extLst>
            </p:cNvPr>
            <p:cNvSpPr/>
            <p:nvPr/>
          </p:nvSpPr>
          <p:spPr>
            <a:xfrm>
              <a:off x="1696913" y="4537632"/>
              <a:ext cx="118141" cy="112771"/>
            </a:xfrm>
            <a:custGeom>
              <a:avLst/>
              <a:gdLst/>
              <a:ahLst/>
              <a:cxnLst/>
              <a:rect l="0" t="0" r="0" b="0"/>
              <a:pathLst>
                <a:path w="118141" h="112771">
                  <a:moveTo>
                    <a:pt x="118140" y="0"/>
                  </a:moveTo>
                  <a:lnTo>
                    <a:pt x="57483" y="54253"/>
                  </a:lnTo>
                  <a:lnTo>
                    <a:pt x="0" y="1127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ECA504-E052-4070-AE4D-C9F3319E2D83}"/>
                </a:ext>
              </a:extLst>
            </p:cNvPr>
            <p:cNvSpPr/>
            <p:nvPr/>
          </p:nvSpPr>
          <p:spPr>
            <a:xfrm>
              <a:off x="1606398" y="4725581"/>
              <a:ext cx="294576" cy="35573"/>
            </a:xfrm>
            <a:custGeom>
              <a:avLst/>
              <a:gdLst/>
              <a:ahLst/>
              <a:cxnLst/>
              <a:rect l="0" t="0" r="0" b="0"/>
              <a:pathLst>
                <a:path w="294576" h="35573">
                  <a:moveTo>
                    <a:pt x="15336" y="0"/>
                  </a:moveTo>
                  <a:lnTo>
                    <a:pt x="387" y="19572"/>
                  </a:lnTo>
                  <a:lnTo>
                    <a:pt x="0" y="23192"/>
                  </a:lnTo>
                  <a:lnTo>
                    <a:pt x="1532" y="26798"/>
                  </a:lnTo>
                  <a:lnTo>
                    <a:pt x="4343" y="30395"/>
                  </a:lnTo>
                  <a:lnTo>
                    <a:pt x="13831" y="34392"/>
                  </a:lnTo>
                  <a:lnTo>
                    <a:pt x="26004" y="35572"/>
                  </a:lnTo>
                  <a:lnTo>
                    <a:pt x="85688" y="26862"/>
                  </a:lnTo>
                  <a:lnTo>
                    <a:pt x="142173" y="22031"/>
                  </a:lnTo>
                  <a:lnTo>
                    <a:pt x="204128" y="17262"/>
                  </a:lnTo>
                  <a:lnTo>
                    <a:pt x="265984" y="16178"/>
                  </a:lnTo>
                  <a:lnTo>
                    <a:pt x="279083" y="12958"/>
                  </a:lnTo>
                  <a:lnTo>
                    <a:pt x="294575" y="53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5E31915-2CF2-4D63-906D-10CA8621909D}"/>
                </a:ext>
              </a:extLst>
            </p:cNvPr>
            <p:cNvSpPr/>
            <p:nvPr/>
          </p:nvSpPr>
          <p:spPr>
            <a:xfrm>
              <a:off x="1817572" y="4509557"/>
              <a:ext cx="18962" cy="522114"/>
            </a:xfrm>
            <a:custGeom>
              <a:avLst/>
              <a:gdLst/>
              <a:ahLst/>
              <a:cxnLst/>
              <a:rect l="0" t="0" r="0" b="0"/>
              <a:pathLst>
                <a:path w="18962" h="522114">
                  <a:moveTo>
                    <a:pt x="18961" y="22705"/>
                  </a:moveTo>
                  <a:lnTo>
                    <a:pt x="11487" y="282"/>
                  </a:lnTo>
                  <a:lnTo>
                    <a:pt x="10398" y="0"/>
                  </a:lnTo>
                  <a:lnTo>
                    <a:pt x="4098" y="52698"/>
                  </a:lnTo>
                  <a:lnTo>
                    <a:pt x="2960" y="109077"/>
                  </a:lnTo>
                  <a:lnTo>
                    <a:pt x="2855" y="171679"/>
                  </a:lnTo>
                  <a:lnTo>
                    <a:pt x="2851" y="232263"/>
                  </a:lnTo>
                  <a:lnTo>
                    <a:pt x="0" y="294792"/>
                  </a:lnTo>
                  <a:lnTo>
                    <a:pt x="3097" y="357434"/>
                  </a:lnTo>
                  <a:lnTo>
                    <a:pt x="7869" y="414242"/>
                  </a:lnTo>
                  <a:lnTo>
                    <a:pt x="9781" y="470383"/>
                  </a:lnTo>
                  <a:lnTo>
                    <a:pt x="18961" y="5221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69617B-A939-49BC-9FDA-E97A521E33F0}"/>
                </a:ext>
              </a:extLst>
            </p:cNvPr>
            <p:cNvSpPr/>
            <p:nvPr/>
          </p:nvSpPr>
          <p:spPr>
            <a:xfrm>
              <a:off x="2600723" y="3393827"/>
              <a:ext cx="300063" cy="257739"/>
            </a:xfrm>
            <a:custGeom>
              <a:avLst/>
              <a:gdLst/>
              <a:ahLst/>
              <a:cxnLst/>
              <a:rect l="0" t="0" r="0" b="0"/>
              <a:pathLst>
                <a:path w="300063" h="257739">
                  <a:moveTo>
                    <a:pt x="207776" y="0"/>
                  </a:moveTo>
                  <a:lnTo>
                    <a:pt x="162148" y="58250"/>
                  </a:lnTo>
                  <a:lnTo>
                    <a:pt x="115238" y="118130"/>
                  </a:lnTo>
                  <a:lnTo>
                    <a:pt x="52037" y="175949"/>
                  </a:lnTo>
                  <a:lnTo>
                    <a:pt x="37525" y="189167"/>
                  </a:lnTo>
                  <a:lnTo>
                    <a:pt x="28289" y="198634"/>
                  </a:lnTo>
                  <a:lnTo>
                    <a:pt x="1722" y="218136"/>
                  </a:lnTo>
                  <a:lnTo>
                    <a:pt x="0" y="222393"/>
                  </a:lnTo>
                  <a:lnTo>
                    <a:pt x="46" y="227022"/>
                  </a:lnTo>
                  <a:lnTo>
                    <a:pt x="1269" y="231897"/>
                  </a:lnTo>
                  <a:lnTo>
                    <a:pt x="4472" y="235148"/>
                  </a:lnTo>
                  <a:lnTo>
                    <a:pt x="14395" y="238759"/>
                  </a:lnTo>
                  <a:lnTo>
                    <a:pt x="74795" y="244246"/>
                  </a:lnTo>
                  <a:lnTo>
                    <a:pt x="130878" y="249625"/>
                  </a:lnTo>
                  <a:lnTo>
                    <a:pt x="191529" y="253872"/>
                  </a:lnTo>
                  <a:lnTo>
                    <a:pt x="247479" y="257531"/>
                  </a:lnTo>
                  <a:lnTo>
                    <a:pt x="295042" y="257738"/>
                  </a:lnTo>
                  <a:lnTo>
                    <a:pt x="298770" y="255358"/>
                  </a:lnTo>
                  <a:lnTo>
                    <a:pt x="300062" y="251385"/>
                  </a:lnTo>
                  <a:lnTo>
                    <a:pt x="299730" y="246350"/>
                  </a:lnTo>
                  <a:lnTo>
                    <a:pt x="272216" y="1879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5F4536-E2BE-4F33-B988-5F7BDEB7BA7A}"/>
                </a:ext>
              </a:extLst>
            </p:cNvPr>
            <p:cNvSpPr/>
            <p:nvPr/>
          </p:nvSpPr>
          <p:spPr>
            <a:xfrm>
              <a:off x="2835421" y="3343675"/>
              <a:ext cx="48259" cy="592521"/>
            </a:xfrm>
            <a:custGeom>
              <a:avLst/>
              <a:gdLst/>
              <a:ahLst/>
              <a:cxnLst/>
              <a:rect l="0" t="0" r="0" b="0"/>
              <a:pathLst>
                <a:path w="48259" h="592521">
                  <a:moveTo>
                    <a:pt x="26778" y="23302"/>
                  </a:moveTo>
                  <a:lnTo>
                    <a:pt x="19303" y="879"/>
                  </a:lnTo>
                  <a:lnTo>
                    <a:pt x="18215" y="0"/>
                  </a:lnTo>
                  <a:lnTo>
                    <a:pt x="17489" y="1800"/>
                  </a:lnTo>
                  <a:lnTo>
                    <a:pt x="16094" y="64724"/>
                  </a:lnTo>
                  <a:lnTo>
                    <a:pt x="11791" y="123912"/>
                  </a:lnTo>
                  <a:lnTo>
                    <a:pt x="6110" y="185693"/>
                  </a:lnTo>
                  <a:lnTo>
                    <a:pt x="746" y="246104"/>
                  </a:lnTo>
                  <a:lnTo>
                    <a:pt x="0" y="308142"/>
                  </a:lnTo>
                  <a:lnTo>
                    <a:pt x="4558" y="364896"/>
                  </a:lnTo>
                  <a:lnTo>
                    <a:pt x="12707" y="423488"/>
                  </a:lnTo>
                  <a:lnTo>
                    <a:pt x="21749" y="484950"/>
                  </a:lnTo>
                  <a:lnTo>
                    <a:pt x="35144" y="541211"/>
                  </a:lnTo>
                  <a:lnTo>
                    <a:pt x="41596" y="579775"/>
                  </a:lnTo>
                  <a:lnTo>
                    <a:pt x="48258" y="5925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2F008F4-A465-49B9-B428-3D2ACAE6891B}"/>
                </a:ext>
              </a:extLst>
            </p:cNvPr>
            <p:cNvSpPr/>
            <p:nvPr/>
          </p:nvSpPr>
          <p:spPr>
            <a:xfrm>
              <a:off x="2072812" y="4032854"/>
              <a:ext cx="757168" cy="741058"/>
            </a:xfrm>
            <a:custGeom>
              <a:avLst/>
              <a:gdLst/>
              <a:ahLst/>
              <a:cxnLst/>
              <a:rect l="0" t="0" r="0" b="0"/>
              <a:pathLst>
                <a:path w="757168" h="741058">
                  <a:moveTo>
                    <a:pt x="0" y="741057"/>
                  </a:moveTo>
                  <a:lnTo>
                    <a:pt x="55115" y="738206"/>
                  </a:lnTo>
                  <a:lnTo>
                    <a:pt x="116911" y="728434"/>
                  </a:lnTo>
                  <a:lnTo>
                    <a:pt x="177850" y="711108"/>
                  </a:lnTo>
                  <a:lnTo>
                    <a:pt x="233195" y="686002"/>
                  </a:lnTo>
                  <a:lnTo>
                    <a:pt x="291859" y="659838"/>
                  </a:lnTo>
                  <a:lnTo>
                    <a:pt x="350893" y="627632"/>
                  </a:lnTo>
                  <a:lnTo>
                    <a:pt x="413054" y="586903"/>
                  </a:lnTo>
                  <a:lnTo>
                    <a:pt x="472473" y="540448"/>
                  </a:lnTo>
                  <a:lnTo>
                    <a:pt x="527883" y="491686"/>
                  </a:lnTo>
                  <a:lnTo>
                    <a:pt x="589097" y="429566"/>
                  </a:lnTo>
                  <a:lnTo>
                    <a:pt x="637873" y="366947"/>
                  </a:lnTo>
                  <a:lnTo>
                    <a:pt x="677731" y="304299"/>
                  </a:lnTo>
                  <a:lnTo>
                    <a:pt x="704648" y="250002"/>
                  </a:lnTo>
                  <a:lnTo>
                    <a:pt x="724440" y="187161"/>
                  </a:lnTo>
                  <a:lnTo>
                    <a:pt x="740298" y="128104"/>
                  </a:lnTo>
                  <a:lnTo>
                    <a:pt x="750891" y="67300"/>
                  </a:lnTo>
                  <a:lnTo>
                    <a:pt x="756012" y="10447"/>
                  </a:lnTo>
                  <a:lnTo>
                    <a:pt x="75716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9BD0C0-66BF-4348-8735-D8DBD6FC7710}"/>
                </a:ext>
              </a:extLst>
            </p:cNvPr>
            <p:cNvSpPr/>
            <p:nvPr/>
          </p:nvSpPr>
          <p:spPr>
            <a:xfrm>
              <a:off x="3377750" y="4247653"/>
              <a:ext cx="26818" cy="413489"/>
            </a:xfrm>
            <a:custGeom>
              <a:avLst/>
              <a:gdLst/>
              <a:ahLst/>
              <a:cxnLst/>
              <a:rect l="0" t="0" r="0" b="0"/>
              <a:pathLst>
                <a:path w="26818" h="413489">
                  <a:moveTo>
                    <a:pt x="26817" y="0"/>
                  </a:moveTo>
                  <a:lnTo>
                    <a:pt x="9044" y="47642"/>
                  </a:lnTo>
                  <a:lnTo>
                    <a:pt x="810" y="104641"/>
                  </a:lnTo>
                  <a:lnTo>
                    <a:pt x="0" y="161132"/>
                  </a:lnTo>
                  <a:lnTo>
                    <a:pt x="565" y="223252"/>
                  </a:lnTo>
                  <a:lnTo>
                    <a:pt x="5116" y="285633"/>
                  </a:lnTo>
                  <a:lnTo>
                    <a:pt x="5324" y="348739"/>
                  </a:lnTo>
                  <a:lnTo>
                    <a:pt x="9586" y="403504"/>
                  </a:lnTo>
                  <a:lnTo>
                    <a:pt x="10707" y="4134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7433D15-DF66-4E67-BB74-25C9FDF4DAF8}"/>
                </a:ext>
              </a:extLst>
            </p:cNvPr>
            <p:cNvSpPr/>
            <p:nvPr/>
          </p:nvSpPr>
          <p:spPr>
            <a:xfrm>
              <a:off x="3514551" y="4392674"/>
              <a:ext cx="286979" cy="391978"/>
            </a:xfrm>
            <a:custGeom>
              <a:avLst/>
              <a:gdLst/>
              <a:ahLst/>
              <a:cxnLst/>
              <a:rect l="0" t="0" r="0" b="0"/>
              <a:pathLst>
                <a:path w="286979" h="391978">
                  <a:moveTo>
                    <a:pt x="8155" y="59038"/>
                  </a:moveTo>
                  <a:lnTo>
                    <a:pt x="3532" y="117531"/>
                  </a:lnTo>
                  <a:lnTo>
                    <a:pt x="0" y="172975"/>
                  </a:lnTo>
                  <a:lnTo>
                    <a:pt x="3035" y="234206"/>
                  </a:lnTo>
                  <a:lnTo>
                    <a:pt x="7567" y="258780"/>
                  </a:lnTo>
                  <a:lnTo>
                    <a:pt x="33332" y="305889"/>
                  </a:lnTo>
                  <a:lnTo>
                    <a:pt x="48155" y="323217"/>
                  </a:lnTo>
                  <a:lnTo>
                    <a:pt x="67700" y="336540"/>
                  </a:lnTo>
                  <a:lnTo>
                    <a:pt x="72912" y="338909"/>
                  </a:lnTo>
                  <a:lnTo>
                    <a:pt x="100202" y="339393"/>
                  </a:lnTo>
                  <a:lnTo>
                    <a:pt x="133383" y="333613"/>
                  </a:lnTo>
                  <a:lnTo>
                    <a:pt x="169531" y="314159"/>
                  </a:lnTo>
                  <a:lnTo>
                    <a:pt x="194921" y="293205"/>
                  </a:lnTo>
                  <a:lnTo>
                    <a:pt x="239018" y="237359"/>
                  </a:lnTo>
                  <a:lnTo>
                    <a:pt x="270810" y="181284"/>
                  </a:lnTo>
                  <a:lnTo>
                    <a:pt x="282660" y="146499"/>
                  </a:lnTo>
                  <a:lnTo>
                    <a:pt x="286978" y="100500"/>
                  </a:lnTo>
                  <a:lnTo>
                    <a:pt x="279907" y="61265"/>
                  </a:lnTo>
                  <a:lnTo>
                    <a:pt x="269065" y="34439"/>
                  </a:lnTo>
                  <a:lnTo>
                    <a:pt x="252217" y="9694"/>
                  </a:lnTo>
                  <a:lnTo>
                    <a:pt x="241529" y="2700"/>
                  </a:lnTo>
                  <a:lnTo>
                    <a:pt x="235337" y="0"/>
                  </a:lnTo>
                  <a:lnTo>
                    <a:pt x="222093" y="182"/>
                  </a:lnTo>
                  <a:lnTo>
                    <a:pt x="215220" y="1900"/>
                  </a:lnTo>
                  <a:lnTo>
                    <a:pt x="194144" y="15722"/>
                  </a:lnTo>
                  <a:lnTo>
                    <a:pt x="181337" y="32083"/>
                  </a:lnTo>
                  <a:lnTo>
                    <a:pt x="167739" y="67250"/>
                  </a:lnTo>
                  <a:lnTo>
                    <a:pt x="158194" y="127770"/>
                  </a:lnTo>
                  <a:lnTo>
                    <a:pt x="150589" y="186379"/>
                  </a:lnTo>
                  <a:lnTo>
                    <a:pt x="147343" y="243323"/>
                  </a:lnTo>
                  <a:lnTo>
                    <a:pt x="142632" y="302404"/>
                  </a:lnTo>
                  <a:lnTo>
                    <a:pt x="146109" y="365431"/>
                  </a:lnTo>
                  <a:lnTo>
                    <a:pt x="147775" y="3919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B42BDAB-1DB0-4313-811F-27F945CA4001}"/>
                </a:ext>
              </a:extLst>
            </p:cNvPr>
            <p:cNvSpPr/>
            <p:nvPr/>
          </p:nvSpPr>
          <p:spPr>
            <a:xfrm>
              <a:off x="4462452" y="3071628"/>
              <a:ext cx="21482" cy="21481"/>
            </a:xfrm>
            <a:custGeom>
              <a:avLst/>
              <a:gdLst/>
              <a:ahLst/>
              <a:cxnLst/>
              <a:rect l="0" t="0" r="0" b="0"/>
              <a:pathLst>
                <a:path w="21482" h="21481">
                  <a:moveTo>
                    <a:pt x="21481" y="0"/>
                  </a:moveTo>
                  <a:lnTo>
                    <a:pt x="0" y="214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77294F2-F256-4E00-AC9D-E4EFA7C1ADFB}"/>
                </a:ext>
              </a:extLst>
            </p:cNvPr>
            <p:cNvSpPr/>
            <p:nvPr/>
          </p:nvSpPr>
          <p:spPr>
            <a:xfrm>
              <a:off x="4043594" y="3259577"/>
              <a:ext cx="193320" cy="91291"/>
            </a:xfrm>
            <a:custGeom>
              <a:avLst/>
              <a:gdLst/>
              <a:ahLst/>
              <a:cxnLst/>
              <a:rect l="0" t="0" r="0" b="0"/>
              <a:pathLst>
                <a:path w="193320" h="91291">
                  <a:moveTo>
                    <a:pt x="193319" y="0"/>
                  </a:moveTo>
                  <a:lnTo>
                    <a:pt x="137125" y="20098"/>
                  </a:lnTo>
                  <a:lnTo>
                    <a:pt x="75362" y="53384"/>
                  </a:lnTo>
                  <a:lnTo>
                    <a:pt x="17374" y="84320"/>
                  </a:lnTo>
                  <a:lnTo>
                    <a:pt x="0" y="912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BFDF18-E15B-44FE-9661-9810FD5B1F89}"/>
                </a:ext>
              </a:extLst>
            </p:cNvPr>
            <p:cNvSpPr/>
            <p:nvPr/>
          </p:nvSpPr>
          <p:spPr>
            <a:xfrm>
              <a:off x="4025804" y="3017928"/>
              <a:ext cx="489574" cy="611303"/>
            </a:xfrm>
            <a:custGeom>
              <a:avLst/>
              <a:gdLst/>
              <a:ahLst/>
              <a:cxnLst/>
              <a:rect l="0" t="0" r="0" b="0"/>
              <a:pathLst>
                <a:path w="489574" h="611303">
                  <a:moveTo>
                    <a:pt x="76860" y="0"/>
                  </a:moveTo>
                  <a:lnTo>
                    <a:pt x="55437" y="59567"/>
                  </a:lnTo>
                  <a:lnTo>
                    <a:pt x="42853" y="119544"/>
                  </a:lnTo>
                  <a:lnTo>
                    <a:pt x="27487" y="178079"/>
                  </a:lnTo>
                  <a:lnTo>
                    <a:pt x="16066" y="237102"/>
                  </a:lnTo>
                  <a:lnTo>
                    <a:pt x="7059" y="290088"/>
                  </a:lnTo>
                  <a:lnTo>
                    <a:pt x="1791" y="343693"/>
                  </a:lnTo>
                  <a:lnTo>
                    <a:pt x="0" y="397380"/>
                  </a:lnTo>
                  <a:lnTo>
                    <a:pt x="9007" y="457195"/>
                  </a:lnTo>
                  <a:lnTo>
                    <a:pt x="17226" y="491578"/>
                  </a:lnTo>
                  <a:lnTo>
                    <a:pt x="55567" y="554628"/>
                  </a:lnTo>
                  <a:lnTo>
                    <a:pt x="74396" y="573447"/>
                  </a:lnTo>
                  <a:lnTo>
                    <a:pt x="120961" y="599233"/>
                  </a:lnTo>
                  <a:lnTo>
                    <a:pt x="154408" y="609002"/>
                  </a:lnTo>
                  <a:lnTo>
                    <a:pt x="211868" y="611302"/>
                  </a:lnTo>
                  <a:lnTo>
                    <a:pt x="271925" y="598706"/>
                  </a:lnTo>
                  <a:lnTo>
                    <a:pt x="330485" y="577489"/>
                  </a:lnTo>
                  <a:lnTo>
                    <a:pt x="387814" y="542224"/>
                  </a:lnTo>
                  <a:lnTo>
                    <a:pt x="425393" y="508544"/>
                  </a:lnTo>
                  <a:lnTo>
                    <a:pt x="456491" y="465457"/>
                  </a:lnTo>
                  <a:lnTo>
                    <a:pt x="482417" y="404681"/>
                  </a:lnTo>
                  <a:lnTo>
                    <a:pt x="489573" y="361591"/>
                  </a:lnTo>
                  <a:lnTo>
                    <a:pt x="487396" y="325780"/>
                  </a:lnTo>
                  <a:lnTo>
                    <a:pt x="475364" y="284818"/>
                  </a:lnTo>
                  <a:lnTo>
                    <a:pt x="452615" y="248623"/>
                  </a:lnTo>
                  <a:lnTo>
                    <a:pt x="444938" y="241169"/>
                  </a:lnTo>
                  <a:lnTo>
                    <a:pt x="420216" y="229527"/>
                  </a:lnTo>
                  <a:lnTo>
                    <a:pt x="392918" y="222637"/>
                  </a:lnTo>
                  <a:lnTo>
                    <a:pt x="345706" y="223345"/>
                  </a:lnTo>
                  <a:lnTo>
                    <a:pt x="300797" y="235671"/>
                  </a:lnTo>
                  <a:lnTo>
                    <a:pt x="266424" y="254136"/>
                  </a:lnTo>
                  <a:lnTo>
                    <a:pt x="245996" y="267425"/>
                  </a:lnTo>
                  <a:lnTo>
                    <a:pt x="218067" y="285458"/>
                  </a:lnTo>
                  <a:lnTo>
                    <a:pt x="163404" y="347833"/>
                  </a:lnTo>
                  <a:lnTo>
                    <a:pt x="132444" y="404561"/>
                  </a:lnTo>
                  <a:lnTo>
                    <a:pt x="109554" y="461819"/>
                  </a:lnTo>
                  <a:lnTo>
                    <a:pt x="99066" y="520292"/>
                  </a:lnTo>
                  <a:lnTo>
                    <a:pt x="102633" y="574521"/>
                  </a:lnTo>
                  <a:lnTo>
                    <a:pt x="103710" y="5853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79B1DC-BC7E-4A52-9180-16723E61AC34}"/>
                </a:ext>
              </a:extLst>
            </p:cNvPr>
            <p:cNvSpPr/>
            <p:nvPr/>
          </p:nvSpPr>
          <p:spPr>
            <a:xfrm>
              <a:off x="3705285" y="3753616"/>
              <a:ext cx="760338" cy="37590"/>
            </a:xfrm>
            <a:custGeom>
              <a:avLst/>
              <a:gdLst/>
              <a:ahLst/>
              <a:cxnLst/>
              <a:rect l="0" t="0" r="0" b="0"/>
              <a:pathLst>
                <a:path w="760338" h="37590">
                  <a:moveTo>
                    <a:pt x="0" y="37589"/>
                  </a:moveTo>
                  <a:lnTo>
                    <a:pt x="56270" y="28300"/>
                  </a:lnTo>
                  <a:lnTo>
                    <a:pt x="114728" y="24083"/>
                  </a:lnTo>
                  <a:lnTo>
                    <a:pt x="177382" y="18857"/>
                  </a:lnTo>
                  <a:lnTo>
                    <a:pt x="238365" y="14880"/>
                  </a:lnTo>
                  <a:lnTo>
                    <a:pt x="293971" y="8707"/>
                  </a:lnTo>
                  <a:lnTo>
                    <a:pt x="354611" y="5432"/>
                  </a:lnTo>
                  <a:lnTo>
                    <a:pt x="414764" y="1249"/>
                  </a:lnTo>
                  <a:lnTo>
                    <a:pt x="478180" y="246"/>
                  </a:lnTo>
                  <a:lnTo>
                    <a:pt x="526333" y="72"/>
                  </a:lnTo>
                  <a:lnTo>
                    <a:pt x="577461" y="21"/>
                  </a:lnTo>
                  <a:lnTo>
                    <a:pt x="630399" y="6"/>
                  </a:lnTo>
                  <a:lnTo>
                    <a:pt x="681022" y="1"/>
                  </a:lnTo>
                  <a:lnTo>
                    <a:pt x="732882" y="0"/>
                  </a:lnTo>
                  <a:lnTo>
                    <a:pt x="76033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68CC6D-D52D-4B37-ADED-1D8F6E5C636D}"/>
                </a:ext>
              </a:extLst>
            </p:cNvPr>
            <p:cNvSpPr/>
            <p:nvPr/>
          </p:nvSpPr>
          <p:spPr>
            <a:xfrm>
              <a:off x="3930824" y="3925455"/>
              <a:ext cx="64441" cy="563848"/>
            </a:xfrm>
            <a:custGeom>
              <a:avLst/>
              <a:gdLst/>
              <a:ahLst/>
              <a:cxnLst/>
              <a:rect l="0" t="0" r="0" b="0"/>
              <a:pathLst>
                <a:path w="64441" h="563848">
                  <a:moveTo>
                    <a:pt x="0" y="0"/>
                  </a:moveTo>
                  <a:lnTo>
                    <a:pt x="0" y="60264"/>
                  </a:lnTo>
                  <a:lnTo>
                    <a:pt x="1592" y="119707"/>
                  </a:lnTo>
                  <a:lnTo>
                    <a:pt x="5149" y="176257"/>
                  </a:lnTo>
                  <a:lnTo>
                    <a:pt x="10230" y="238714"/>
                  </a:lnTo>
                  <a:lnTo>
                    <a:pt x="14386" y="296645"/>
                  </a:lnTo>
                  <a:lnTo>
                    <a:pt x="21851" y="359759"/>
                  </a:lnTo>
                  <a:lnTo>
                    <a:pt x="31181" y="422436"/>
                  </a:lnTo>
                  <a:lnTo>
                    <a:pt x="43059" y="483158"/>
                  </a:lnTo>
                  <a:lnTo>
                    <a:pt x="59073" y="543483"/>
                  </a:lnTo>
                  <a:lnTo>
                    <a:pt x="64440" y="5638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222BC5D-9B1F-4950-ACB8-4D842A0D58BB}"/>
                </a:ext>
              </a:extLst>
            </p:cNvPr>
            <p:cNvSpPr/>
            <p:nvPr/>
          </p:nvSpPr>
          <p:spPr>
            <a:xfrm>
              <a:off x="4065731" y="4048964"/>
              <a:ext cx="264499" cy="447852"/>
            </a:xfrm>
            <a:custGeom>
              <a:avLst/>
              <a:gdLst/>
              <a:ahLst/>
              <a:cxnLst/>
              <a:rect l="0" t="0" r="0" b="0"/>
              <a:pathLst>
                <a:path w="264499" h="447852">
                  <a:moveTo>
                    <a:pt x="15453" y="0"/>
                  </a:moveTo>
                  <a:lnTo>
                    <a:pt x="4573" y="57596"/>
                  </a:lnTo>
                  <a:lnTo>
                    <a:pt x="32" y="112951"/>
                  </a:lnTo>
                  <a:lnTo>
                    <a:pt x="0" y="168715"/>
                  </a:lnTo>
                  <a:lnTo>
                    <a:pt x="4817" y="227416"/>
                  </a:lnTo>
                  <a:lnTo>
                    <a:pt x="13829" y="285856"/>
                  </a:lnTo>
                  <a:lnTo>
                    <a:pt x="28705" y="335764"/>
                  </a:lnTo>
                  <a:lnTo>
                    <a:pt x="56651" y="386295"/>
                  </a:lnTo>
                  <a:lnTo>
                    <a:pt x="80368" y="411852"/>
                  </a:lnTo>
                  <a:lnTo>
                    <a:pt x="112154" y="433234"/>
                  </a:lnTo>
                  <a:lnTo>
                    <a:pt x="152555" y="447396"/>
                  </a:lnTo>
                  <a:lnTo>
                    <a:pt x="164694" y="447851"/>
                  </a:lnTo>
                  <a:lnTo>
                    <a:pt x="227492" y="433122"/>
                  </a:lnTo>
                  <a:lnTo>
                    <a:pt x="264498" y="4116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5B01AD2-5761-4EAB-AD5D-5AA05F76135A}"/>
                </a:ext>
              </a:extLst>
            </p:cNvPr>
            <p:cNvSpPr/>
            <p:nvPr/>
          </p:nvSpPr>
          <p:spPr>
            <a:xfrm>
              <a:off x="4205756" y="4245380"/>
              <a:ext cx="39483" cy="281513"/>
            </a:xfrm>
            <a:custGeom>
              <a:avLst/>
              <a:gdLst/>
              <a:ahLst/>
              <a:cxnLst/>
              <a:rect l="0" t="0" r="0" b="0"/>
              <a:pathLst>
                <a:path w="39483" h="281513">
                  <a:moveTo>
                    <a:pt x="39482" y="0"/>
                  </a:moveTo>
                  <a:lnTo>
                    <a:pt x="26989" y="34509"/>
                  </a:lnTo>
                  <a:lnTo>
                    <a:pt x="11514" y="91773"/>
                  </a:lnTo>
                  <a:lnTo>
                    <a:pt x="0" y="151903"/>
                  </a:lnTo>
                  <a:lnTo>
                    <a:pt x="570" y="214787"/>
                  </a:lnTo>
                  <a:lnTo>
                    <a:pt x="13499" y="272621"/>
                  </a:lnTo>
                  <a:lnTo>
                    <a:pt x="15047" y="2815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26449AF-AF5F-46A9-9F49-7D83CF8533F9}"/>
                </a:ext>
              </a:extLst>
            </p:cNvPr>
            <p:cNvSpPr/>
            <p:nvPr/>
          </p:nvSpPr>
          <p:spPr>
            <a:xfrm>
              <a:off x="4247653" y="4484860"/>
              <a:ext cx="100446" cy="47403"/>
            </a:xfrm>
            <a:custGeom>
              <a:avLst/>
              <a:gdLst/>
              <a:ahLst/>
              <a:cxnLst/>
              <a:rect l="0" t="0" r="0" b="0"/>
              <a:pathLst>
                <a:path w="100446" h="47403">
                  <a:moveTo>
                    <a:pt x="100445" y="0"/>
                  </a:moveTo>
                  <a:lnTo>
                    <a:pt x="73401" y="18734"/>
                  </a:lnTo>
                  <a:lnTo>
                    <a:pt x="12409" y="41991"/>
                  </a:lnTo>
                  <a:lnTo>
                    <a:pt x="0" y="474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1D872D-D41A-48D8-A3FA-1FE9C014ACA6}"/>
                </a:ext>
              </a:extLst>
            </p:cNvPr>
            <p:cNvSpPr/>
            <p:nvPr/>
          </p:nvSpPr>
          <p:spPr>
            <a:xfrm>
              <a:off x="4616767" y="3366977"/>
              <a:ext cx="37260" cy="298691"/>
            </a:xfrm>
            <a:custGeom>
              <a:avLst/>
              <a:gdLst/>
              <a:ahLst/>
              <a:cxnLst/>
              <a:rect l="0" t="0" r="0" b="0"/>
              <a:pathLst>
                <a:path w="37260" h="298691">
                  <a:moveTo>
                    <a:pt x="6785" y="0"/>
                  </a:moveTo>
                  <a:lnTo>
                    <a:pt x="1084" y="5701"/>
                  </a:lnTo>
                  <a:lnTo>
                    <a:pt x="0" y="9767"/>
                  </a:lnTo>
                  <a:lnTo>
                    <a:pt x="2549" y="33442"/>
                  </a:lnTo>
                  <a:lnTo>
                    <a:pt x="14011" y="89886"/>
                  </a:lnTo>
                  <a:lnTo>
                    <a:pt x="24690" y="150707"/>
                  </a:lnTo>
                  <a:lnTo>
                    <a:pt x="29385" y="209947"/>
                  </a:lnTo>
                  <a:lnTo>
                    <a:pt x="33672" y="271550"/>
                  </a:lnTo>
                  <a:lnTo>
                    <a:pt x="37259" y="298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23B2141-DC9F-4138-987D-6AA5566B817D}"/>
                </a:ext>
              </a:extLst>
            </p:cNvPr>
            <p:cNvSpPr/>
            <p:nvPr/>
          </p:nvSpPr>
          <p:spPr>
            <a:xfrm>
              <a:off x="4569852" y="3266961"/>
              <a:ext cx="234470" cy="238971"/>
            </a:xfrm>
            <a:custGeom>
              <a:avLst/>
              <a:gdLst/>
              <a:ahLst/>
              <a:cxnLst/>
              <a:rect l="0" t="0" r="0" b="0"/>
              <a:pathLst>
                <a:path w="234470" h="238971">
                  <a:moveTo>
                    <a:pt x="0" y="30206"/>
                  </a:moveTo>
                  <a:lnTo>
                    <a:pt x="12861" y="14847"/>
                  </a:lnTo>
                  <a:lnTo>
                    <a:pt x="28075" y="6430"/>
                  </a:lnTo>
                  <a:lnTo>
                    <a:pt x="48030" y="753"/>
                  </a:lnTo>
                  <a:lnTo>
                    <a:pt x="73168" y="0"/>
                  </a:lnTo>
                  <a:lnTo>
                    <a:pt x="121101" y="13043"/>
                  </a:lnTo>
                  <a:lnTo>
                    <a:pt x="175365" y="48799"/>
                  </a:lnTo>
                  <a:lnTo>
                    <a:pt x="212729" y="85588"/>
                  </a:lnTo>
                  <a:lnTo>
                    <a:pt x="223426" y="102553"/>
                  </a:lnTo>
                  <a:lnTo>
                    <a:pt x="232206" y="128281"/>
                  </a:lnTo>
                  <a:lnTo>
                    <a:pt x="234469" y="143803"/>
                  </a:lnTo>
                  <a:lnTo>
                    <a:pt x="230041" y="165960"/>
                  </a:lnTo>
                  <a:lnTo>
                    <a:pt x="218321" y="187641"/>
                  </a:lnTo>
                  <a:lnTo>
                    <a:pt x="197810" y="206330"/>
                  </a:lnTo>
                  <a:lnTo>
                    <a:pt x="143694" y="232066"/>
                  </a:lnTo>
                  <a:lnTo>
                    <a:pt x="87910" y="238970"/>
                  </a:lnTo>
                  <a:lnTo>
                    <a:pt x="37590" y="23426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0F9B09D-DB9B-4941-9CDA-D825C41AEEDD}"/>
                </a:ext>
              </a:extLst>
            </p:cNvPr>
            <p:cNvSpPr/>
            <p:nvPr/>
          </p:nvSpPr>
          <p:spPr>
            <a:xfrm>
              <a:off x="4784651" y="3238584"/>
              <a:ext cx="312483" cy="343193"/>
            </a:xfrm>
            <a:custGeom>
              <a:avLst/>
              <a:gdLst/>
              <a:ahLst/>
              <a:cxnLst/>
              <a:rect l="0" t="0" r="0" b="0"/>
              <a:pathLst>
                <a:path w="312483" h="343193">
                  <a:moveTo>
                    <a:pt x="0" y="160613"/>
                  </a:moveTo>
                  <a:lnTo>
                    <a:pt x="5481" y="177761"/>
                  </a:lnTo>
                  <a:lnTo>
                    <a:pt x="13176" y="190510"/>
                  </a:lnTo>
                  <a:lnTo>
                    <a:pt x="22563" y="199358"/>
                  </a:lnTo>
                  <a:lnTo>
                    <a:pt x="39502" y="207694"/>
                  </a:lnTo>
                  <a:lnTo>
                    <a:pt x="59636" y="212351"/>
                  </a:lnTo>
                  <a:lnTo>
                    <a:pt x="107921" y="212549"/>
                  </a:lnTo>
                  <a:lnTo>
                    <a:pt x="165396" y="203418"/>
                  </a:lnTo>
                  <a:lnTo>
                    <a:pt x="202057" y="193531"/>
                  </a:lnTo>
                  <a:lnTo>
                    <a:pt x="262981" y="155060"/>
                  </a:lnTo>
                  <a:lnTo>
                    <a:pt x="288889" y="133727"/>
                  </a:lnTo>
                  <a:lnTo>
                    <a:pt x="302915" y="114791"/>
                  </a:lnTo>
                  <a:lnTo>
                    <a:pt x="311778" y="94065"/>
                  </a:lnTo>
                  <a:lnTo>
                    <a:pt x="312482" y="67107"/>
                  </a:lnTo>
                  <a:lnTo>
                    <a:pt x="308911" y="44999"/>
                  </a:lnTo>
                  <a:lnTo>
                    <a:pt x="302570" y="34446"/>
                  </a:lnTo>
                  <a:lnTo>
                    <a:pt x="278179" y="11097"/>
                  </a:lnTo>
                  <a:lnTo>
                    <a:pt x="265442" y="5059"/>
                  </a:lnTo>
                  <a:lnTo>
                    <a:pt x="219015" y="0"/>
                  </a:lnTo>
                  <a:lnTo>
                    <a:pt x="197088" y="5359"/>
                  </a:lnTo>
                  <a:lnTo>
                    <a:pt x="153956" y="27623"/>
                  </a:lnTo>
                  <a:lnTo>
                    <a:pt x="113831" y="66168"/>
                  </a:lnTo>
                  <a:lnTo>
                    <a:pt x="79529" y="125047"/>
                  </a:lnTo>
                  <a:lnTo>
                    <a:pt x="67774" y="160659"/>
                  </a:lnTo>
                  <a:lnTo>
                    <a:pt x="64635" y="220414"/>
                  </a:lnTo>
                  <a:lnTo>
                    <a:pt x="70199" y="242639"/>
                  </a:lnTo>
                  <a:lnTo>
                    <a:pt x="97165" y="285885"/>
                  </a:lnTo>
                  <a:lnTo>
                    <a:pt x="123123" y="310259"/>
                  </a:lnTo>
                  <a:lnTo>
                    <a:pt x="165336" y="334554"/>
                  </a:lnTo>
                  <a:lnTo>
                    <a:pt x="187949" y="3431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0E4221F-6D3F-4E7A-ABE5-1E01E8ADF9BB}"/>
                </a:ext>
              </a:extLst>
            </p:cNvPr>
            <p:cNvSpPr/>
            <p:nvPr/>
          </p:nvSpPr>
          <p:spPr>
            <a:xfrm>
              <a:off x="5091083" y="3270317"/>
              <a:ext cx="240648" cy="288442"/>
            </a:xfrm>
            <a:custGeom>
              <a:avLst/>
              <a:gdLst/>
              <a:ahLst/>
              <a:cxnLst/>
              <a:rect l="0" t="0" r="0" b="0"/>
              <a:pathLst>
                <a:path w="240648" h="288442">
                  <a:moveTo>
                    <a:pt x="80207" y="0"/>
                  </a:moveTo>
                  <a:lnTo>
                    <a:pt x="48453" y="24385"/>
                  </a:lnTo>
                  <a:lnTo>
                    <a:pt x="24915" y="63659"/>
                  </a:lnTo>
                  <a:lnTo>
                    <a:pt x="5510" y="123674"/>
                  </a:lnTo>
                  <a:lnTo>
                    <a:pt x="0" y="186169"/>
                  </a:lnTo>
                  <a:lnTo>
                    <a:pt x="2537" y="232385"/>
                  </a:lnTo>
                  <a:lnTo>
                    <a:pt x="9991" y="251235"/>
                  </a:lnTo>
                  <a:lnTo>
                    <a:pt x="34832" y="277034"/>
                  </a:lnTo>
                  <a:lnTo>
                    <a:pt x="51713" y="285215"/>
                  </a:lnTo>
                  <a:lnTo>
                    <a:pt x="89871" y="288441"/>
                  </a:lnTo>
                  <a:lnTo>
                    <a:pt x="114627" y="284816"/>
                  </a:lnTo>
                  <a:lnTo>
                    <a:pt x="158846" y="265816"/>
                  </a:lnTo>
                  <a:lnTo>
                    <a:pt x="179814" y="250401"/>
                  </a:lnTo>
                  <a:lnTo>
                    <a:pt x="218093" y="197243"/>
                  </a:lnTo>
                  <a:lnTo>
                    <a:pt x="236305" y="153750"/>
                  </a:lnTo>
                  <a:lnTo>
                    <a:pt x="240647" y="112015"/>
                  </a:lnTo>
                  <a:lnTo>
                    <a:pt x="233774" y="68111"/>
                  </a:lnTo>
                  <a:lnTo>
                    <a:pt x="219826" y="322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C051562-CEFC-4A24-8C23-0B40B5F69B70}"/>
                </a:ext>
              </a:extLst>
            </p:cNvPr>
            <p:cNvSpPr/>
            <p:nvPr/>
          </p:nvSpPr>
          <p:spPr>
            <a:xfrm>
              <a:off x="5359239" y="3313277"/>
              <a:ext cx="64441" cy="327570"/>
            </a:xfrm>
            <a:custGeom>
              <a:avLst/>
              <a:gdLst/>
              <a:ahLst/>
              <a:cxnLst/>
              <a:rect l="0" t="0" r="0" b="0"/>
              <a:pathLst>
                <a:path w="64441" h="327570">
                  <a:moveTo>
                    <a:pt x="0" y="0"/>
                  </a:moveTo>
                  <a:lnTo>
                    <a:pt x="15917" y="56777"/>
                  </a:lnTo>
                  <a:lnTo>
                    <a:pt x="26833" y="120001"/>
                  </a:lnTo>
                  <a:lnTo>
                    <a:pt x="38891" y="177344"/>
                  </a:lnTo>
                  <a:lnTo>
                    <a:pt x="45274" y="235472"/>
                  </a:lnTo>
                  <a:lnTo>
                    <a:pt x="57310" y="297965"/>
                  </a:lnTo>
                  <a:lnTo>
                    <a:pt x="64440" y="3275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08BF8C6-F9E1-469A-884A-57871F1E88C8}"/>
                </a:ext>
              </a:extLst>
            </p:cNvPr>
            <p:cNvSpPr/>
            <p:nvPr/>
          </p:nvSpPr>
          <p:spPr>
            <a:xfrm>
              <a:off x="5402199" y="3268302"/>
              <a:ext cx="180488" cy="249035"/>
            </a:xfrm>
            <a:custGeom>
              <a:avLst/>
              <a:gdLst/>
              <a:ahLst/>
              <a:cxnLst/>
              <a:rect l="0" t="0" r="0" b="0"/>
              <a:pathLst>
                <a:path w="180488" h="249035">
                  <a:moveTo>
                    <a:pt x="0" y="55715"/>
                  </a:moveTo>
                  <a:lnTo>
                    <a:pt x="14948" y="31519"/>
                  </a:lnTo>
                  <a:lnTo>
                    <a:pt x="33051" y="13412"/>
                  </a:lnTo>
                  <a:lnTo>
                    <a:pt x="55455" y="2852"/>
                  </a:lnTo>
                  <a:lnTo>
                    <a:pt x="69396" y="0"/>
                  </a:lnTo>
                  <a:lnTo>
                    <a:pt x="93421" y="2346"/>
                  </a:lnTo>
                  <a:lnTo>
                    <a:pt x="130478" y="16850"/>
                  </a:lnTo>
                  <a:lnTo>
                    <a:pt x="149242" y="32929"/>
                  </a:lnTo>
                  <a:lnTo>
                    <a:pt x="167332" y="60341"/>
                  </a:lnTo>
                  <a:lnTo>
                    <a:pt x="177530" y="85791"/>
                  </a:lnTo>
                  <a:lnTo>
                    <a:pt x="180487" y="115144"/>
                  </a:lnTo>
                  <a:lnTo>
                    <a:pt x="174907" y="161136"/>
                  </a:lnTo>
                  <a:lnTo>
                    <a:pt x="164196" y="185268"/>
                  </a:lnTo>
                  <a:lnTo>
                    <a:pt x="140253" y="210517"/>
                  </a:lnTo>
                  <a:lnTo>
                    <a:pt x="105457" y="235321"/>
                  </a:lnTo>
                  <a:lnTo>
                    <a:pt x="76939" y="245707"/>
                  </a:lnTo>
                  <a:lnTo>
                    <a:pt x="21480" y="2490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6CB4D66-20E8-4CA1-9629-745776CB9453}"/>
                </a:ext>
              </a:extLst>
            </p:cNvPr>
            <p:cNvSpPr/>
            <p:nvPr/>
          </p:nvSpPr>
          <p:spPr>
            <a:xfrm>
              <a:off x="5574038" y="3227357"/>
              <a:ext cx="48331" cy="311460"/>
            </a:xfrm>
            <a:custGeom>
              <a:avLst/>
              <a:gdLst/>
              <a:ahLst/>
              <a:cxnLst/>
              <a:rect l="0" t="0" r="0" b="0"/>
              <a:pathLst>
                <a:path w="48331" h="311460">
                  <a:moveTo>
                    <a:pt x="0" y="0"/>
                  </a:moveTo>
                  <a:lnTo>
                    <a:pt x="9160" y="62338"/>
                  </a:lnTo>
                  <a:lnTo>
                    <a:pt x="20305" y="124409"/>
                  </a:lnTo>
                  <a:lnTo>
                    <a:pt x="35668" y="187897"/>
                  </a:lnTo>
                  <a:lnTo>
                    <a:pt x="37478" y="247746"/>
                  </a:lnTo>
                  <a:lnTo>
                    <a:pt x="46874" y="305510"/>
                  </a:lnTo>
                  <a:lnTo>
                    <a:pt x="48330" y="3114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9146A4B-6B4F-4D35-A70A-224967F5540D}"/>
                </a:ext>
              </a:extLst>
            </p:cNvPr>
            <p:cNvSpPr/>
            <p:nvPr/>
          </p:nvSpPr>
          <p:spPr>
            <a:xfrm>
              <a:off x="5654588" y="3307906"/>
              <a:ext cx="183875" cy="230911"/>
            </a:xfrm>
            <a:custGeom>
              <a:avLst/>
              <a:gdLst/>
              <a:ahLst/>
              <a:cxnLst/>
              <a:rect l="0" t="0" r="0" b="0"/>
              <a:pathLst>
                <a:path w="183875" h="230911">
                  <a:moveTo>
                    <a:pt x="0" y="96661"/>
                  </a:moveTo>
                  <a:lnTo>
                    <a:pt x="22423" y="108759"/>
                  </a:lnTo>
                  <a:lnTo>
                    <a:pt x="71581" y="112418"/>
                  </a:lnTo>
                  <a:lnTo>
                    <a:pt x="125592" y="102994"/>
                  </a:lnTo>
                  <a:lnTo>
                    <a:pt x="152251" y="90774"/>
                  </a:lnTo>
                  <a:lnTo>
                    <a:pt x="172213" y="74018"/>
                  </a:lnTo>
                  <a:lnTo>
                    <a:pt x="182358" y="55876"/>
                  </a:lnTo>
                  <a:lnTo>
                    <a:pt x="183874" y="42336"/>
                  </a:lnTo>
                  <a:lnTo>
                    <a:pt x="181962" y="28960"/>
                  </a:lnTo>
                  <a:lnTo>
                    <a:pt x="177133" y="17048"/>
                  </a:lnTo>
                  <a:lnTo>
                    <a:pt x="166237" y="7378"/>
                  </a:lnTo>
                  <a:lnTo>
                    <a:pt x="152642" y="893"/>
                  </a:lnTo>
                  <a:lnTo>
                    <a:pt x="140634" y="0"/>
                  </a:lnTo>
                  <a:lnTo>
                    <a:pt x="118108" y="5702"/>
                  </a:lnTo>
                  <a:lnTo>
                    <a:pt x="92940" y="22010"/>
                  </a:lnTo>
                  <a:lnTo>
                    <a:pt x="64631" y="49524"/>
                  </a:lnTo>
                  <a:lnTo>
                    <a:pt x="31078" y="111058"/>
                  </a:lnTo>
                  <a:lnTo>
                    <a:pt x="14415" y="168263"/>
                  </a:lnTo>
                  <a:lnTo>
                    <a:pt x="16110" y="2309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0E6A52C-9705-4C20-A1A8-654AFDF4819D}"/>
              </a:ext>
            </a:extLst>
          </p:cNvPr>
          <p:cNvSpPr/>
          <p:nvPr/>
        </p:nvSpPr>
        <p:spPr>
          <a:xfrm>
            <a:off x="4322833" y="3742876"/>
            <a:ext cx="1433785" cy="48330"/>
          </a:xfrm>
          <a:custGeom>
            <a:avLst/>
            <a:gdLst/>
            <a:ahLst/>
            <a:cxnLst/>
            <a:rect l="0" t="0" r="0" b="0"/>
            <a:pathLst>
              <a:path w="1433785" h="48330">
                <a:moveTo>
                  <a:pt x="0" y="10739"/>
                </a:moveTo>
                <a:lnTo>
                  <a:pt x="57272" y="20512"/>
                </a:lnTo>
                <a:lnTo>
                  <a:pt x="114105" y="18544"/>
                </a:lnTo>
                <a:lnTo>
                  <a:pt x="175554" y="16323"/>
                </a:lnTo>
                <a:lnTo>
                  <a:pt x="238124" y="11887"/>
                </a:lnTo>
                <a:lnTo>
                  <a:pt x="291072" y="10966"/>
                </a:lnTo>
                <a:lnTo>
                  <a:pt x="346039" y="10188"/>
                </a:lnTo>
                <a:lnTo>
                  <a:pt x="404452" y="6497"/>
                </a:lnTo>
                <a:lnTo>
                  <a:pt x="467525" y="2741"/>
                </a:lnTo>
                <a:lnTo>
                  <a:pt x="518469" y="812"/>
                </a:lnTo>
                <a:lnTo>
                  <a:pt x="571352" y="240"/>
                </a:lnTo>
                <a:lnTo>
                  <a:pt x="621959" y="71"/>
                </a:lnTo>
                <a:lnTo>
                  <a:pt x="676665" y="21"/>
                </a:lnTo>
                <a:lnTo>
                  <a:pt x="731591" y="6"/>
                </a:lnTo>
                <a:lnTo>
                  <a:pt x="782803" y="1"/>
                </a:lnTo>
                <a:lnTo>
                  <a:pt x="837688" y="0"/>
                </a:lnTo>
                <a:lnTo>
                  <a:pt x="889817" y="2850"/>
                </a:lnTo>
                <a:lnTo>
                  <a:pt x="939273" y="4623"/>
                </a:lnTo>
                <a:lnTo>
                  <a:pt x="987935" y="7999"/>
                </a:lnTo>
                <a:lnTo>
                  <a:pt x="1036364" y="12778"/>
                </a:lnTo>
                <a:lnTo>
                  <a:pt x="1084724" y="15123"/>
                </a:lnTo>
                <a:lnTo>
                  <a:pt x="1144886" y="20202"/>
                </a:lnTo>
                <a:lnTo>
                  <a:pt x="1202735" y="25359"/>
                </a:lnTo>
                <a:lnTo>
                  <a:pt x="1254426" y="29405"/>
                </a:lnTo>
                <a:lnTo>
                  <a:pt x="1314242" y="36099"/>
                </a:lnTo>
                <a:lnTo>
                  <a:pt x="1375711" y="39049"/>
                </a:lnTo>
                <a:lnTo>
                  <a:pt x="1433784" y="483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90E19F3-05BB-46EB-92D3-C8AB129611A6}"/>
              </a:ext>
            </a:extLst>
          </p:cNvPr>
          <p:cNvSpPr/>
          <p:nvPr/>
        </p:nvSpPr>
        <p:spPr>
          <a:xfrm>
            <a:off x="4137402" y="4130894"/>
            <a:ext cx="286392" cy="476549"/>
          </a:xfrm>
          <a:custGeom>
            <a:avLst/>
            <a:gdLst/>
            <a:ahLst/>
            <a:cxnLst/>
            <a:rect l="0" t="0" r="0" b="0"/>
            <a:pathLst>
              <a:path w="286392" h="476549">
                <a:moveTo>
                  <a:pt x="2852" y="143609"/>
                </a:moveTo>
                <a:lnTo>
                  <a:pt x="0" y="135057"/>
                </a:lnTo>
                <a:lnTo>
                  <a:pt x="1079" y="118335"/>
                </a:lnTo>
                <a:lnTo>
                  <a:pt x="7385" y="96188"/>
                </a:lnTo>
                <a:lnTo>
                  <a:pt x="33389" y="57480"/>
                </a:lnTo>
                <a:lnTo>
                  <a:pt x="78653" y="17354"/>
                </a:lnTo>
                <a:lnTo>
                  <a:pt x="114930" y="2587"/>
                </a:lnTo>
                <a:lnTo>
                  <a:pt x="148036" y="0"/>
                </a:lnTo>
                <a:lnTo>
                  <a:pt x="176851" y="6207"/>
                </a:lnTo>
                <a:lnTo>
                  <a:pt x="205216" y="18747"/>
                </a:lnTo>
                <a:lnTo>
                  <a:pt x="219668" y="29179"/>
                </a:lnTo>
                <a:lnTo>
                  <a:pt x="261630" y="84806"/>
                </a:lnTo>
                <a:lnTo>
                  <a:pt x="282046" y="144873"/>
                </a:lnTo>
                <a:lnTo>
                  <a:pt x="286391" y="181051"/>
                </a:lnTo>
                <a:lnTo>
                  <a:pt x="280789" y="243763"/>
                </a:lnTo>
                <a:lnTo>
                  <a:pt x="261697" y="304800"/>
                </a:lnTo>
                <a:lnTo>
                  <a:pt x="244124" y="346085"/>
                </a:lnTo>
                <a:lnTo>
                  <a:pt x="215249" y="394842"/>
                </a:lnTo>
                <a:lnTo>
                  <a:pt x="168325" y="442283"/>
                </a:lnTo>
                <a:lnTo>
                  <a:pt x="109336" y="469577"/>
                </a:lnTo>
                <a:lnTo>
                  <a:pt x="94141" y="4765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032C1A-C43A-4232-938E-8472B6A4A51A}"/>
              </a:ext>
            </a:extLst>
          </p:cNvPr>
          <p:cNvGrpSpPr/>
          <p:nvPr/>
        </p:nvGrpSpPr>
        <p:grpSpPr>
          <a:xfrm>
            <a:off x="4467822" y="4177843"/>
            <a:ext cx="408120" cy="472599"/>
            <a:chOff x="4467822" y="4177843"/>
            <a:chExt cx="408120" cy="47259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52F8DB2-9A65-4581-A359-A324C6F7B3CE}"/>
                </a:ext>
              </a:extLst>
            </p:cNvPr>
            <p:cNvSpPr/>
            <p:nvPr/>
          </p:nvSpPr>
          <p:spPr>
            <a:xfrm>
              <a:off x="4522271" y="4210064"/>
              <a:ext cx="63692" cy="440378"/>
            </a:xfrm>
            <a:custGeom>
              <a:avLst/>
              <a:gdLst/>
              <a:ahLst/>
              <a:cxnLst/>
              <a:rect l="0" t="0" r="0" b="0"/>
              <a:pathLst>
                <a:path w="63692" h="440378">
                  <a:moveTo>
                    <a:pt x="26101" y="0"/>
                  </a:moveTo>
                  <a:lnTo>
                    <a:pt x="25505" y="60621"/>
                  </a:lnTo>
                  <a:lnTo>
                    <a:pt x="21063" y="120398"/>
                  </a:lnTo>
                  <a:lnTo>
                    <a:pt x="25617" y="181264"/>
                  </a:lnTo>
                  <a:lnTo>
                    <a:pt x="30323" y="237531"/>
                  </a:lnTo>
                  <a:lnTo>
                    <a:pt x="31427" y="299364"/>
                  </a:lnTo>
                  <a:lnTo>
                    <a:pt x="27218" y="355668"/>
                  </a:lnTo>
                  <a:lnTo>
                    <a:pt x="18693" y="415368"/>
                  </a:lnTo>
                  <a:lnTo>
                    <a:pt x="13497" y="437712"/>
                  </a:lnTo>
                  <a:lnTo>
                    <a:pt x="11732" y="440377"/>
                  </a:lnTo>
                  <a:lnTo>
                    <a:pt x="9959" y="440364"/>
                  </a:lnTo>
                  <a:lnTo>
                    <a:pt x="8179" y="438565"/>
                  </a:lnTo>
                  <a:lnTo>
                    <a:pt x="5090" y="398802"/>
                  </a:lnTo>
                  <a:lnTo>
                    <a:pt x="4662" y="339973"/>
                  </a:lnTo>
                  <a:lnTo>
                    <a:pt x="0" y="282798"/>
                  </a:lnTo>
                  <a:lnTo>
                    <a:pt x="3531" y="225537"/>
                  </a:lnTo>
                  <a:lnTo>
                    <a:pt x="5671" y="189738"/>
                  </a:lnTo>
                  <a:lnTo>
                    <a:pt x="22388" y="132459"/>
                  </a:lnTo>
                  <a:lnTo>
                    <a:pt x="48503" y="82612"/>
                  </a:lnTo>
                  <a:lnTo>
                    <a:pt x="63691" y="644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A55A2D0-02A4-4089-9B89-E9DC1ABFFFF8}"/>
                </a:ext>
              </a:extLst>
            </p:cNvPr>
            <p:cNvSpPr/>
            <p:nvPr/>
          </p:nvSpPr>
          <p:spPr>
            <a:xfrm>
              <a:off x="4467822" y="4403383"/>
              <a:ext cx="295350" cy="37590"/>
            </a:xfrm>
            <a:custGeom>
              <a:avLst/>
              <a:gdLst/>
              <a:ahLst/>
              <a:cxnLst/>
              <a:rect l="0" t="0" r="0" b="0"/>
              <a:pathLst>
                <a:path w="295350" h="37590">
                  <a:moveTo>
                    <a:pt x="0" y="37589"/>
                  </a:moveTo>
                  <a:lnTo>
                    <a:pt x="58634" y="31748"/>
                  </a:lnTo>
                  <a:lnTo>
                    <a:pt x="121263" y="24285"/>
                  </a:lnTo>
                  <a:lnTo>
                    <a:pt x="184343" y="13081"/>
                  </a:lnTo>
                  <a:lnTo>
                    <a:pt x="245427" y="6627"/>
                  </a:lnTo>
                  <a:lnTo>
                    <a:pt x="29534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6BC5492-276C-4545-9D81-BBBC1BBA2EB5}"/>
                </a:ext>
              </a:extLst>
            </p:cNvPr>
            <p:cNvSpPr/>
            <p:nvPr/>
          </p:nvSpPr>
          <p:spPr>
            <a:xfrm>
              <a:off x="4823921" y="4177843"/>
              <a:ext cx="30541" cy="408120"/>
            </a:xfrm>
            <a:custGeom>
              <a:avLst/>
              <a:gdLst/>
              <a:ahLst/>
              <a:cxnLst/>
              <a:rect l="0" t="0" r="0" b="0"/>
              <a:pathLst>
                <a:path w="30541" h="408120">
                  <a:moveTo>
                    <a:pt x="3690" y="0"/>
                  </a:moveTo>
                  <a:lnTo>
                    <a:pt x="0" y="14055"/>
                  </a:lnTo>
                  <a:lnTo>
                    <a:pt x="2668" y="77123"/>
                  </a:lnTo>
                  <a:lnTo>
                    <a:pt x="8254" y="135093"/>
                  </a:lnTo>
                  <a:lnTo>
                    <a:pt x="9610" y="195264"/>
                  </a:lnTo>
                  <a:lnTo>
                    <a:pt x="18346" y="256177"/>
                  </a:lnTo>
                  <a:lnTo>
                    <a:pt x="24338" y="312410"/>
                  </a:lnTo>
                  <a:lnTo>
                    <a:pt x="26729" y="373156"/>
                  </a:lnTo>
                  <a:lnTo>
                    <a:pt x="30540" y="4081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4E39BCB-9EA1-4A92-A529-6931CA4CFBD7}"/>
                </a:ext>
              </a:extLst>
            </p:cNvPr>
            <p:cNvSpPr/>
            <p:nvPr/>
          </p:nvSpPr>
          <p:spPr>
            <a:xfrm>
              <a:off x="4714841" y="4365793"/>
              <a:ext cx="161101" cy="8914"/>
            </a:xfrm>
            <a:custGeom>
              <a:avLst/>
              <a:gdLst/>
              <a:ahLst/>
              <a:cxnLst/>
              <a:rect l="0" t="0" r="0" b="0"/>
              <a:pathLst>
                <a:path w="161101" h="8914">
                  <a:moveTo>
                    <a:pt x="0" y="0"/>
                  </a:moveTo>
                  <a:lnTo>
                    <a:pt x="58125" y="8913"/>
                  </a:lnTo>
                  <a:lnTo>
                    <a:pt x="114305" y="6889"/>
                  </a:lnTo>
                  <a:lnTo>
                    <a:pt x="161100" y="53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CC95DCE-5019-44D1-B725-B150055684A0}"/>
              </a:ext>
            </a:extLst>
          </p:cNvPr>
          <p:cNvGrpSpPr/>
          <p:nvPr/>
        </p:nvGrpSpPr>
        <p:grpSpPr>
          <a:xfrm>
            <a:off x="5944567" y="3530000"/>
            <a:ext cx="2620550" cy="384716"/>
            <a:chOff x="5944567" y="3530000"/>
            <a:chExt cx="2620550" cy="38471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C2B6124-BFEF-474E-9B61-41226A59837D}"/>
                </a:ext>
              </a:extLst>
            </p:cNvPr>
            <p:cNvSpPr/>
            <p:nvPr/>
          </p:nvSpPr>
          <p:spPr>
            <a:xfrm>
              <a:off x="5944567" y="3801945"/>
              <a:ext cx="134250" cy="42961"/>
            </a:xfrm>
            <a:custGeom>
              <a:avLst/>
              <a:gdLst/>
              <a:ahLst/>
              <a:cxnLst/>
              <a:rect l="0" t="0" r="0" b="0"/>
              <a:pathLst>
                <a:path w="134250" h="42961">
                  <a:moveTo>
                    <a:pt x="0" y="0"/>
                  </a:moveTo>
                  <a:lnTo>
                    <a:pt x="9170" y="7978"/>
                  </a:lnTo>
                  <a:lnTo>
                    <a:pt x="39116" y="19605"/>
                  </a:lnTo>
                  <a:lnTo>
                    <a:pt x="95367" y="32215"/>
                  </a:lnTo>
                  <a:lnTo>
                    <a:pt x="134249" y="429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72A2CD7-8BD2-4BD5-8C36-3DCC35DE0DAF}"/>
                </a:ext>
              </a:extLst>
            </p:cNvPr>
            <p:cNvSpPr/>
            <p:nvPr/>
          </p:nvSpPr>
          <p:spPr>
            <a:xfrm>
              <a:off x="5960676" y="3871755"/>
              <a:ext cx="311460" cy="42961"/>
            </a:xfrm>
            <a:custGeom>
              <a:avLst/>
              <a:gdLst/>
              <a:ahLst/>
              <a:cxnLst/>
              <a:rect l="0" t="0" r="0" b="0"/>
              <a:pathLst>
                <a:path w="311460" h="42961">
                  <a:moveTo>
                    <a:pt x="0" y="42960"/>
                  </a:moveTo>
                  <a:lnTo>
                    <a:pt x="53331" y="41369"/>
                  </a:lnTo>
                  <a:lnTo>
                    <a:pt x="116760" y="30337"/>
                  </a:lnTo>
                  <a:lnTo>
                    <a:pt x="175334" y="18491"/>
                  </a:lnTo>
                  <a:lnTo>
                    <a:pt x="232129" y="10408"/>
                  </a:lnTo>
                  <a:lnTo>
                    <a:pt x="294770" y="1250"/>
                  </a:lnTo>
                  <a:lnTo>
                    <a:pt x="31145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C3EEF31-79E3-4597-9FB6-D13FACF989A4}"/>
                </a:ext>
              </a:extLst>
            </p:cNvPr>
            <p:cNvSpPr/>
            <p:nvPr/>
          </p:nvSpPr>
          <p:spPr>
            <a:xfrm>
              <a:off x="6621184" y="3530000"/>
              <a:ext cx="1943933" cy="235770"/>
            </a:xfrm>
            <a:custGeom>
              <a:avLst/>
              <a:gdLst/>
              <a:ahLst/>
              <a:cxnLst/>
              <a:rect l="0" t="0" r="0" b="0"/>
              <a:pathLst>
                <a:path w="1943933" h="235770">
                  <a:moveTo>
                    <a:pt x="0" y="218245"/>
                  </a:moveTo>
                  <a:lnTo>
                    <a:pt x="62400" y="228340"/>
                  </a:lnTo>
                  <a:lnTo>
                    <a:pt x="124544" y="228960"/>
                  </a:lnTo>
                  <a:lnTo>
                    <a:pt x="174181" y="230177"/>
                  </a:lnTo>
                  <a:lnTo>
                    <a:pt x="188910" y="235769"/>
                  </a:lnTo>
                  <a:lnTo>
                    <a:pt x="211210" y="233220"/>
                  </a:lnTo>
                  <a:lnTo>
                    <a:pt x="273585" y="216436"/>
                  </a:lnTo>
                  <a:lnTo>
                    <a:pt x="333539" y="202135"/>
                  </a:lnTo>
                  <a:lnTo>
                    <a:pt x="396783" y="180987"/>
                  </a:lnTo>
                  <a:lnTo>
                    <a:pt x="458444" y="164554"/>
                  </a:lnTo>
                  <a:lnTo>
                    <a:pt x="518310" y="146646"/>
                  </a:lnTo>
                  <a:lnTo>
                    <a:pt x="551648" y="140355"/>
                  </a:lnTo>
                  <a:lnTo>
                    <a:pt x="609620" y="121655"/>
                  </a:lnTo>
                  <a:lnTo>
                    <a:pt x="667579" y="107268"/>
                  </a:lnTo>
                  <a:lnTo>
                    <a:pt x="726162" y="92946"/>
                  </a:lnTo>
                  <a:lnTo>
                    <a:pt x="781111" y="80416"/>
                  </a:lnTo>
                  <a:lnTo>
                    <a:pt x="843126" y="63635"/>
                  </a:lnTo>
                  <a:lnTo>
                    <a:pt x="905738" y="50051"/>
                  </a:lnTo>
                  <a:lnTo>
                    <a:pt x="968386" y="42332"/>
                  </a:lnTo>
                  <a:lnTo>
                    <a:pt x="1031037" y="30267"/>
                  </a:lnTo>
                  <a:lnTo>
                    <a:pt x="1090578" y="23804"/>
                  </a:lnTo>
                  <a:lnTo>
                    <a:pt x="1148745" y="18338"/>
                  </a:lnTo>
                  <a:lnTo>
                    <a:pt x="1211799" y="11578"/>
                  </a:lnTo>
                  <a:lnTo>
                    <a:pt x="1268373" y="6208"/>
                  </a:lnTo>
                  <a:lnTo>
                    <a:pt x="1324373" y="3689"/>
                  </a:lnTo>
                  <a:lnTo>
                    <a:pt x="1387231" y="2864"/>
                  </a:lnTo>
                  <a:lnTo>
                    <a:pt x="1448303" y="0"/>
                  </a:lnTo>
                  <a:lnTo>
                    <a:pt x="1507395" y="3244"/>
                  </a:lnTo>
                  <a:lnTo>
                    <a:pt x="1567902" y="9280"/>
                  </a:lnTo>
                  <a:lnTo>
                    <a:pt x="1625308" y="14591"/>
                  </a:lnTo>
                  <a:lnTo>
                    <a:pt x="1681135" y="23329"/>
                  </a:lnTo>
                  <a:lnTo>
                    <a:pt x="1739093" y="32111"/>
                  </a:lnTo>
                  <a:lnTo>
                    <a:pt x="1797870" y="49490"/>
                  </a:lnTo>
                  <a:lnTo>
                    <a:pt x="1856739" y="66680"/>
                  </a:lnTo>
                  <a:lnTo>
                    <a:pt x="1916389" y="87428"/>
                  </a:lnTo>
                  <a:lnTo>
                    <a:pt x="1943932" y="947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F905F03-3F70-4D7C-8B8B-4482036679D8}"/>
              </a:ext>
            </a:extLst>
          </p:cNvPr>
          <p:cNvGrpSpPr/>
          <p:nvPr/>
        </p:nvGrpSpPr>
        <p:grpSpPr>
          <a:xfrm>
            <a:off x="4483933" y="735435"/>
            <a:ext cx="3467621" cy="1142540"/>
            <a:chOff x="4483933" y="735435"/>
            <a:chExt cx="3467621" cy="114254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DF99A45-5A53-4C07-BEB7-1FEDF3D1A417}"/>
                </a:ext>
              </a:extLst>
            </p:cNvPr>
            <p:cNvSpPr/>
            <p:nvPr/>
          </p:nvSpPr>
          <p:spPr>
            <a:xfrm>
              <a:off x="4483933" y="945116"/>
              <a:ext cx="1562664" cy="546755"/>
            </a:xfrm>
            <a:custGeom>
              <a:avLst/>
              <a:gdLst/>
              <a:ahLst/>
              <a:cxnLst/>
              <a:rect l="0" t="0" r="0" b="0"/>
              <a:pathLst>
                <a:path w="1562664" h="546755">
                  <a:moveTo>
                    <a:pt x="0" y="187950"/>
                  </a:moveTo>
                  <a:lnTo>
                    <a:pt x="16150" y="248538"/>
                  </a:lnTo>
                  <a:lnTo>
                    <a:pt x="30431" y="309242"/>
                  </a:lnTo>
                  <a:lnTo>
                    <a:pt x="36882" y="370209"/>
                  </a:lnTo>
                  <a:lnTo>
                    <a:pt x="41218" y="428927"/>
                  </a:lnTo>
                  <a:lnTo>
                    <a:pt x="44449" y="490482"/>
                  </a:lnTo>
                  <a:lnTo>
                    <a:pt x="47798" y="508568"/>
                  </a:lnTo>
                  <a:lnTo>
                    <a:pt x="53264" y="520584"/>
                  </a:lnTo>
                  <a:lnTo>
                    <a:pt x="65901" y="534057"/>
                  </a:lnTo>
                  <a:lnTo>
                    <a:pt x="80983" y="542756"/>
                  </a:lnTo>
                  <a:lnTo>
                    <a:pt x="106402" y="546754"/>
                  </a:lnTo>
                  <a:lnTo>
                    <a:pt x="161616" y="546089"/>
                  </a:lnTo>
                  <a:lnTo>
                    <a:pt x="220685" y="538444"/>
                  </a:lnTo>
                  <a:lnTo>
                    <a:pt x="274533" y="532901"/>
                  </a:lnTo>
                  <a:lnTo>
                    <a:pt x="337902" y="524400"/>
                  </a:lnTo>
                  <a:lnTo>
                    <a:pt x="390380" y="517891"/>
                  </a:lnTo>
                  <a:lnTo>
                    <a:pt x="446093" y="514396"/>
                  </a:lnTo>
                  <a:lnTo>
                    <a:pt x="503063" y="513838"/>
                  </a:lnTo>
                  <a:lnTo>
                    <a:pt x="564569" y="515186"/>
                  </a:lnTo>
                  <a:lnTo>
                    <a:pt x="612391" y="516017"/>
                  </a:lnTo>
                  <a:lnTo>
                    <a:pt x="675068" y="519749"/>
                  </a:lnTo>
                  <a:lnTo>
                    <a:pt x="736441" y="520663"/>
                  </a:lnTo>
                  <a:lnTo>
                    <a:pt x="799679" y="524534"/>
                  </a:lnTo>
                  <a:lnTo>
                    <a:pt x="858754" y="525918"/>
                  </a:lnTo>
                  <a:lnTo>
                    <a:pt x="916388" y="526191"/>
                  </a:lnTo>
                  <a:lnTo>
                    <a:pt x="973142" y="526245"/>
                  </a:lnTo>
                  <a:lnTo>
                    <a:pt x="1025190" y="524665"/>
                  </a:lnTo>
                  <a:lnTo>
                    <a:pt x="1087656" y="520789"/>
                  </a:lnTo>
                  <a:lnTo>
                    <a:pt x="1146333" y="513479"/>
                  </a:lnTo>
                  <a:lnTo>
                    <a:pt x="1208342" y="504746"/>
                  </a:lnTo>
                  <a:lnTo>
                    <a:pt x="1266620" y="495824"/>
                  </a:lnTo>
                  <a:lnTo>
                    <a:pt x="1327406" y="485088"/>
                  </a:lnTo>
                  <a:lnTo>
                    <a:pt x="1389187" y="470967"/>
                  </a:lnTo>
                  <a:lnTo>
                    <a:pt x="1449379" y="445335"/>
                  </a:lnTo>
                  <a:lnTo>
                    <a:pt x="1468421" y="431315"/>
                  </a:lnTo>
                  <a:lnTo>
                    <a:pt x="1486337" y="402428"/>
                  </a:lnTo>
                  <a:lnTo>
                    <a:pt x="1501631" y="346821"/>
                  </a:lnTo>
                  <a:lnTo>
                    <a:pt x="1516219" y="288637"/>
                  </a:lnTo>
                  <a:lnTo>
                    <a:pt x="1526640" y="231558"/>
                  </a:lnTo>
                  <a:lnTo>
                    <a:pt x="1535784" y="173045"/>
                  </a:lnTo>
                  <a:lnTo>
                    <a:pt x="1548450" y="118299"/>
                  </a:lnTo>
                  <a:lnTo>
                    <a:pt x="1556011" y="64461"/>
                  </a:lnTo>
                  <a:lnTo>
                    <a:pt x="1561374" y="19767"/>
                  </a:lnTo>
                  <a:lnTo>
                    <a:pt x="156266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36753B-5CE5-4067-959F-5EA1E7B1C166}"/>
                </a:ext>
              </a:extLst>
            </p:cNvPr>
            <p:cNvSpPr/>
            <p:nvPr/>
          </p:nvSpPr>
          <p:spPr>
            <a:xfrm>
              <a:off x="5794207" y="735435"/>
              <a:ext cx="268500" cy="96913"/>
            </a:xfrm>
            <a:custGeom>
              <a:avLst/>
              <a:gdLst/>
              <a:ahLst/>
              <a:cxnLst/>
              <a:rect l="0" t="0" r="0" b="0"/>
              <a:pathLst>
                <a:path w="268500" h="96913">
                  <a:moveTo>
                    <a:pt x="268499" y="96912"/>
                  </a:moveTo>
                  <a:lnTo>
                    <a:pt x="252924" y="36640"/>
                  </a:lnTo>
                  <a:lnTo>
                    <a:pt x="240216" y="18194"/>
                  </a:lnTo>
                  <a:lnTo>
                    <a:pt x="230272" y="9022"/>
                  </a:lnTo>
                  <a:lnTo>
                    <a:pt x="203208" y="0"/>
                  </a:lnTo>
                  <a:lnTo>
                    <a:pt x="142265" y="651"/>
                  </a:lnTo>
                  <a:lnTo>
                    <a:pt x="84001" y="8797"/>
                  </a:lnTo>
                  <a:lnTo>
                    <a:pt x="26792" y="14490"/>
                  </a:lnTo>
                  <a:lnTo>
                    <a:pt x="0" y="163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ECEF628-0826-41AE-88ED-47C515EFDAFD}"/>
                </a:ext>
              </a:extLst>
            </p:cNvPr>
            <p:cNvSpPr/>
            <p:nvPr/>
          </p:nvSpPr>
          <p:spPr>
            <a:xfrm>
              <a:off x="5541818" y="778647"/>
              <a:ext cx="80551" cy="16111"/>
            </a:xfrm>
            <a:custGeom>
              <a:avLst/>
              <a:gdLst/>
              <a:ahLst/>
              <a:cxnLst/>
              <a:rect l="0" t="0" r="0" b="0"/>
              <a:pathLst>
                <a:path w="80551" h="16111">
                  <a:moveTo>
                    <a:pt x="80550" y="0"/>
                  </a:moveTo>
                  <a:lnTo>
                    <a:pt x="18101" y="12253"/>
                  </a:lnTo>
                  <a:lnTo>
                    <a:pt x="0" y="161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5C97F30-8EDF-4655-8D51-C86A4AF500E0}"/>
                </a:ext>
              </a:extLst>
            </p:cNvPr>
            <p:cNvSpPr/>
            <p:nvPr/>
          </p:nvSpPr>
          <p:spPr>
            <a:xfrm>
              <a:off x="4532262" y="832347"/>
              <a:ext cx="826978" cy="193320"/>
            </a:xfrm>
            <a:custGeom>
              <a:avLst/>
              <a:gdLst/>
              <a:ahLst/>
              <a:cxnLst/>
              <a:rect l="0" t="0" r="0" b="0"/>
              <a:pathLst>
                <a:path w="826978" h="193320">
                  <a:moveTo>
                    <a:pt x="826977" y="0"/>
                  </a:moveTo>
                  <a:lnTo>
                    <a:pt x="772885" y="7474"/>
                  </a:lnTo>
                  <a:lnTo>
                    <a:pt x="713688" y="18072"/>
                  </a:lnTo>
                  <a:lnTo>
                    <a:pt x="651256" y="28121"/>
                  </a:lnTo>
                  <a:lnTo>
                    <a:pt x="589931" y="38570"/>
                  </a:lnTo>
                  <a:lnTo>
                    <a:pt x="529797" y="50667"/>
                  </a:lnTo>
                  <a:lnTo>
                    <a:pt x="466827" y="64547"/>
                  </a:lnTo>
                  <a:lnTo>
                    <a:pt x="405528" y="78781"/>
                  </a:lnTo>
                  <a:lnTo>
                    <a:pt x="343764" y="93084"/>
                  </a:lnTo>
                  <a:lnTo>
                    <a:pt x="284980" y="107400"/>
                  </a:lnTo>
                  <a:lnTo>
                    <a:pt x="227403" y="121719"/>
                  </a:lnTo>
                  <a:lnTo>
                    <a:pt x="174351" y="136039"/>
                  </a:lnTo>
                  <a:lnTo>
                    <a:pt x="111074" y="153939"/>
                  </a:lnTo>
                  <a:lnTo>
                    <a:pt x="55775" y="171839"/>
                  </a:lnTo>
                  <a:lnTo>
                    <a:pt x="0" y="1933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AD55372-BB63-48EB-A372-0BD8EE8579A7}"/>
                </a:ext>
              </a:extLst>
            </p:cNvPr>
            <p:cNvSpPr/>
            <p:nvPr/>
          </p:nvSpPr>
          <p:spPr>
            <a:xfrm>
              <a:off x="6143256" y="923636"/>
              <a:ext cx="10741" cy="230910"/>
            </a:xfrm>
            <a:custGeom>
              <a:avLst/>
              <a:gdLst/>
              <a:ahLst/>
              <a:cxnLst/>
              <a:rect l="0" t="0" r="0" b="0"/>
              <a:pathLst>
                <a:path w="10741" h="230910">
                  <a:moveTo>
                    <a:pt x="10740" y="0"/>
                  </a:moveTo>
                  <a:lnTo>
                    <a:pt x="10739" y="55187"/>
                  </a:lnTo>
                  <a:lnTo>
                    <a:pt x="6490" y="114963"/>
                  </a:lnTo>
                  <a:lnTo>
                    <a:pt x="1827" y="174515"/>
                  </a:lnTo>
                  <a:lnTo>
                    <a:pt x="0" y="2309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1241D25-446B-42EB-B759-52D2C2E60BD8}"/>
                </a:ext>
              </a:extLst>
            </p:cNvPr>
            <p:cNvSpPr/>
            <p:nvPr/>
          </p:nvSpPr>
          <p:spPr>
            <a:xfrm>
              <a:off x="6293615" y="961226"/>
              <a:ext cx="200264" cy="209451"/>
            </a:xfrm>
            <a:custGeom>
              <a:avLst/>
              <a:gdLst/>
              <a:ahLst/>
              <a:cxnLst/>
              <a:rect l="0" t="0" r="0" b="0"/>
              <a:pathLst>
                <a:path w="200264" h="209451">
                  <a:moveTo>
                    <a:pt x="0" y="0"/>
                  </a:moveTo>
                  <a:lnTo>
                    <a:pt x="1591" y="55186"/>
                  </a:lnTo>
                  <a:lnTo>
                    <a:pt x="5039" y="113372"/>
                  </a:lnTo>
                  <a:lnTo>
                    <a:pt x="8155" y="152998"/>
                  </a:lnTo>
                  <a:lnTo>
                    <a:pt x="18804" y="180979"/>
                  </a:lnTo>
                  <a:lnTo>
                    <a:pt x="25462" y="192608"/>
                  </a:lnTo>
                  <a:lnTo>
                    <a:pt x="37172" y="202152"/>
                  </a:lnTo>
                  <a:lnTo>
                    <a:pt x="51128" y="208582"/>
                  </a:lnTo>
                  <a:lnTo>
                    <a:pt x="63296" y="209450"/>
                  </a:lnTo>
                  <a:lnTo>
                    <a:pt x="80211" y="206585"/>
                  </a:lnTo>
                  <a:lnTo>
                    <a:pt x="96559" y="199106"/>
                  </a:lnTo>
                  <a:lnTo>
                    <a:pt x="137934" y="161892"/>
                  </a:lnTo>
                  <a:lnTo>
                    <a:pt x="159176" y="132462"/>
                  </a:lnTo>
                  <a:lnTo>
                    <a:pt x="189068" y="72336"/>
                  </a:lnTo>
                  <a:lnTo>
                    <a:pt x="200155" y="43293"/>
                  </a:lnTo>
                  <a:lnTo>
                    <a:pt x="200263" y="40795"/>
                  </a:lnTo>
                  <a:lnTo>
                    <a:pt x="199141" y="40323"/>
                  </a:lnTo>
                  <a:lnTo>
                    <a:pt x="197201" y="41202"/>
                  </a:lnTo>
                  <a:lnTo>
                    <a:pt x="188768" y="50991"/>
                  </a:lnTo>
                  <a:lnTo>
                    <a:pt x="167691" y="97235"/>
                  </a:lnTo>
                  <a:lnTo>
                    <a:pt x="152197" y="156349"/>
                  </a:lnTo>
                  <a:lnTo>
                    <a:pt x="144990" y="2040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5D10E07-41D4-44C9-85F4-E4F252BC8276}"/>
                </a:ext>
              </a:extLst>
            </p:cNvPr>
            <p:cNvSpPr/>
            <p:nvPr/>
          </p:nvSpPr>
          <p:spPr>
            <a:xfrm>
              <a:off x="6643784" y="961226"/>
              <a:ext cx="9621" cy="215225"/>
            </a:xfrm>
            <a:custGeom>
              <a:avLst/>
              <a:gdLst/>
              <a:ahLst/>
              <a:cxnLst/>
              <a:rect l="0" t="0" r="0" b="0"/>
              <a:pathLst>
                <a:path w="9621" h="215225">
                  <a:moveTo>
                    <a:pt x="4250" y="0"/>
                  </a:moveTo>
                  <a:lnTo>
                    <a:pt x="4250" y="59437"/>
                  </a:lnTo>
                  <a:lnTo>
                    <a:pt x="4250" y="121741"/>
                  </a:lnTo>
                  <a:lnTo>
                    <a:pt x="4250" y="180084"/>
                  </a:lnTo>
                  <a:lnTo>
                    <a:pt x="1399" y="213646"/>
                  </a:lnTo>
                  <a:lnTo>
                    <a:pt x="558" y="215224"/>
                  </a:lnTo>
                  <a:lnTo>
                    <a:pt x="0" y="213889"/>
                  </a:lnTo>
                  <a:lnTo>
                    <a:pt x="3568" y="156244"/>
                  </a:lnTo>
                  <a:lnTo>
                    <a:pt x="9620" y="1235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B8A7C9F-3395-4E80-A262-44EC0E7A8FAE}"/>
                </a:ext>
              </a:extLst>
            </p:cNvPr>
            <p:cNvSpPr/>
            <p:nvPr/>
          </p:nvSpPr>
          <p:spPr>
            <a:xfrm>
              <a:off x="6760804" y="961226"/>
              <a:ext cx="16110" cy="5371"/>
            </a:xfrm>
            <a:custGeom>
              <a:avLst/>
              <a:gdLst/>
              <a:ahLst/>
              <a:cxnLst/>
              <a:rect l="0" t="0" r="0" b="0"/>
              <a:pathLst>
                <a:path w="16110" h="5371">
                  <a:moveTo>
                    <a:pt x="0" y="0"/>
                  </a:moveTo>
                  <a:lnTo>
                    <a:pt x="16109" y="53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C078BBA-4B3A-4CF6-B294-E72DF3E3351F}"/>
                </a:ext>
              </a:extLst>
            </p:cNvPr>
            <p:cNvSpPr/>
            <p:nvPr/>
          </p:nvSpPr>
          <p:spPr>
            <a:xfrm>
              <a:off x="6599704" y="1069775"/>
              <a:ext cx="209430" cy="9592"/>
            </a:xfrm>
            <a:custGeom>
              <a:avLst/>
              <a:gdLst/>
              <a:ahLst/>
              <a:cxnLst/>
              <a:rect l="0" t="0" r="0" b="0"/>
              <a:pathLst>
                <a:path w="209430" h="9592">
                  <a:moveTo>
                    <a:pt x="0" y="9591"/>
                  </a:moveTo>
                  <a:lnTo>
                    <a:pt x="58124" y="4718"/>
                  </a:lnTo>
                  <a:lnTo>
                    <a:pt x="118294" y="0"/>
                  </a:lnTo>
                  <a:lnTo>
                    <a:pt x="177695" y="3202"/>
                  </a:lnTo>
                  <a:lnTo>
                    <a:pt x="209429" y="42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7D3B357-BEB3-4240-A317-CCF69449A7FC}"/>
                </a:ext>
              </a:extLst>
            </p:cNvPr>
            <p:cNvSpPr/>
            <p:nvPr/>
          </p:nvSpPr>
          <p:spPr>
            <a:xfrm>
              <a:off x="6911163" y="945116"/>
              <a:ext cx="42961" cy="279240"/>
            </a:xfrm>
            <a:custGeom>
              <a:avLst/>
              <a:gdLst/>
              <a:ahLst/>
              <a:cxnLst/>
              <a:rect l="0" t="0" r="0" b="0"/>
              <a:pathLst>
                <a:path w="42961" h="279240">
                  <a:moveTo>
                    <a:pt x="0" y="0"/>
                  </a:moveTo>
                  <a:lnTo>
                    <a:pt x="1591" y="21775"/>
                  </a:lnTo>
                  <a:lnTo>
                    <a:pt x="11113" y="84948"/>
                  </a:lnTo>
                  <a:lnTo>
                    <a:pt x="20440" y="140606"/>
                  </a:lnTo>
                  <a:lnTo>
                    <a:pt x="30728" y="203696"/>
                  </a:lnTo>
                  <a:lnTo>
                    <a:pt x="40724" y="265589"/>
                  </a:lnTo>
                  <a:lnTo>
                    <a:pt x="42960" y="2792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E46E032-31C1-4585-BCDD-5BFFDF809931}"/>
                </a:ext>
              </a:extLst>
            </p:cNvPr>
            <p:cNvSpPr/>
            <p:nvPr/>
          </p:nvSpPr>
          <p:spPr>
            <a:xfrm>
              <a:off x="6873573" y="1047146"/>
              <a:ext cx="155730" cy="10741"/>
            </a:xfrm>
            <a:custGeom>
              <a:avLst/>
              <a:gdLst/>
              <a:ahLst/>
              <a:cxnLst/>
              <a:rect l="0" t="0" r="0" b="0"/>
              <a:pathLst>
                <a:path w="155730" h="10741">
                  <a:moveTo>
                    <a:pt x="0" y="0"/>
                  </a:moveTo>
                  <a:lnTo>
                    <a:pt x="61307" y="9288"/>
                  </a:lnTo>
                  <a:lnTo>
                    <a:pt x="122194" y="10683"/>
                  </a:lnTo>
                  <a:lnTo>
                    <a:pt x="155729" y="107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7618E60-214D-4F81-A439-C9B32F525C6B}"/>
                </a:ext>
              </a:extLst>
            </p:cNvPr>
            <p:cNvSpPr/>
            <p:nvPr/>
          </p:nvSpPr>
          <p:spPr>
            <a:xfrm>
              <a:off x="7124854" y="942592"/>
              <a:ext cx="231413" cy="271024"/>
            </a:xfrm>
            <a:custGeom>
              <a:avLst/>
              <a:gdLst/>
              <a:ahLst/>
              <a:cxnLst/>
              <a:rect l="0" t="0" r="0" b="0"/>
              <a:pathLst>
                <a:path w="231413" h="271024">
                  <a:moveTo>
                    <a:pt x="199797" y="126034"/>
                  </a:moveTo>
                  <a:lnTo>
                    <a:pt x="221572" y="118601"/>
                  </a:lnTo>
                  <a:lnTo>
                    <a:pt x="226844" y="115709"/>
                  </a:lnTo>
                  <a:lnTo>
                    <a:pt x="229761" y="110797"/>
                  </a:lnTo>
                  <a:lnTo>
                    <a:pt x="231412" y="97384"/>
                  </a:lnTo>
                  <a:lnTo>
                    <a:pt x="228566" y="86252"/>
                  </a:lnTo>
                  <a:lnTo>
                    <a:pt x="222129" y="76730"/>
                  </a:lnTo>
                  <a:lnTo>
                    <a:pt x="205685" y="62499"/>
                  </a:lnTo>
                  <a:lnTo>
                    <a:pt x="194657" y="56427"/>
                  </a:lnTo>
                  <a:lnTo>
                    <a:pt x="166982" y="55356"/>
                  </a:lnTo>
                  <a:lnTo>
                    <a:pt x="133074" y="60936"/>
                  </a:lnTo>
                  <a:lnTo>
                    <a:pt x="88931" y="80347"/>
                  </a:lnTo>
                  <a:lnTo>
                    <a:pt x="34393" y="120767"/>
                  </a:lnTo>
                  <a:lnTo>
                    <a:pt x="16345" y="147048"/>
                  </a:lnTo>
                  <a:lnTo>
                    <a:pt x="499" y="186243"/>
                  </a:lnTo>
                  <a:lnTo>
                    <a:pt x="0" y="213882"/>
                  </a:lnTo>
                  <a:lnTo>
                    <a:pt x="5389" y="229517"/>
                  </a:lnTo>
                  <a:lnTo>
                    <a:pt x="9332" y="236193"/>
                  </a:lnTo>
                  <a:lnTo>
                    <a:pt x="20077" y="245201"/>
                  </a:lnTo>
                  <a:lnTo>
                    <a:pt x="26284" y="248438"/>
                  </a:lnTo>
                  <a:lnTo>
                    <a:pt x="41136" y="248853"/>
                  </a:lnTo>
                  <a:lnTo>
                    <a:pt x="55891" y="245060"/>
                  </a:lnTo>
                  <a:lnTo>
                    <a:pt x="81919" y="229499"/>
                  </a:lnTo>
                  <a:lnTo>
                    <a:pt x="89332" y="220945"/>
                  </a:lnTo>
                  <a:lnTo>
                    <a:pt x="119307" y="163438"/>
                  </a:lnTo>
                  <a:lnTo>
                    <a:pt x="132867" y="123512"/>
                  </a:lnTo>
                  <a:lnTo>
                    <a:pt x="141806" y="63142"/>
                  </a:lnTo>
                  <a:lnTo>
                    <a:pt x="145930" y="0"/>
                  </a:lnTo>
                  <a:lnTo>
                    <a:pt x="146087" y="54184"/>
                  </a:lnTo>
                  <a:lnTo>
                    <a:pt x="147687" y="109745"/>
                  </a:lnTo>
                  <a:lnTo>
                    <a:pt x="151134" y="165199"/>
                  </a:lnTo>
                  <a:lnTo>
                    <a:pt x="151438" y="219701"/>
                  </a:lnTo>
                  <a:lnTo>
                    <a:pt x="152648" y="238070"/>
                  </a:lnTo>
                  <a:lnTo>
                    <a:pt x="162207" y="2710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0A84AA-EBAF-435F-958F-986732F8FE85}"/>
                </a:ext>
              </a:extLst>
            </p:cNvPr>
            <p:cNvSpPr/>
            <p:nvPr/>
          </p:nvSpPr>
          <p:spPr>
            <a:xfrm>
              <a:off x="7330021" y="1079366"/>
              <a:ext cx="112771" cy="35655"/>
            </a:xfrm>
            <a:custGeom>
              <a:avLst/>
              <a:gdLst/>
              <a:ahLst/>
              <a:cxnLst/>
              <a:rect l="0" t="0" r="0" b="0"/>
              <a:pathLst>
                <a:path w="112771" h="35655">
                  <a:moveTo>
                    <a:pt x="0" y="16110"/>
                  </a:moveTo>
                  <a:lnTo>
                    <a:pt x="17799" y="31058"/>
                  </a:lnTo>
                  <a:lnTo>
                    <a:pt x="38421" y="35654"/>
                  </a:lnTo>
                  <a:lnTo>
                    <a:pt x="60576" y="31315"/>
                  </a:lnTo>
                  <a:lnTo>
                    <a:pt x="100610" y="9389"/>
                  </a:lnTo>
                  <a:lnTo>
                    <a:pt x="11277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B599CA3-DDF0-440E-8DAB-CC081ED6C020}"/>
                </a:ext>
              </a:extLst>
            </p:cNvPr>
            <p:cNvSpPr/>
            <p:nvPr/>
          </p:nvSpPr>
          <p:spPr>
            <a:xfrm>
              <a:off x="7347449" y="998816"/>
              <a:ext cx="290352" cy="211679"/>
            </a:xfrm>
            <a:custGeom>
              <a:avLst/>
              <a:gdLst/>
              <a:ahLst/>
              <a:cxnLst/>
              <a:rect l="0" t="0" r="0" b="0"/>
              <a:pathLst>
                <a:path w="290352" h="211679">
                  <a:moveTo>
                    <a:pt x="106081" y="0"/>
                  </a:moveTo>
                  <a:lnTo>
                    <a:pt x="74412" y="7474"/>
                  </a:lnTo>
                  <a:lnTo>
                    <a:pt x="49398" y="22360"/>
                  </a:lnTo>
                  <a:lnTo>
                    <a:pt x="16745" y="51874"/>
                  </a:lnTo>
                  <a:lnTo>
                    <a:pt x="5891" y="71191"/>
                  </a:lnTo>
                  <a:lnTo>
                    <a:pt x="817" y="92959"/>
                  </a:lnTo>
                  <a:lnTo>
                    <a:pt x="0" y="153534"/>
                  </a:lnTo>
                  <a:lnTo>
                    <a:pt x="7890" y="178813"/>
                  </a:lnTo>
                  <a:lnTo>
                    <a:pt x="16498" y="194231"/>
                  </a:lnTo>
                  <a:lnTo>
                    <a:pt x="31064" y="204266"/>
                  </a:lnTo>
                  <a:lnTo>
                    <a:pt x="59390" y="211678"/>
                  </a:lnTo>
                  <a:lnTo>
                    <a:pt x="95334" y="211332"/>
                  </a:lnTo>
                  <a:lnTo>
                    <a:pt x="153525" y="196856"/>
                  </a:lnTo>
                  <a:lnTo>
                    <a:pt x="213470" y="161057"/>
                  </a:lnTo>
                  <a:lnTo>
                    <a:pt x="227996" y="148756"/>
                  </a:lnTo>
                  <a:lnTo>
                    <a:pt x="270512" y="89158"/>
                  </a:lnTo>
                  <a:lnTo>
                    <a:pt x="290351" y="30200"/>
                  </a:lnTo>
                  <a:lnTo>
                    <a:pt x="290089" y="11733"/>
                  </a:lnTo>
                  <a:lnTo>
                    <a:pt x="287227" y="7822"/>
                  </a:lnTo>
                  <a:lnTo>
                    <a:pt x="282931" y="5215"/>
                  </a:lnTo>
                  <a:lnTo>
                    <a:pt x="26718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BE365C1-5B06-4CA5-B9F6-F0B056CB302C}"/>
                </a:ext>
              </a:extLst>
            </p:cNvPr>
            <p:cNvSpPr/>
            <p:nvPr/>
          </p:nvSpPr>
          <p:spPr>
            <a:xfrm>
              <a:off x="7569270" y="1031036"/>
              <a:ext cx="190350" cy="157646"/>
            </a:xfrm>
            <a:custGeom>
              <a:avLst/>
              <a:gdLst/>
              <a:ahLst/>
              <a:cxnLst/>
              <a:rect l="0" t="0" r="0" b="0"/>
              <a:pathLst>
                <a:path w="190350" h="157646">
                  <a:moveTo>
                    <a:pt x="23880" y="0"/>
                  </a:moveTo>
                  <a:lnTo>
                    <a:pt x="6158" y="24981"/>
                  </a:lnTo>
                  <a:lnTo>
                    <a:pt x="0" y="47445"/>
                  </a:lnTo>
                  <a:lnTo>
                    <a:pt x="272" y="97250"/>
                  </a:lnTo>
                  <a:lnTo>
                    <a:pt x="4620" y="120502"/>
                  </a:lnTo>
                  <a:lnTo>
                    <a:pt x="12734" y="132913"/>
                  </a:lnTo>
                  <a:lnTo>
                    <a:pt x="23700" y="143202"/>
                  </a:lnTo>
                  <a:lnTo>
                    <a:pt x="41130" y="152349"/>
                  </a:lnTo>
                  <a:lnTo>
                    <a:pt x="63466" y="157645"/>
                  </a:lnTo>
                  <a:lnTo>
                    <a:pt x="87653" y="154693"/>
                  </a:lnTo>
                  <a:lnTo>
                    <a:pt x="115679" y="145450"/>
                  </a:lnTo>
                  <a:lnTo>
                    <a:pt x="148564" y="121399"/>
                  </a:lnTo>
                  <a:lnTo>
                    <a:pt x="190349" y="805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C7BB81-B5BA-419A-BD43-3D3F5DE00922}"/>
                </a:ext>
              </a:extLst>
            </p:cNvPr>
            <p:cNvSpPr/>
            <p:nvPr/>
          </p:nvSpPr>
          <p:spPr>
            <a:xfrm>
              <a:off x="7791839" y="1068626"/>
              <a:ext cx="5371" cy="225540"/>
            </a:xfrm>
            <a:custGeom>
              <a:avLst/>
              <a:gdLst/>
              <a:ahLst/>
              <a:cxnLst/>
              <a:rect l="0" t="0" r="0" b="0"/>
              <a:pathLst>
                <a:path w="5371" h="225540">
                  <a:moveTo>
                    <a:pt x="0" y="0"/>
                  </a:moveTo>
                  <a:lnTo>
                    <a:pt x="1591" y="62111"/>
                  </a:lnTo>
                  <a:lnTo>
                    <a:pt x="5039" y="122185"/>
                  </a:lnTo>
                  <a:lnTo>
                    <a:pt x="5342" y="181343"/>
                  </a:lnTo>
                  <a:lnTo>
                    <a:pt x="5370" y="2255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824E17-0DF6-40E9-991C-908E7EA70F12}"/>
                </a:ext>
              </a:extLst>
            </p:cNvPr>
            <p:cNvSpPr/>
            <p:nvPr/>
          </p:nvSpPr>
          <p:spPr>
            <a:xfrm>
              <a:off x="7764990" y="1003101"/>
              <a:ext cx="186564" cy="198366"/>
            </a:xfrm>
            <a:custGeom>
              <a:avLst/>
              <a:gdLst/>
              <a:ahLst/>
              <a:cxnLst/>
              <a:rect l="0" t="0" r="0" b="0"/>
              <a:pathLst>
                <a:path w="186564" h="198366">
                  <a:moveTo>
                    <a:pt x="0" y="65525"/>
                  </a:moveTo>
                  <a:lnTo>
                    <a:pt x="13176" y="37401"/>
                  </a:lnTo>
                  <a:lnTo>
                    <a:pt x="24720" y="21259"/>
                  </a:lnTo>
                  <a:lnTo>
                    <a:pt x="44251" y="8919"/>
                  </a:lnTo>
                  <a:lnTo>
                    <a:pt x="66080" y="555"/>
                  </a:lnTo>
                  <a:lnTo>
                    <a:pt x="93367" y="0"/>
                  </a:lnTo>
                  <a:lnTo>
                    <a:pt x="118423" y="6465"/>
                  </a:lnTo>
                  <a:lnTo>
                    <a:pt x="143984" y="19937"/>
                  </a:lnTo>
                  <a:lnTo>
                    <a:pt x="164679" y="39217"/>
                  </a:lnTo>
                  <a:lnTo>
                    <a:pt x="175087" y="54945"/>
                  </a:lnTo>
                  <a:lnTo>
                    <a:pt x="183950" y="81998"/>
                  </a:lnTo>
                  <a:lnTo>
                    <a:pt x="186563" y="111186"/>
                  </a:lnTo>
                  <a:lnTo>
                    <a:pt x="180370" y="143204"/>
                  </a:lnTo>
                  <a:lnTo>
                    <a:pt x="169259" y="166391"/>
                  </a:lnTo>
                  <a:lnTo>
                    <a:pt x="158478" y="179209"/>
                  </a:lnTo>
                  <a:lnTo>
                    <a:pt x="144212" y="189968"/>
                  </a:lnTo>
                  <a:lnTo>
                    <a:pt x="133904" y="195018"/>
                  </a:lnTo>
                  <a:lnTo>
                    <a:pt x="109485" y="198365"/>
                  </a:lnTo>
                  <a:lnTo>
                    <a:pt x="64439" y="1944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5BD0AC8-D6F2-43DB-818A-99CE83B06ADC}"/>
                </a:ext>
              </a:extLst>
            </p:cNvPr>
            <p:cNvSpPr/>
            <p:nvPr/>
          </p:nvSpPr>
          <p:spPr>
            <a:xfrm>
              <a:off x="4924656" y="1560119"/>
              <a:ext cx="374113" cy="234835"/>
            </a:xfrm>
            <a:custGeom>
              <a:avLst/>
              <a:gdLst/>
              <a:ahLst/>
              <a:cxnLst/>
              <a:rect l="0" t="0" r="0" b="0"/>
              <a:pathLst>
                <a:path w="374113" h="234835">
                  <a:moveTo>
                    <a:pt x="31834" y="29395"/>
                  </a:moveTo>
                  <a:lnTo>
                    <a:pt x="46783" y="14446"/>
                  </a:lnTo>
                  <a:lnTo>
                    <a:pt x="68484" y="6999"/>
                  </a:lnTo>
                  <a:lnTo>
                    <a:pt x="97587" y="3865"/>
                  </a:lnTo>
                  <a:lnTo>
                    <a:pt x="123182" y="8637"/>
                  </a:lnTo>
                  <a:lnTo>
                    <a:pt x="143030" y="17609"/>
                  </a:lnTo>
                  <a:lnTo>
                    <a:pt x="157397" y="30676"/>
                  </a:lnTo>
                  <a:lnTo>
                    <a:pt x="169212" y="45884"/>
                  </a:lnTo>
                  <a:lnTo>
                    <a:pt x="173441" y="58004"/>
                  </a:lnTo>
                  <a:lnTo>
                    <a:pt x="175782" y="92873"/>
                  </a:lnTo>
                  <a:lnTo>
                    <a:pt x="169303" y="124980"/>
                  </a:lnTo>
                  <a:lnTo>
                    <a:pt x="156709" y="154482"/>
                  </a:lnTo>
                  <a:lnTo>
                    <a:pt x="123519" y="190161"/>
                  </a:lnTo>
                  <a:lnTo>
                    <a:pt x="83465" y="219834"/>
                  </a:lnTo>
                  <a:lnTo>
                    <a:pt x="43611" y="234834"/>
                  </a:lnTo>
                  <a:lnTo>
                    <a:pt x="21070" y="234791"/>
                  </a:lnTo>
                  <a:lnTo>
                    <a:pt x="14515" y="231959"/>
                  </a:lnTo>
                  <a:lnTo>
                    <a:pt x="4049" y="222447"/>
                  </a:lnTo>
                  <a:lnTo>
                    <a:pt x="1378" y="215973"/>
                  </a:lnTo>
                  <a:lnTo>
                    <a:pt x="0" y="200824"/>
                  </a:lnTo>
                  <a:lnTo>
                    <a:pt x="2579" y="181224"/>
                  </a:lnTo>
                  <a:lnTo>
                    <a:pt x="9973" y="164079"/>
                  </a:lnTo>
                  <a:lnTo>
                    <a:pt x="19722" y="150514"/>
                  </a:lnTo>
                  <a:lnTo>
                    <a:pt x="37995" y="135836"/>
                  </a:lnTo>
                  <a:lnTo>
                    <a:pt x="48295" y="130799"/>
                  </a:lnTo>
                  <a:lnTo>
                    <a:pt x="69860" y="127460"/>
                  </a:lnTo>
                  <a:lnTo>
                    <a:pt x="95144" y="132172"/>
                  </a:lnTo>
                  <a:lnTo>
                    <a:pt x="156033" y="156782"/>
                  </a:lnTo>
                  <a:lnTo>
                    <a:pt x="194131" y="162289"/>
                  </a:lnTo>
                  <a:lnTo>
                    <a:pt x="244303" y="156051"/>
                  </a:lnTo>
                  <a:lnTo>
                    <a:pt x="273177" y="145886"/>
                  </a:lnTo>
                  <a:lnTo>
                    <a:pt x="292052" y="132889"/>
                  </a:lnTo>
                  <a:lnTo>
                    <a:pt x="325364" y="92986"/>
                  </a:lnTo>
                  <a:lnTo>
                    <a:pt x="336125" y="71772"/>
                  </a:lnTo>
                  <a:lnTo>
                    <a:pt x="341169" y="46592"/>
                  </a:lnTo>
                  <a:lnTo>
                    <a:pt x="339813" y="23087"/>
                  </a:lnTo>
                  <a:lnTo>
                    <a:pt x="335581" y="11476"/>
                  </a:lnTo>
                  <a:lnTo>
                    <a:pt x="332782" y="6709"/>
                  </a:lnTo>
                  <a:lnTo>
                    <a:pt x="328529" y="3531"/>
                  </a:lnTo>
                  <a:lnTo>
                    <a:pt x="317440" y="0"/>
                  </a:lnTo>
                  <a:lnTo>
                    <a:pt x="304555" y="1613"/>
                  </a:lnTo>
                  <a:lnTo>
                    <a:pt x="291470" y="6904"/>
                  </a:lnTo>
                  <a:lnTo>
                    <a:pt x="279687" y="15222"/>
                  </a:lnTo>
                  <a:lnTo>
                    <a:pt x="271666" y="24886"/>
                  </a:lnTo>
                  <a:lnTo>
                    <a:pt x="251168" y="57041"/>
                  </a:lnTo>
                  <a:lnTo>
                    <a:pt x="247032" y="113808"/>
                  </a:lnTo>
                  <a:lnTo>
                    <a:pt x="254143" y="166446"/>
                  </a:lnTo>
                  <a:lnTo>
                    <a:pt x="264969" y="187214"/>
                  </a:lnTo>
                  <a:lnTo>
                    <a:pt x="270193" y="191887"/>
                  </a:lnTo>
                  <a:lnTo>
                    <a:pt x="282363" y="197080"/>
                  </a:lnTo>
                  <a:lnTo>
                    <a:pt x="305484" y="197153"/>
                  </a:lnTo>
                  <a:lnTo>
                    <a:pt x="317738" y="193255"/>
                  </a:lnTo>
                  <a:lnTo>
                    <a:pt x="342867" y="180714"/>
                  </a:lnTo>
                  <a:lnTo>
                    <a:pt x="355166" y="167111"/>
                  </a:lnTo>
                  <a:lnTo>
                    <a:pt x="370786" y="137369"/>
                  </a:lnTo>
                  <a:lnTo>
                    <a:pt x="374112" y="115153"/>
                  </a:lnTo>
                  <a:lnTo>
                    <a:pt x="370353" y="77825"/>
                  </a:lnTo>
                  <a:lnTo>
                    <a:pt x="365065" y="61460"/>
                  </a:lnTo>
                  <a:lnTo>
                    <a:pt x="360791" y="55545"/>
                  </a:lnTo>
                  <a:lnTo>
                    <a:pt x="337923" y="401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A88A6D1-AA23-4449-8B65-A8BCFBBA3107}"/>
                </a:ext>
              </a:extLst>
            </p:cNvPr>
            <p:cNvSpPr/>
            <p:nvPr/>
          </p:nvSpPr>
          <p:spPr>
            <a:xfrm>
              <a:off x="5434419" y="1584144"/>
              <a:ext cx="182580" cy="169131"/>
            </a:xfrm>
            <a:custGeom>
              <a:avLst/>
              <a:gdLst/>
              <a:ahLst/>
              <a:cxnLst/>
              <a:rect l="0" t="0" r="0" b="0"/>
              <a:pathLst>
                <a:path w="182580" h="169131">
                  <a:moveTo>
                    <a:pt x="0" y="0"/>
                  </a:moveTo>
                  <a:lnTo>
                    <a:pt x="19254" y="58113"/>
                  </a:lnTo>
                  <a:lnTo>
                    <a:pt x="33993" y="115863"/>
                  </a:lnTo>
                  <a:lnTo>
                    <a:pt x="40124" y="166881"/>
                  </a:lnTo>
                  <a:lnTo>
                    <a:pt x="41069" y="169130"/>
                  </a:lnTo>
                  <a:lnTo>
                    <a:pt x="41699" y="167647"/>
                  </a:lnTo>
                  <a:lnTo>
                    <a:pt x="47197" y="110408"/>
                  </a:lnTo>
                  <a:lnTo>
                    <a:pt x="63263" y="59745"/>
                  </a:lnTo>
                  <a:lnTo>
                    <a:pt x="79076" y="36854"/>
                  </a:lnTo>
                  <a:lnTo>
                    <a:pt x="104810" y="17158"/>
                  </a:lnTo>
                  <a:lnTo>
                    <a:pt x="133908" y="4189"/>
                  </a:lnTo>
                  <a:lnTo>
                    <a:pt x="155960" y="4092"/>
                  </a:lnTo>
                  <a:lnTo>
                    <a:pt x="182579" y="107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5CF05C-7DDC-4FF7-ACD4-F0E211FFFC88}"/>
                </a:ext>
              </a:extLst>
            </p:cNvPr>
            <p:cNvSpPr/>
            <p:nvPr/>
          </p:nvSpPr>
          <p:spPr>
            <a:xfrm>
              <a:off x="5407569" y="1670063"/>
              <a:ext cx="247020" cy="46652"/>
            </a:xfrm>
            <a:custGeom>
              <a:avLst/>
              <a:gdLst/>
              <a:ahLst/>
              <a:cxnLst/>
              <a:rect l="0" t="0" r="0" b="0"/>
              <a:pathLst>
                <a:path w="247020" h="46652">
                  <a:moveTo>
                    <a:pt x="0" y="42960"/>
                  </a:moveTo>
                  <a:lnTo>
                    <a:pt x="14054" y="46651"/>
                  </a:lnTo>
                  <a:lnTo>
                    <a:pt x="77123" y="43982"/>
                  </a:lnTo>
                  <a:lnTo>
                    <a:pt x="133320" y="35546"/>
                  </a:lnTo>
                  <a:lnTo>
                    <a:pt x="189690" y="23255"/>
                  </a:lnTo>
                  <a:lnTo>
                    <a:pt x="229443" y="11932"/>
                  </a:lnTo>
                  <a:lnTo>
                    <a:pt x="24701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F2AC066-FB57-4595-8081-88888ED90866}"/>
                </a:ext>
              </a:extLst>
            </p:cNvPr>
            <p:cNvSpPr/>
            <p:nvPr/>
          </p:nvSpPr>
          <p:spPr>
            <a:xfrm>
              <a:off x="5763775" y="1503594"/>
              <a:ext cx="19693" cy="241650"/>
            </a:xfrm>
            <a:custGeom>
              <a:avLst/>
              <a:gdLst/>
              <a:ahLst/>
              <a:cxnLst/>
              <a:rect l="0" t="0" r="0" b="0"/>
              <a:pathLst>
                <a:path w="19693" h="241650">
                  <a:moveTo>
                    <a:pt x="8952" y="0"/>
                  </a:moveTo>
                  <a:lnTo>
                    <a:pt x="3251" y="5702"/>
                  </a:lnTo>
                  <a:lnTo>
                    <a:pt x="451" y="14865"/>
                  </a:lnTo>
                  <a:lnTo>
                    <a:pt x="0" y="67336"/>
                  </a:lnTo>
                  <a:lnTo>
                    <a:pt x="6223" y="127045"/>
                  </a:lnTo>
                  <a:lnTo>
                    <a:pt x="11563" y="185134"/>
                  </a:lnTo>
                  <a:lnTo>
                    <a:pt x="19692" y="2416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DC2CE8B-A4AA-4362-93E0-F795FD9D4212}"/>
                </a:ext>
              </a:extLst>
            </p:cNvPr>
            <p:cNvSpPr/>
            <p:nvPr/>
          </p:nvSpPr>
          <p:spPr>
            <a:xfrm>
              <a:off x="5681438" y="1605624"/>
              <a:ext cx="155730" cy="32221"/>
            </a:xfrm>
            <a:custGeom>
              <a:avLst/>
              <a:gdLst/>
              <a:ahLst/>
              <a:cxnLst/>
              <a:rect l="0" t="0" r="0" b="0"/>
              <a:pathLst>
                <a:path w="155730" h="32221">
                  <a:moveTo>
                    <a:pt x="0" y="32220"/>
                  </a:moveTo>
                  <a:lnTo>
                    <a:pt x="60789" y="19596"/>
                  </a:lnTo>
                  <a:lnTo>
                    <a:pt x="120796" y="5366"/>
                  </a:lnTo>
                  <a:lnTo>
                    <a:pt x="15572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07387E0-C410-40AB-ADB3-2DAD9D8C5B25}"/>
                </a:ext>
              </a:extLst>
            </p:cNvPr>
            <p:cNvSpPr/>
            <p:nvPr/>
          </p:nvSpPr>
          <p:spPr>
            <a:xfrm>
              <a:off x="6068076" y="1460634"/>
              <a:ext cx="16111" cy="289980"/>
            </a:xfrm>
            <a:custGeom>
              <a:avLst/>
              <a:gdLst/>
              <a:ahLst/>
              <a:cxnLst/>
              <a:rect l="0" t="0" r="0" b="0"/>
              <a:pathLst>
                <a:path w="16111" h="289980">
                  <a:moveTo>
                    <a:pt x="0" y="0"/>
                  </a:moveTo>
                  <a:lnTo>
                    <a:pt x="0" y="56793"/>
                  </a:lnTo>
                  <a:lnTo>
                    <a:pt x="0" y="115877"/>
                  </a:lnTo>
                  <a:lnTo>
                    <a:pt x="0" y="175331"/>
                  </a:lnTo>
                  <a:lnTo>
                    <a:pt x="2851" y="238397"/>
                  </a:lnTo>
                  <a:lnTo>
                    <a:pt x="16110" y="2899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DC3CA4C-3EAD-454C-85E5-0B7F5F58BFE0}"/>
                </a:ext>
              </a:extLst>
            </p:cNvPr>
            <p:cNvSpPr/>
            <p:nvPr/>
          </p:nvSpPr>
          <p:spPr>
            <a:xfrm>
              <a:off x="6181762" y="1454158"/>
              <a:ext cx="734499" cy="423817"/>
            </a:xfrm>
            <a:custGeom>
              <a:avLst/>
              <a:gdLst/>
              <a:ahLst/>
              <a:cxnLst/>
              <a:rect l="0" t="0" r="0" b="0"/>
              <a:pathLst>
                <a:path w="734499" h="423817">
                  <a:moveTo>
                    <a:pt x="25934" y="103136"/>
                  </a:moveTo>
                  <a:lnTo>
                    <a:pt x="8809" y="143464"/>
                  </a:lnTo>
                  <a:lnTo>
                    <a:pt x="0" y="202630"/>
                  </a:lnTo>
                  <a:lnTo>
                    <a:pt x="2206" y="227154"/>
                  </a:lnTo>
                  <a:lnTo>
                    <a:pt x="6637" y="239004"/>
                  </a:lnTo>
                  <a:lnTo>
                    <a:pt x="19205" y="256334"/>
                  </a:lnTo>
                  <a:lnTo>
                    <a:pt x="35343" y="267596"/>
                  </a:lnTo>
                  <a:lnTo>
                    <a:pt x="50005" y="270104"/>
                  </a:lnTo>
                  <a:lnTo>
                    <a:pt x="83931" y="265384"/>
                  </a:lnTo>
                  <a:lnTo>
                    <a:pt x="106272" y="257147"/>
                  </a:lnTo>
                  <a:lnTo>
                    <a:pt x="148838" y="229562"/>
                  </a:lnTo>
                  <a:lnTo>
                    <a:pt x="171906" y="203270"/>
                  </a:lnTo>
                  <a:lnTo>
                    <a:pt x="188722" y="162132"/>
                  </a:lnTo>
                  <a:lnTo>
                    <a:pt x="192080" y="116804"/>
                  </a:lnTo>
                  <a:lnTo>
                    <a:pt x="189456" y="94854"/>
                  </a:lnTo>
                  <a:lnTo>
                    <a:pt x="169324" y="31507"/>
                  </a:lnTo>
                  <a:lnTo>
                    <a:pt x="169521" y="12898"/>
                  </a:lnTo>
                  <a:lnTo>
                    <a:pt x="171778" y="8371"/>
                  </a:lnTo>
                  <a:lnTo>
                    <a:pt x="179060" y="1749"/>
                  </a:lnTo>
                  <a:lnTo>
                    <a:pt x="191445" y="0"/>
                  </a:lnTo>
                  <a:lnTo>
                    <a:pt x="198924" y="369"/>
                  </a:lnTo>
                  <a:lnTo>
                    <a:pt x="212008" y="5552"/>
                  </a:lnTo>
                  <a:lnTo>
                    <a:pt x="223193" y="14419"/>
                  </a:lnTo>
                  <a:lnTo>
                    <a:pt x="246739" y="49281"/>
                  </a:lnTo>
                  <a:lnTo>
                    <a:pt x="265410" y="112170"/>
                  </a:lnTo>
                  <a:lnTo>
                    <a:pt x="271841" y="162688"/>
                  </a:lnTo>
                  <a:lnTo>
                    <a:pt x="266965" y="198445"/>
                  </a:lnTo>
                  <a:lnTo>
                    <a:pt x="265381" y="204265"/>
                  </a:lnTo>
                  <a:lnTo>
                    <a:pt x="263131" y="206355"/>
                  </a:lnTo>
                  <a:lnTo>
                    <a:pt x="260439" y="205959"/>
                  </a:lnTo>
                  <a:lnTo>
                    <a:pt x="257450" y="203904"/>
                  </a:lnTo>
                  <a:lnTo>
                    <a:pt x="254129" y="195257"/>
                  </a:lnTo>
                  <a:lnTo>
                    <a:pt x="251628" y="139085"/>
                  </a:lnTo>
                  <a:lnTo>
                    <a:pt x="260077" y="102326"/>
                  </a:lnTo>
                  <a:lnTo>
                    <a:pt x="270398" y="79493"/>
                  </a:lnTo>
                  <a:lnTo>
                    <a:pt x="279573" y="66972"/>
                  </a:lnTo>
                  <a:lnTo>
                    <a:pt x="291209" y="58622"/>
                  </a:lnTo>
                  <a:lnTo>
                    <a:pt x="318126" y="48400"/>
                  </a:lnTo>
                  <a:lnTo>
                    <a:pt x="330620" y="47583"/>
                  </a:lnTo>
                  <a:lnTo>
                    <a:pt x="336458" y="48201"/>
                  </a:lnTo>
                  <a:lnTo>
                    <a:pt x="356077" y="57622"/>
                  </a:lnTo>
                  <a:lnTo>
                    <a:pt x="389604" y="83618"/>
                  </a:lnTo>
                  <a:lnTo>
                    <a:pt x="435167" y="140834"/>
                  </a:lnTo>
                  <a:lnTo>
                    <a:pt x="468252" y="199697"/>
                  </a:lnTo>
                  <a:lnTo>
                    <a:pt x="488838" y="219237"/>
                  </a:lnTo>
                  <a:lnTo>
                    <a:pt x="525768" y="240944"/>
                  </a:lnTo>
                  <a:lnTo>
                    <a:pt x="556759" y="245997"/>
                  </a:lnTo>
                  <a:lnTo>
                    <a:pt x="612224" y="242004"/>
                  </a:lnTo>
                  <a:lnTo>
                    <a:pt x="654953" y="230358"/>
                  </a:lnTo>
                  <a:lnTo>
                    <a:pt x="685234" y="213897"/>
                  </a:lnTo>
                  <a:lnTo>
                    <a:pt x="708587" y="193336"/>
                  </a:lnTo>
                  <a:lnTo>
                    <a:pt x="724229" y="172291"/>
                  </a:lnTo>
                  <a:lnTo>
                    <a:pt x="734498" y="147161"/>
                  </a:lnTo>
                  <a:lnTo>
                    <a:pt x="734451" y="129664"/>
                  </a:lnTo>
                  <a:lnTo>
                    <a:pt x="730452" y="113733"/>
                  </a:lnTo>
                  <a:lnTo>
                    <a:pt x="724697" y="102675"/>
                  </a:lnTo>
                  <a:lnTo>
                    <a:pt x="706196" y="86889"/>
                  </a:lnTo>
                  <a:lnTo>
                    <a:pt x="676118" y="76577"/>
                  </a:lnTo>
                  <a:lnTo>
                    <a:pt x="620989" y="71661"/>
                  </a:lnTo>
                  <a:lnTo>
                    <a:pt x="581406" y="75301"/>
                  </a:lnTo>
                  <a:lnTo>
                    <a:pt x="545106" y="86403"/>
                  </a:lnTo>
                  <a:lnTo>
                    <a:pt x="520694" y="100383"/>
                  </a:lnTo>
                  <a:lnTo>
                    <a:pt x="479891" y="136204"/>
                  </a:lnTo>
                  <a:lnTo>
                    <a:pt x="457417" y="167650"/>
                  </a:lnTo>
                  <a:lnTo>
                    <a:pt x="449460" y="189409"/>
                  </a:lnTo>
                  <a:lnTo>
                    <a:pt x="449026" y="211900"/>
                  </a:lnTo>
                  <a:lnTo>
                    <a:pt x="454431" y="223274"/>
                  </a:lnTo>
                  <a:lnTo>
                    <a:pt x="458378" y="227978"/>
                  </a:lnTo>
                  <a:lnTo>
                    <a:pt x="469128" y="233204"/>
                  </a:lnTo>
                  <a:lnTo>
                    <a:pt x="483054" y="234930"/>
                  </a:lnTo>
                  <a:lnTo>
                    <a:pt x="543595" y="224690"/>
                  </a:lnTo>
                  <a:lnTo>
                    <a:pt x="584223" y="203156"/>
                  </a:lnTo>
                  <a:lnTo>
                    <a:pt x="632140" y="170553"/>
                  </a:lnTo>
                  <a:lnTo>
                    <a:pt x="666092" y="133116"/>
                  </a:lnTo>
                  <a:lnTo>
                    <a:pt x="671032" y="123621"/>
                  </a:lnTo>
                  <a:lnTo>
                    <a:pt x="674317" y="105360"/>
                  </a:lnTo>
                  <a:lnTo>
                    <a:pt x="674182" y="102829"/>
                  </a:lnTo>
                  <a:lnTo>
                    <a:pt x="673495" y="102931"/>
                  </a:lnTo>
                  <a:lnTo>
                    <a:pt x="672440" y="104789"/>
                  </a:lnTo>
                  <a:lnTo>
                    <a:pt x="677991" y="140927"/>
                  </a:lnTo>
                  <a:lnTo>
                    <a:pt x="698459" y="201605"/>
                  </a:lnTo>
                  <a:lnTo>
                    <a:pt x="718554" y="259244"/>
                  </a:lnTo>
                  <a:lnTo>
                    <a:pt x="726403" y="305190"/>
                  </a:lnTo>
                  <a:lnTo>
                    <a:pt x="721307" y="359861"/>
                  </a:lnTo>
                  <a:lnTo>
                    <a:pt x="714300" y="381574"/>
                  </a:lnTo>
                  <a:lnTo>
                    <a:pt x="698632" y="401723"/>
                  </a:lnTo>
                  <a:lnTo>
                    <a:pt x="685279" y="412703"/>
                  </a:lnTo>
                  <a:lnTo>
                    <a:pt x="664286" y="420664"/>
                  </a:lnTo>
                  <a:lnTo>
                    <a:pt x="634155" y="423816"/>
                  </a:lnTo>
                  <a:lnTo>
                    <a:pt x="596987" y="417739"/>
                  </a:lnTo>
                  <a:lnTo>
                    <a:pt x="570941" y="402951"/>
                  </a:lnTo>
                  <a:lnTo>
                    <a:pt x="546822" y="3823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73E68B2-CC55-43E6-BCF3-C231EF902B4E}"/>
              </a:ext>
            </a:extLst>
          </p:cNvPr>
          <p:cNvGrpSpPr/>
          <p:nvPr/>
        </p:nvGrpSpPr>
        <p:grpSpPr>
          <a:xfrm>
            <a:off x="5638478" y="3592516"/>
            <a:ext cx="2738690" cy="883930"/>
            <a:chOff x="5638478" y="3592516"/>
            <a:chExt cx="2738690" cy="88393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C6F5189-6AF0-4FB1-BFB0-CB7F9660179B}"/>
                </a:ext>
              </a:extLst>
            </p:cNvPr>
            <p:cNvSpPr/>
            <p:nvPr/>
          </p:nvSpPr>
          <p:spPr>
            <a:xfrm>
              <a:off x="6807719" y="3866528"/>
              <a:ext cx="334062" cy="609918"/>
            </a:xfrm>
            <a:custGeom>
              <a:avLst/>
              <a:gdLst/>
              <a:ahLst/>
              <a:cxnLst/>
              <a:rect l="0" t="0" r="0" b="0"/>
              <a:pathLst>
                <a:path w="334062" h="609918">
                  <a:moveTo>
                    <a:pt x="6784" y="69667"/>
                  </a:moveTo>
                  <a:lnTo>
                    <a:pt x="1083" y="63965"/>
                  </a:lnTo>
                  <a:lnTo>
                    <a:pt x="0" y="59899"/>
                  </a:lnTo>
                  <a:lnTo>
                    <a:pt x="388" y="49016"/>
                  </a:lnTo>
                  <a:lnTo>
                    <a:pt x="4140" y="39406"/>
                  </a:lnTo>
                  <a:lnTo>
                    <a:pt x="16273" y="23514"/>
                  </a:lnTo>
                  <a:lnTo>
                    <a:pt x="29485" y="15352"/>
                  </a:lnTo>
                  <a:lnTo>
                    <a:pt x="63442" y="3540"/>
                  </a:lnTo>
                  <a:lnTo>
                    <a:pt x="123849" y="0"/>
                  </a:lnTo>
                  <a:lnTo>
                    <a:pt x="182161" y="459"/>
                  </a:lnTo>
                  <a:lnTo>
                    <a:pt x="215147" y="7332"/>
                  </a:lnTo>
                  <a:lnTo>
                    <a:pt x="229157" y="15330"/>
                  </a:lnTo>
                  <a:lnTo>
                    <a:pt x="240865" y="25258"/>
                  </a:lnTo>
                  <a:lnTo>
                    <a:pt x="249043" y="41459"/>
                  </a:lnTo>
                  <a:lnTo>
                    <a:pt x="250096" y="54544"/>
                  </a:lnTo>
                  <a:lnTo>
                    <a:pt x="245911" y="79540"/>
                  </a:lnTo>
                  <a:lnTo>
                    <a:pt x="228365" y="107927"/>
                  </a:lnTo>
                  <a:lnTo>
                    <a:pt x="168009" y="160946"/>
                  </a:lnTo>
                  <a:lnTo>
                    <a:pt x="150738" y="175274"/>
                  </a:lnTo>
                  <a:lnTo>
                    <a:pt x="148100" y="179451"/>
                  </a:lnTo>
                  <a:lnTo>
                    <a:pt x="146760" y="188866"/>
                  </a:lnTo>
                  <a:lnTo>
                    <a:pt x="151335" y="200609"/>
                  </a:lnTo>
                  <a:lnTo>
                    <a:pt x="160529" y="213186"/>
                  </a:lnTo>
                  <a:lnTo>
                    <a:pt x="221444" y="258076"/>
                  </a:lnTo>
                  <a:lnTo>
                    <a:pt x="280542" y="312915"/>
                  </a:lnTo>
                  <a:lnTo>
                    <a:pt x="319322" y="369255"/>
                  </a:lnTo>
                  <a:lnTo>
                    <a:pt x="329369" y="393784"/>
                  </a:lnTo>
                  <a:lnTo>
                    <a:pt x="334061" y="451309"/>
                  </a:lnTo>
                  <a:lnTo>
                    <a:pt x="331444" y="483958"/>
                  </a:lnTo>
                  <a:lnTo>
                    <a:pt x="320298" y="517080"/>
                  </a:lnTo>
                  <a:lnTo>
                    <a:pt x="294196" y="561153"/>
                  </a:lnTo>
                  <a:lnTo>
                    <a:pt x="275782" y="578462"/>
                  </a:lnTo>
                  <a:lnTo>
                    <a:pt x="231129" y="604889"/>
                  </a:lnTo>
                  <a:lnTo>
                    <a:pt x="210490" y="609917"/>
                  </a:lnTo>
                  <a:lnTo>
                    <a:pt x="194576" y="609900"/>
                  </a:lnTo>
                  <a:lnTo>
                    <a:pt x="163926" y="601988"/>
                  </a:lnTo>
                  <a:lnTo>
                    <a:pt x="140126" y="585655"/>
                  </a:lnTo>
                  <a:lnTo>
                    <a:pt x="119554" y="5637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5CFEB81-57F9-418C-876A-6C693AF6A473}"/>
                </a:ext>
              </a:extLst>
            </p:cNvPr>
            <p:cNvSpPr/>
            <p:nvPr/>
          </p:nvSpPr>
          <p:spPr>
            <a:xfrm>
              <a:off x="7233362" y="4009270"/>
              <a:ext cx="279239" cy="359449"/>
            </a:xfrm>
            <a:custGeom>
              <a:avLst/>
              <a:gdLst/>
              <a:ahLst/>
              <a:cxnLst/>
              <a:rect l="0" t="0" r="0" b="0"/>
              <a:pathLst>
                <a:path w="279239" h="359449">
                  <a:moveTo>
                    <a:pt x="0" y="7474"/>
                  </a:moveTo>
                  <a:lnTo>
                    <a:pt x="25272" y="0"/>
                  </a:lnTo>
                  <a:lnTo>
                    <a:pt x="59089" y="1666"/>
                  </a:lnTo>
                  <a:lnTo>
                    <a:pt x="96189" y="11769"/>
                  </a:lnTo>
                  <a:lnTo>
                    <a:pt x="118047" y="25670"/>
                  </a:lnTo>
                  <a:lnTo>
                    <a:pt x="148249" y="56673"/>
                  </a:lnTo>
                  <a:lnTo>
                    <a:pt x="164835" y="88610"/>
                  </a:lnTo>
                  <a:lnTo>
                    <a:pt x="169764" y="109677"/>
                  </a:lnTo>
                  <a:lnTo>
                    <a:pt x="171162" y="171078"/>
                  </a:lnTo>
                  <a:lnTo>
                    <a:pt x="156703" y="233055"/>
                  </a:lnTo>
                  <a:lnTo>
                    <a:pt x="145911" y="265970"/>
                  </a:lnTo>
                  <a:lnTo>
                    <a:pt x="111476" y="318420"/>
                  </a:lnTo>
                  <a:lnTo>
                    <a:pt x="85152" y="345118"/>
                  </a:lnTo>
                  <a:lnTo>
                    <a:pt x="65472" y="356392"/>
                  </a:lnTo>
                  <a:lnTo>
                    <a:pt x="51572" y="359448"/>
                  </a:lnTo>
                  <a:lnTo>
                    <a:pt x="46315" y="358473"/>
                  </a:lnTo>
                  <a:lnTo>
                    <a:pt x="42213" y="356033"/>
                  </a:lnTo>
                  <a:lnTo>
                    <a:pt x="38882" y="352616"/>
                  </a:lnTo>
                  <a:lnTo>
                    <a:pt x="37854" y="348548"/>
                  </a:lnTo>
                  <a:lnTo>
                    <a:pt x="39894" y="339255"/>
                  </a:lnTo>
                  <a:lnTo>
                    <a:pt x="47752" y="326811"/>
                  </a:lnTo>
                  <a:lnTo>
                    <a:pt x="60489" y="315566"/>
                  </a:lnTo>
                  <a:lnTo>
                    <a:pt x="75600" y="307527"/>
                  </a:lnTo>
                  <a:lnTo>
                    <a:pt x="97115" y="304216"/>
                  </a:lnTo>
                  <a:lnTo>
                    <a:pt x="159417" y="312064"/>
                  </a:lnTo>
                  <a:lnTo>
                    <a:pt x="218282" y="328487"/>
                  </a:lnTo>
                  <a:lnTo>
                    <a:pt x="279238" y="3565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0F99B53-9AD2-4CB7-BE0B-4EDC2356B905}"/>
                </a:ext>
              </a:extLst>
            </p:cNvPr>
            <p:cNvSpPr/>
            <p:nvPr/>
          </p:nvSpPr>
          <p:spPr>
            <a:xfrm>
              <a:off x="7524014" y="3984524"/>
              <a:ext cx="286474" cy="394477"/>
            </a:xfrm>
            <a:custGeom>
              <a:avLst/>
              <a:gdLst/>
              <a:ahLst/>
              <a:cxnLst/>
              <a:rect l="0" t="0" r="0" b="0"/>
              <a:pathLst>
                <a:path w="286474" h="394477">
                  <a:moveTo>
                    <a:pt x="36916" y="48330"/>
                  </a:moveTo>
                  <a:lnTo>
                    <a:pt x="25248" y="61191"/>
                  </a:lnTo>
                  <a:lnTo>
                    <a:pt x="11145" y="94751"/>
                  </a:lnTo>
                  <a:lnTo>
                    <a:pt x="1296" y="150764"/>
                  </a:lnTo>
                  <a:lnTo>
                    <a:pt x="0" y="213412"/>
                  </a:lnTo>
                  <a:lnTo>
                    <a:pt x="9089" y="260825"/>
                  </a:lnTo>
                  <a:lnTo>
                    <a:pt x="35949" y="322589"/>
                  </a:lnTo>
                  <a:lnTo>
                    <a:pt x="58379" y="353166"/>
                  </a:lnTo>
                  <a:lnTo>
                    <a:pt x="71584" y="366047"/>
                  </a:lnTo>
                  <a:lnTo>
                    <a:pt x="109405" y="387581"/>
                  </a:lnTo>
                  <a:lnTo>
                    <a:pt x="139740" y="394476"/>
                  </a:lnTo>
                  <a:lnTo>
                    <a:pt x="165699" y="393668"/>
                  </a:lnTo>
                  <a:lnTo>
                    <a:pt x="185656" y="386799"/>
                  </a:lnTo>
                  <a:lnTo>
                    <a:pt x="216502" y="366806"/>
                  </a:lnTo>
                  <a:lnTo>
                    <a:pt x="246554" y="335131"/>
                  </a:lnTo>
                  <a:lnTo>
                    <a:pt x="269320" y="285722"/>
                  </a:lnTo>
                  <a:lnTo>
                    <a:pt x="286473" y="229645"/>
                  </a:lnTo>
                  <a:lnTo>
                    <a:pt x="284516" y="168185"/>
                  </a:lnTo>
                  <a:lnTo>
                    <a:pt x="275477" y="136733"/>
                  </a:lnTo>
                  <a:lnTo>
                    <a:pt x="249858" y="78787"/>
                  </a:lnTo>
                  <a:lnTo>
                    <a:pt x="233558" y="55009"/>
                  </a:lnTo>
                  <a:lnTo>
                    <a:pt x="192565" y="18767"/>
                  </a:lnTo>
                  <a:lnTo>
                    <a:pt x="176512" y="10268"/>
                  </a:lnTo>
                  <a:lnTo>
                    <a:pt x="12820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1883CF2-EDB9-4B30-95FD-DEC15CDFBFCD}"/>
                </a:ext>
              </a:extLst>
            </p:cNvPr>
            <p:cNvSpPr/>
            <p:nvPr/>
          </p:nvSpPr>
          <p:spPr>
            <a:xfrm>
              <a:off x="7936829" y="4124144"/>
              <a:ext cx="211915" cy="210400"/>
            </a:xfrm>
            <a:custGeom>
              <a:avLst/>
              <a:gdLst/>
              <a:ahLst/>
              <a:cxnLst/>
              <a:rect l="0" t="0" r="0" b="0"/>
              <a:pathLst>
                <a:path w="211915" h="210400">
                  <a:moveTo>
                    <a:pt x="0" y="0"/>
                  </a:moveTo>
                  <a:lnTo>
                    <a:pt x="22009" y="26893"/>
                  </a:lnTo>
                  <a:lnTo>
                    <a:pt x="51861" y="83489"/>
                  </a:lnTo>
                  <a:lnTo>
                    <a:pt x="67210" y="129019"/>
                  </a:lnTo>
                  <a:lnTo>
                    <a:pt x="72316" y="174663"/>
                  </a:lnTo>
                  <a:lnTo>
                    <a:pt x="67454" y="205346"/>
                  </a:lnTo>
                  <a:lnTo>
                    <a:pt x="65255" y="209093"/>
                  </a:lnTo>
                  <a:lnTo>
                    <a:pt x="62597" y="210399"/>
                  </a:lnTo>
                  <a:lnTo>
                    <a:pt x="59631" y="210076"/>
                  </a:lnTo>
                  <a:lnTo>
                    <a:pt x="58250" y="206877"/>
                  </a:lnTo>
                  <a:lnTo>
                    <a:pt x="58308" y="195367"/>
                  </a:lnTo>
                  <a:lnTo>
                    <a:pt x="73653" y="146105"/>
                  </a:lnTo>
                  <a:lnTo>
                    <a:pt x="101030" y="104806"/>
                  </a:lnTo>
                  <a:lnTo>
                    <a:pt x="116152" y="88258"/>
                  </a:lnTo>
                  <a:lnTo>
                    <a:pt x="135583" y="79982"/>
                  </a:lnTo>
                  <a:lnTo>
                    <a:pt x="163086" y="76602"/>
                  </a:lnTo>
                  <a:lnTo>
                    <a:pt x="188205" y="81302"/>
                  </a:lnTo>
                  <a:lnTo>
                    <a:pt x="205062" y="90253"/>
                  </a:lnTo>
                  <a:lnTo>
                    <a:pt x="208308" y="94775"/>
                  </a:lnTo>
                  <a:lnTo>
                    <a:pt x="211914" y="106164"/>
                  </a:lnTo>
                  <a:lnTo>
                    <a:pt x="210335" y="117591"/>
                  </a:lnTo>
                  <a:lnTo>
                    <a:pt x="202736" y="132495"/>
                  </a:lnTo>
                  <a:lnTo>
                    <a:pt x="195714" y="140033"/>
                  </a:lnTo>
                  <a:lnTo>
                    <a:pt x="159334" y="159794"/>
                  </a:lnTo>
                  <a:lnTo>
                    <a:pt x="117984" y="170133"/>
                  </a:lnTo>
                  <a:lnTo>
                    <a:pt x="57666" y="176833"/>
                  </a:lnTo>
                  <a:lnTo>
                    <a:pt x="42960" y="1772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40843-FEBA-495A-BF48-2032FC9CDA00}"/>
                </a:ext>
              </a:extLst>
            </p:cNvPr>
            <p:cNvSpPr/>
            <p:nvPr/>
          </p:nvSpPr>
          <p:spPr>
            <a:xfrm>
              <a:off x="8237548" y="4124144"/>
              <a:ext cx="59071" cy="295350"/>
            </a:xfrm>
            <a:custGeom>
              <a:avLst/>
              <a:gdLst/>
              <a:ahLst/>
              <a:cxnLst/>
              <a:rect l="0" t="0" r="0" b="0"/>
              <a:pathLst>
                <a:path w="59071" h="295350">
                  <a:moveTo>
                    <a:pt x="0" y="0"/>
                  </a:moveTo>
                  <a:lnTo>
                    <a:pt x="14948" y="17799"/>
                  </a:lnTo>
                  <a:lnTo>
                    <a:pt x="25246" y="38422"/>
                  </a:lnTo>
                  <a:lnTo>
                    <a:pt x="35501" y="99188"/>
                  </a:lnTo>
                  <a:lnTo>
                    <a:pt x="42132" y="162101"/>
                  </a:lnTo>
                  <a:lnTo>
                    <a:pt x="46601" y="221537"/>
                  </a:lnTo>
                  <a:lnTo>
                    <a:pt x="55736" y="283719"/>
                  </a:lnTo>
                  <a:lnTo>
                    <a:pt x="59070" y="2953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C4C468A-486B-4376-AC44-BFD361D642B3}"/>
                </a:ext>
              </a:extLst>
            </p:cNvPr>
            <p:cNvSpPr/>
            <p:nvPr/>
          </p:nvSpPr>
          <p:spPr>
            <a:xfrm>
              <a:off x="8205328" y="4243963"/>
              <a:ext cx="171840" cy="19801"/>
            </a:xfrm>
            <a:custGeom>
              <a:avLst/>
              <a:gdLst/>
              <a:ahLst/>
              <a:cxnLst/>
              <a:rect l="0" t="0" r="0" b="0"/>
              <a:pathLst>
                <a:path w="171840" h="19801">
                  <a:moveTo>
                    <a:pt x="0" y="3690"/>
                  </a:moveTo>
                  <a:lnTo>
                    <a:pt x="14652" y="0"/>
                  </a:lnTo>
                  <a:lnTo>
                    <a:pt x="45390" y="243"/>
                  </a:lnTo>
                  <a:lnTo>
                    <a:pt x="102468" y="8112"/>
                  </a:lnTo>
                  <a:lnTo>
                    <a:pt x="158653" y="18312"/>
                  </a:lnTo>
                  <a:lnTo>
                    <a:pt x="171839" y="19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B00D9-5629-41A0-A05D-BA6FD12A1A9C}"/>
                </a:ext>
              </a:extLst>
            </p:cNvPr>
            <p:cNvSpPr/>
            <p:nvPr/>
          </p:nvSpPr>
          <p:spPr>
            <a:xfrm>
              <a:off x="5638478" y="3592516"/>
              <a:ext cx="1256576" cy="622918"/>
            </a:xfrm>
            <a:custGeom>
              <a:avLst/>
              <a:gdLst/>
              <a:ahLst/>
              <a:cxnLst/>
              <a:rect l="0" t="0" r="0" b="0"/>
              <a:pathLst>
                <a:path w="1256576" h="622918">
                  <a:moveTo>
                    <a:pt x="1256575" y="622917"/>
                  </a:moveTo>
                  <a:lnTo>
                    <a:pt x="1215716" y="606999"/>
                  </a:lnTo>
                  <a:lnTo>
                    <a:pt x="1155820" y="583933"/>
                  </a:lnTo>
                  <a:lnTo>
                    <a:pt x="1095340" y="559254"/>
                  </a:lnTo>
                  <a:lnTo>
                    <a:pt x="1037515" y="532815"/>
                  </a:lnTo>
                  <a:lnTo>
                    <a:pt x="983227" y="509597"/>
                  </a:lnTo>
                  <a:lnTo>
                    <a:pt x="924530" y="483226"/>
                  </a:lnTo>
                  <a:lnTo>
                    <a:pt x="872875" y="461804"/>
                  </a:lnTo>
                  <a:lnTo>
                    <a:pt x="821834" y="440336"/>
                  </a:lnTo>
                  <a:lnTo>
                    <a:pt x="758390" y="412891"/>
                  </a:lnTo>
                  <a:lnTo>
                    <a:pt x="704593" y="387758"/>
                  </a:lnTo>
                  <a:lnTo>
                    <a:pt x="650719" y="362529"/>
                  </a:lnTo>
                  <a:lnTo>
                    <a:pt x="598399" y="334563"/>
                  </a:lnTo>
                  <a:lnTo>
                    <a:pt x="546254" y="306056"/>
                  </a:lnTo>
                  <a:lnTo>
                    <a:pt x="493016" y="280293"/>
                  </a:lnTo>
                  <a:lnTo>
                    <a:pt x="429699" y="245095"/>
                  </a:lnTo>
                  <a:lnTo>
                    <a:pt x="366962" y="209993"/>
                  </a:lnTo>
                  <a:lnTo>
                    <a:pt x="304301" y="175258"/>
                  </a:lnTo>
                  <a:lnTo>
                    <a:pt x="243240" y="139598"/>
                  </a:lnTo>
                  <a:lnTo>
                    <a:pt x="184468" y="103817"/>
                  </a:lnTo>
                  <a:lnTo>
                    <a:pt x="129128" y="70870"/>
                  </a:lnTo>
                  <a:lnTo>
                    <a:pt x="71935" y="40534"/>
                  </a:lnTo>
                  <a:lnTo>
                    <a:pt x="13287" y="7338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9A52DC1-F1A3-49BD-8E86-DD90DA48D13E}"/>
              </a:ext>
            </a:extLst>
          </p:cNvPr>
          <p:cNvGrpSpPr/>
          <p:nvPr/>
        </p:nvGrpSpPr>
        <p:grpSpPr>
          <a:xfrm>
            <a:off x="3616072" y="2985762"/>
            <a:ext cx="5933159" cy="1922148"/>
            <a:chOff x="3616072" y="2985762"/>
            <a:chExt cx="5933159" cy="1922148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3A25F79-3EDB-457C-AA17-8FA940B250AA}"/>
                </a:ext>
              </a:extLst>
            </p:cNvPr>
            <p:cNvSpPr/>
            <p:nvPr/>
          </p:nvSpPr>
          <p:spPr>
            <a:xfrm>
              <a:off x="4500042" y="3737505"/>
              <a:ext cx="214800" cy="48331"/>
            </a:xfrm>
            <a:custGeom>
              <a:avLst/>
              <a:gdLst/>
              <a:ahLst/>
              <a:cxnLst/>
              <a:rect l="0" t="0" r="0" b="0"/>
              <a:pathLst>
                <a:path w="214800" h="48331">
                  <a:moveTo>
                    <a:pt x="214799" y="48330"/>
                  </a:moveTo>
                  <a:lnTo>
                    <a:pt x="156833" y="27707"/>
                  </a:lnTo>
                  <a:lnTo>
                    <a:pt x="93435" y="9929"/>
                  </a:lnTo>
                  <a:lnTo>
                    <a:pt x="34513" y="1147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AB455F8-95A6-467A-B29E-D89FC5082FC4}"/>
                </a:ext>
              </a:extLst>
            </p:cNvPr>
            <p:cNvSpPr/>
            <p:nvPr/>
          </p:nvSpPr>
          <p:spPr>
            <a:xfrm>
              <a:off x="3616072" y="2985762"/>
              <a:ext cx="4663941" cy="1922148"/>
            </a:xfrm>
            <a:custGeom>
              <a:avLst/>
              <a:gdLst/>
              <a:ahLst/>
              <a:cxnLst/>
              <a:rect l="0" t="0" r="0" b="0"/>
              <a:pathLst>
                <a:path w="4663941" h="1922148">
                  <a:moveTo>
                    <a:pt x="685281" y="746373"/>
                  </a:moveTo>
                  <a:lnTo>
                    <a:pt x="622663" y="757253"/>
                  </a:lnTo>
                  <a:lnTo>
                    <a:pt x="563691" y="766678"/>
                  </a:lnTo>
                  <a:lnTo>
                    <a:pt x="505473" y="782490"/>
                  </a:lnTo>
                  <a:lnTo>
                    <a:pt x="447776" y="804365"/>
                  </a:lnTo>
                  <a:lnTo>
                    <a:pt x="414231" y="819046"/>
                  </a:lnTo>
                  <a:lnTo>
                    <a:pt x="359653" y="849266"/>
                  </a:lnTo>
                  <a:lnTo>
                    <a:pt x="298263" y="895222"/>
                  </a:lnTo>
                  <a:lnTo>
                    <a:pt x="238457" y="947631"/>
                  </a:lnTo>
                  <a:lnTo>
                    <a:pt x="184142" y="1009728"/>
                  </a:lnTo>
                  <a:lnTo>
                    <a:pt x="142192" y="1066082"/>
                  </a:lnTo>
                  <a:lnTo>
                    <a:pt x="105464" y="1123535"/>
                  </a:lnTo>
                  <a:lnTo>
                    <a:pt x="73829" y="1185088"/>
                  </a:lnTo>
                  <a:lnTo>
                    <a:pt x="46349" y="1247594"/>
                  </a:lnTo>
                  <a:lnTo>
                    <a:pt x="25258" y="1310224"/>
                  </a:lnTo>
                  <a:lnTo>
                    <a:pt x="11225" y="1372871"/>
                  </a:lnTo>
                  <a:lnTo>
                    <a:pt x="1605" y="1435520"/>
                  </a:lnTo>
                  <a:lnTo>
                    <a:pt x="0" y="1496580"/>
                  </a:lnTo>
                  <a:lnTo>
                    <a:pt x="7744" y="1555948"/>
                  </a:lnTo>
                  <a:lnTo>
                    <a:pt x="20483" y="1615315"/>
                  </a:lnTo>
                  <a:lnTo>
                    <a:pt x="37483" y="1669879"/>
                  </a:lnTo>
                  <a:lnTo>
                    <a:pt x="65247" y="1732846"/>
                  </a:lnTo>
                  <a:lnTo>
                    <a:pt x="112652" y="1794154"/>
                  </a:lnTo>
                  <a:lnTo>
                    <a:pt x="171176" y="1844765"/>
                  </a:lnTo>
                  <a:lnTo>
                    <a:pt x="220997" y="1878627"/>
                  </a:lnTo>
                  <a:lnTo>
                    <a:pt x="275025" y="1898786"/>
                  </a:lnTo>
                  <a:lnTo>
                    <a:pt x="332172" y="1912733"/>
                  </a:lnTo>
                  <a:lnTo>
                    <a:pt x="390591" y="1921125"/>
                  </a:lnTo>
                  <a:lnTo>
                    <a:pt x="442878" y="1922147"/>
                  </a:lnTo>
                  <a:lnTo>
                    <a:pt x="496454" y="1919498"/>
                  </a:lnTo>
                  <a:lnTo>
                    <a:pt x="553598" y="1912633"/>
                  </a:lnTo>
                  <a:lnTo>
                    <a:pt x="615978" y="1900404"/>
                  </a:lnTo>
                  <a:lnTo>
                    <a:pt x="677161" y="1886497"/>
                  </a:lnTo>
                  <a:lnTo>
                    <a:pt x="740095" y="1867375"/>
                  </a:lnTo>
                  <a:lnTo>
                    <a:pt x="791154" y="1848683"/>
                  </a:lnTo>
                  <a:lnTo>
                    <a:pt x="841155" y="1831543"/>
                  </a:lnTo>
                  <a:lnTo>
                    <a:pt x="892897" y="1814531"/>
                  </a:lnTo>
                  <a:lnTo>
                    <a:pt x="943099" y="1794640"/>
                  </a:lnTo>
                  <a:lnTo>
                    <a:pt x="995498" y="1773034"/>
                  </a:lnTo>
                  <a:lnTo>
                    <a:pt x="1048215" y="1748600"/>
                  </a:lnTo>
                  <a:lnTo>
                    <a:pt x="1099304" y="1725979"/>
                  </a:lnTo>
                  <a:lnTo>
                    <a:pt x="1154882" y="1703565"/>
                  </a:lnTo>
                  <a:lnTo>
                    <a:pt x="1209403" y="1678891"/>
                  </a:lnTo>
                  <a:lnTo>
                    <a:pt x="1263346" y="1656200"/>
                  </a:lnTo>
                  <a:lnTo>
                    <a:pt x="1317118" y="1633765"/>
                  </a:lnTo>
                  <a:lnTo>
                    <a:pt x="1370839" y="1608487"/>
                  </a:lnTo>
                  <a:lnTo>
                    <a:pt x="1425142" y="1582104"/>
                  </a:lnTo>
                  <a:lnTo>
                    <a:pt x="1482535" y="1555392"/>
                  </a:lnTo>
                  <a:lnTo>
                    <a:pt x="1540510" y="1528583"/>
                  </a:lnTo>
                  <a:lnTo>
                    <a:pt x="1596339" y="1501745"/>
                  </a:lnTo>
                  <a:lnTo>
                    <a:pt x="1652990" y="1475496"/>
                  </a:lnTo>
                  <a:lnTo>
                    <a:pt x="1704913" y="1451741"/>
                  </a:lnTo>
                  <a:lnTo>
                    <a:pt x="1758417" y="1426073"/>
                  </a:lnTo>
                  <a:lnTo>
                    <a:pt x="1814976" y="1400170"/>
                  </a:lnTo>
                  <a:lnTo>
                    <a:pt x="1870385" y="1377114"/>
                  </a:lnTo>
                  <a:lnTo>
                    <a:pt x="1927508" y="1354571"/>
                  </a:lnTo>
                  <a:lnTo>
                    <a:pt x="1982487" y="1329859"/>
                  </a:lnTo>
                  <a:lnTo>
                    <a:pt x="2036566" y="1307156"/>
                  </a:lnTo>
                  <a:lnTo>
                    <a:pt x="2090379" y="1285314"/>
                  </a:lnTo>
                  <a:lnTo>
                    <a:pt x="2144112" y="1263727"/>
                  </a:lnTo>
                  <a:lnTo>
                    <a:pt x="2198417" y="1242215"/>
                  </a:lnTo>
                  <a:lnTo>
                    <a:pt x="2254618" y="1220725"/>
                  </a:lnTo>
                  <a:lnTo>
                    <a:pt x="2307004" y="1199839"/>
                  </a:lnTo>
                  <a:lnTo>
                    <a:pt x="2362965" y="1182049"/>
                  </a:lnTo>
                  <a:lnTo>
                    <a:pt x="2417003" y="1164844"/>
                  </a:lnTo>
                  <a:lnTo>
                    <a:pt x="2467886" y="1145493"/>
                  </a:lnTo>
                  <a:lnTo>
                    <a:pt x="2520486" y="1127561"/>
                  </a:lnTo>
                  <a:lnTo>
                    <a:pt x="2573264" y="1107398"/>
                  </a:lnTo>
                  <a:lnTo>
                    <a:pt x="2624370" y="1086904"/>
                  </a:lnTo>
                  <a:lnTo>
                    <a:pt x="2679953" y="1069231"/>
                  </a:lnTo>
                  <a:lnTo>
                    <a:pt x="2734477" y="1052061"/>
                  </a:lnTo>
                  <a:lnTo>
                    <a:pt x="2788420" y="1032719"/>
                  </a:lnTo>
                  <a:lnTo>
                    <a:pt x="2842192" y="1015387"/>
                  </a:lnTo>
                  <a:lnTo>
                    <a:pt x="2895317" y="998915"/>
                  </a:lnTo>
                  <a:lnTo>
                    <a:pt x="2945332" y="982698"/>
                  </a:lnTo>
                  <a:lnTo>
                    <a:pt x="2994162" y="966556"/>
                  </a:lnTo>
                  <a:lnTo>
                    <a:pt x="3043237" y="950436"/>
                  </a:lnTo>
                  <a:lnTo>
                    <a:pt x="3095301" y="934324"/>
                  </a:lnTo>
                  <a:lnTo>
                    <a:pt x="3147919" y="918213"/>
                  </a:lnTo>
                  <a:lnTo>
                    <a:pt x="3198382" y="902103"/>
                  </a:lnTo>
                  <a:lnTo>
                    <a:pt x="3250857" y="885993"/>
                  </a:lnTo>
                  <a:lnTo>
                    <a:pt x="3304195" y="869883"/>
                  </a:lnTo>
                  <a:lnTo>
                    <a:pt x="3357786" y="853773"/>
                  </a:lnTo>
                  <a:lnTo>
                    <a:pt x="3412050" y="838260"/>
                  </a:lnTo>
                  <a:lnTo>
                    <a:pt x="3468835" y="825243"/>
                  </a:lnTo>
                  <a:lnTo>
                    <a:pt x="3523713" y="810315"/>
                  </a:lnTo>
                  <a:lnTo>
                    <a:pt x="3577763" y="794556"/>
                  </a:lnTo>
                  <a:lnTo>
                    <a:pt x="3631565" y="778549"/>
                  </a:lnTo>
                  <a:lnTo>
                    <a:pt x="3685296" y="762471"/>
                  </a:lnTo>
                  <a:lnTo>
                    <a:pt x="3739005" y="745773"/>
                  </a:lnTo>
                  <a:lnTo>
                    <a:pt x="3792708" y="727169"/>
                  </a:lnTo>
                  <a:lnTo>
                    <a:pt x="3846408" y="712972"/>
                  </a:lnTo>
                  <a:lnTo>
                    <a:pt x="3900109" y="697693"/>
                  </a:lnTo>
                  <a:lnTo>
                    <a:pt x="3953809" y="681830"/>
                  </a:lnTo>
                  <a:lnTo>
                    <a:pt x="4007508" y="666389"/>
                  </a:lnTo>
                  <a:lnTo>
                    <a:pt x="4061208" y="653395"/>
                  </a:lnTo>
                  <a:lnTo>
                    <a:pt x="4114311" y="638473"/>
                  </a:lnTo>
                  <a:lnTo>
                    <a:pt x="4164321" y="622715"/>
                  </a:lnTo>
                  <a:lnTo>
                    <a:pt x="4213745" y="607307"/>
                  </a:lnTo>
                  <a:lnTo>
                    <a:pt x="4264719" y="594321"/>
                  </a:lnTo>
                  <a:lnTo>
                    <a:pt x="4325312" y="574199"/>
                  </a:lnTo>
                  <a:lnTo>
                    <a:pt x="4383246" y="552988"/>
                  </a:lnTo>
                  <a:lnTo>
                    <a:pt x="4436368" y="531561"/>
                  </a:lnTo>
                  <a:lnTo>
                    <a:pt x="4496808" y="504723"/>
                  </a:lnTo>
                  <a:lnTo>
                    <a:pt x="4556601" y="467881"/>
                  </a:lnTo>
                  <a:lnTo>
                    <a:pt x="4603364" y="427506"/>
                  </a:lnTo>
                  <a:lnTo>
                    <a:pt x="4641644" y="377620"/>
                  </a:lnTo>
                  <a:lnTo>
                    <a:pt x="4656846" y="330386"/>
                  </a:lnTo>
                  <a:lnTo>
                    <a:pt x="4663940" y="272654"/>
                  </a:lnTo>
                  <a:lnTo>
                    <a:pt x="4663022" y="255996"/>
                  </a:lnTo>
                  <a:lnTo>
                    <a:pt x="4643804" y="196918"/>
                  </a:lnTo>
                  <a:lnTo>
                    <a:pt x="4594309" y="139568"/>
                  </a:lnTo>
                  <a:lnTo>
                    <a:pt x="4550210" y="104363"/>
                  </a:lnTo>
                  <a:lnTo>
                    <a:pt x="4497775" y="75440"/>
                  </a:lnTo>
                  <a:lnTo>
                    <a:pt x="4438400" y="48317"/>
                  </a:lnTo>
                  <a:lnTo>
                    <a:pt x="4385828" y="32506"/>
                  </a:lnTo>
                  <a:lnTo>
                    <a:pt x="4325787" y="19350"/>
                  </a:lnTo>
                  <a:lnTo>
                    <a:pt x="4264162" y="6851"/>
                  </a:lnTo>
                  <a:lnTo>
                    <a:pt x="4214090" y="1992"/>
                  </a:lnTo>
                  <a:lnTo>
                    <a:pt x="4163654" y="552"/>
                  </a:lnTo>
                  <a:lnTo>
                    <a:pt x="4109329" y="126"/>
                  </a:lnTo>
                  <a:lnTo>
                    <a:pt x="4053257" y="0"/>
                  </a:lnTo>
                  <a:lnTo>
                    <a:pt x="3998853" y="1553"/>
                  </a:lnTo>
                  <a:lnTo>
                    <a:pt x="3944946" y="7383"/>
                  </a:lnTo>
                  <a:lnTo>
                    <a:pt x="3889594" y="15078"/>
                  </a:lnTo>
                  <a:lnTo>
                    <a:pt x="3831625" y="24319"/>
                  </a:lnTo>
                  <a:lnTo>
                    <a:pt x="3774473" y="36802"/>
                  </a:lnTo>
                  <a:lnTo>
                    <a:pt x="3714976" y="51241"/>
                  </a:lnTo>
                  <a:lnTo>
                    <a:pt x="3668907" y="64270"/>
                  </a:lnTo>
                  <a:lnTo>
                    <a:pt x="3649509" y="697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D2304E8-E6E7-4310-A50A-D46AF17C6FF5}"/>
                </a:ext>
              </a:extLst>
            </p:cNvPr>
            <p:cNvSpPr/>
            <p:nvPr/>
          </p:nvSpPr>
          <p:spPr>
            <a:xfrm>
              <a:off x="5708288" y="3393827"/>
              <a:ext cx="579958" cy="150360"/>
            </a:xfrm>
            <a:custGeom>
              <a:avLst/>
              <a:gdLst/>
              <a:ahLst/>
              <a:cxnLst/>
              <a:rect l="0" t="0" r="0" b="0"/>
              <a:pathLst>
                <a:path w="579958" h="150360">
                  <a:moveTo>
                    <a:pt x="579957" y="0"/>
                  </a:moveTo>
                  <a:lnTo>
                    <a:pt x="527637" y="14948"/>
                  </a:lnTo>
                  <a:lnTo>
                    <a:pt x="470112" y="33051"/>
                  </a:lnTo>
                  <a:lnTo>
                    <a:pt x="419990" y="47979"/>
                  </a:lnTo>
                  <a:lnTo>
                    <a:pt x="370863" y="60822"/>
                  </a:lnTo>
                  <a:lnTo>
                    <a:pt x="321701" y="75102"/>
                  </a:lnTo>
                  <a:lnTo>
                    <a:pt x="270208" y="87156"/>
                  </a:lnTo>
                  <a:lnTo>
                    <a:pt x="220675" y="98882"/>
                  </a:lnTo>
                  <a:lnTo>
                    <a:pt x="171988" y="112831"/>
                  </a:lnTo>
                  <a:lnTo>
                    <a:pt x="123554" y="124787"/>
                  </a:lnTo>
                  <a:lnTo>
                    <a:pt x="62261" y="137927"/>
                  </a:lnTo>
                  <a:lnTo>
                    <a:pt x="0" y="1503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9308F95-42C9-4EF6-B5DC-E6F14E3DB83A}"/>
                </a:ext>
              </a:extLst>
            </p:cNvPr>
            <p:cNvSpPr/>
            <p:nvPr/>
          </p:nvSpPr>
          <p:spPr>
            <a:xfrm>
              <a:off x="4188583" y="3678436"/>
              <a:ext cx="778649" cy="220170"/>
            </a:xfrm>
            <a:custGeom>
              <a:avLst/>
              <a:gdLst/>
              <a:ahLst/>
              <a:cxnLst/>
              <a:rect l="0" t="0" r="0" b="0"/>
              <a:pathLst>
                <a:path w="778649" h="220170">
                  <a:moveTo>
                    <a:pt x="778648" y="0"/>
                  </a:moveTo>
                  <a:lnTo>
                    <a:pt x="718210" y="17722"/>
                  </a:lnTo>
                  <a:lnTo>
                    <a:pt x="660768" y="29643"/>
                  </a:lnTo>
                  <a:lnTo>
                    <a:pt x="603279" y="46030"/>
                  </a:lnTo>
                  <a:lnTo>
                    <a:pt x="545959" y="57665"/>
                  </a:lnTo>
                  <a:lnTo>
                    <a:pt x="488671" y="74372"/>
                  </a:lnTo>
                  <a:lnTo>
                    <a:pt x="431389" y="89340"/>
                  </a:lnTo>
                  <a:lnTo>
                    <a:pt x="371015" y="103788"/>
                  </a:lnTo>
                  <a:lnTo>
                    <a:pt x="317633" y="118133"/>
                  </a:lnTo>
                  <a:lnTo>
                    <a:pt x="266868" y="132457"/>
                  </a:lnTo>
                  <a:lnTo>
                    <a:pt x="212931" y="147375"/>
                  </a:lnTo>
                  <a:lnTo>
                    <a:pt x="151645" y="169302"/>
                  </a:lnTo>
                  <a:lnTo>
                    <a:pt x="92579" y="187850"/>
                  </a:lnTo>
                  <a:lnTo>
                    <a:pt x="29362" y="210152"/>
                  </a:lnTo>
                  <a:lnTo>
                    <a:pt x="0" y="2201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8B22793-171D-438C-9A6A-62ABD6655E3F}"/>
                </a:ext>
              </a:extLst>
            </p:cNvPr>
            <p:cNvSpPr/>
            <p:nvPr/>
          </p:nvSpPr>
          <p:spPr>
            <a:xfrm>
              <a:off x="6934919" y="3302537"/>
              <a:ext cx="24574" cy="295350"/>
            </a:xfrm>
            <a:custGeom>
              <a:avLst/>
              <a:gdLst/>
              <a:ahLst/>
              <a:cxnLst/>
              <a:rect l="0" t="0" r="0" b="0"/>
              <a:pathLst>
                <a:path w="24574" h="295350">
                  <a:moveTo>
                    <a:pt x="3094" y="0"/>
                  </a:moveTo>
                  <a:lnTo>
                    <a:pt x="0" y="17745"/>
                  </a:lnTo>
                  <a:lnTo>
                    <a:pt x="7031" y="71571"/>
                  </a:lnTo>
                  <a:lnTo>
                    <a:pt x="13158" y="130650"/>
                  </a:lnTo>
                  <a:lnTo>
                    <a:pt x="13807" y="189668"/>
                  </a:lnTo>
                  <a:lnTo>
                    <a:pt x="18982" y="251879"/>
                  </a:lnTo>
                  <a:lnTo>
                    <a:pt x="24573" y="2953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6A34026-11EE-4A10-A987-DF99BBB2CDC8}"/>
                </a:ext>
              </a:extLst>
            </p:cNvPr>
            <p:cNvSpPr/>
            <p:nvPr/>
          </p:nvSpPr>
          <p:spPr>
            <a:xfrm>
              <a:off x="7163552" y="3274330"/>
              <a:ext cx="322200" cy="259117"/>
            </a:xfrm>
            <a:custGeom>
              <a:avLst/>
              <a:gdLst/>
              <a:ahLst/>
              <a:cxnLst/>
              <a:rect l="0" t="0" r="0" b="0"/>
              <a:pathLst>
                <a:path w="322200" h="259117">
                  <a:moveTo>
                    <a:pt x="0" y="12097"/>
                  </a:moveTo>
                  <a:lnTo>
                    <a:pt x="5701" y="6396"/>
                  </a:lnTo>
                  <a:lnTo>
                    <a:pt x="20650" y="0"/>
                  </a:lnTo>
                  <a:lnTo>
                    <a:pt x="54464" y="1067"/>
                  </a:lnTo>
                  <a:lnTo>
                    <a:pt x="116177" y="15716"/>
                  </a:lnTo>
                  <a:lnTo>
                    <a:pt x="144731" y="27483"/>
                  </a:lnTo>
                  <a:lnTo>
                    <a:pt x="177095" y="49638"/>
                  </a:lnTo>
                  <a:lnTo>
                    <a:pt x="188578" y="69628"/>
                  </a:lnTo>
                  <a:lnTo>
                    <a:pt x="193797" y="83808"/>
                  </a:lnTo>
                  <a:lnTo>
                    <a:pt x="194390" y="108060"/>
                  </a:lnTo>
                  <a:lnTo>
                    <a:pt x="190785" y="128439"/>
                  </a:lnTo>
                  <a:lnTo>
                    <a:pt x="173249" y="157675"/>
                  </a:lnTo>
                  <a:lnTo>
                    <a:pt x="149837" y="178172"/>
                  </a:lnTo>
                  <a:lnTo>
                    <a:pt x="96651" y="211508"/>
                  </a:lnTo>
                  <a:lnTo>
                    <a:pt x="43707" y="233282"/>
                  </a:lnTo>
                  <a:lnTo>
                    <a:pt x="41070" y="235927"/>
                  </a:lnTo>
                  <a:lnTo>
                    <a:pt x="40507" y="238883"/>
                  </a:lnTo>
                  <a:lnTo>
                    <a:pt x="41324" y="242047"/>
                  </a:lnTo>
                  <a:lnTo>
                    <a:pt x="44256" y="244157"/>
                  </a:lnTo>
                  <a:lnTo>
                    <a:pt x="88076" y="251696"/>
                  </a:lnTo>
                  <a:lnTo>
                    <a:pt x="145293" y="257876"/>
                  </a:lnTo>
                  <a:lnTo>
                    <a:pt x="203678" y="259043"/>
                  </a:lnTo>
                  <a:lnTo>
                    <a:pt x="262091" y="259112"/>
                  </a:lnTo>
                  <a:lnTo>
                    <a:pt x="322199" y="2591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3633A36-6F85-4DBF-BDE8-E71291440BC1}"/>
                </a:ext>
              </a:extLst>
            </p:cNvPr>
            <p:cNvSpPr/>
            <p:nvPr/>
          </p:nvSpPr>
          <p:spPr>
            <a:xfrm>
              <a:off x="7550741" y="3221987"/>
              <a:ext cx="260875" cy="282506"/>
            </a:xfrm>
            <a:custGeom>
              <a:avLst/>
              <a:gdLst/>
              <a:ahLst/>
              <a:cxnLst/>
              <a:rect l="0" t="0" r="0" b="0"/>
              <a:pathLst>
                <a:path w="260875" h="282506">
                  <a:moveTo>
                    <a:pt x="31669" y="0"/>
                  </a:moveTo>
                  <a:lnTo>
                    <a:pt x="23095" y="9768"/>
                  </a:lnTo>
                  <a:lnTo>
                    <a:pt x="16720" y="20650"/>
                  </a:lnTo>
                  <a:lnTo>
                    <a:pt x="6194" y="81113"/>
                  </a:lnTo>
                  <a:lnTo>
                    <a:pt x="0" y="139045"/>
                  </a:lnTo>
                  <a:lnTo>
                    <a:pt x="3785" y="189940"/>
                  </a:lnTo>
                  <a:lnTo>
                    <a:pt x="11929" y="214132"/>
                  </a:lnTo>
                  <a:lnTo>
                    <a:pt x="24852" y="233297"/>
                  </a:lnTo>
                  <a:lnTo>
                    <a:pt x="48870" y="255865"/>
                  </a:lnTo>
                  <a:lnTo>
                    <a:pt x="80095" y="274589"/>
                  </a:lnTo>
                  <a:lnTo>
                    <a:pt x="102094" y="282011"/>
                  </a:lnTo>
                  <a:lnTo>
                    <a:pt x="131987" y="282505"/>
                  </a:lnTo>
                  <a:lnTo>
                    <a:pt x="173339" y="274786"/>
                  </a:lnTo>
                  <a:lnTo>
                    <a:pt x="185924" y="269106"/>
                  </a:lnTo>
                  <a:lnTo>
                    <a:pt x="227691" y="228266"/>
                  </a:lnTo>
                  <a:lnTo>
                    <a:pt x="250544" y="181217"/>
                  </a:lnTo>
                  <a:lnTo>
                    <a:pt x="260874" y="143750"/>
                  </a:lnTo>
                  <a:lnTo>
                    <a:pt x="260482" y="123143"/>
                  </a:lnTo>
                  <a:lnTo>
                    <a:pt x="252756" y="91949"/>
                  </a:lnTo>
                  <a:lnTo>
                    <a:pt x="231298" y="51207"/>
                  </a:lnTo>
                  <a:lnTo>
                    <a:pt x="223020" y="45034"/>
                  </a:lnTo>
                  <a:lnTo>
                    <a:pt x="208295" y="35022"/>
                  </a:lnTo>
                  <a:lnTo>
                    <a:pt x="192596" y="23902"/>
                  </a:lnTo>
                  <a:lnTo>
                    <a:pt x="171254" y="14799"/>
                  </a:lnTo>
                  <a:lnTo>
                    <a:pt x="149467" y="11943"/>
                  </a:lnTo>
                  <a:lnTo>
                    <a:pt x="117589" y="161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92215A3-5D10-4F29-B057-E712C747EF7B}"/>
                </a:ext>
              </a:extLst>
            </p:cNvPr>
            <p:cNvSpPr/>
            <p:nvPr/>
          </p:nvSpPr>
          <p:spPr>
            <a:xfrm>
              <a:off x="7952939" y="3324017"/>
              <a:ext cx="42961" cy="461819"/>
            </a:xfrm>
            <a:custGeom>
              <a:avLst/>
              <a:gdLst/>
              <a:ahLst/>
              <a:cxnLst/>
              <a:rect l="0" t="0" r="0" b="0"/>
              <a:pathLst>
                <a:path w="42961" h="461819">
                  <a:moveTo>
                    <a:pt x="0" y="0"/>
                  </a:moveTo>
                  <a:lnTo>
                    <a:pt x="3093" y="62751"/>
                  </a:lnTo>
                  <a:lnTo>
                    <a:pt x="4484" y="120208"/>
                  </a:lnTo>
                  <a:lnTo>
                    <a:pt x="6882" y="176919"/>
                  </a:lnTo>
                  <a:lnTo>
                    <a:pt x="10401" y="236725"/>
                  </a:lnTo>
                  <a:lnTo>
                    <a:pt x="12302" y="299167"/>
                  </a:lnTo>
                  <a:lnTo>
                    <a:pt x="15775" y="354283"/>
                  </a:lnTo>
                  <a:lnTo>
                    <a:pt x="18941" y="406735"/>
                  </a:lnTo>
                  <a:lnTo>
                    <a:pt x="31088" y="448124"/>
                  </a:lnTo>
                  <a:lnTo>
                    <a:pt x="42960" y="4618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0833D0E-D104-41CB-89BC-F03DF6D2C9D3}"/>
                </a:ext>
              </a:extLst>
            </p:cNvPr>
            <p:cNvSpPr/>
            <p:nvPr/>
          </p:nvSpPr>
          <p:spPr>
            <a:xfrm>
              <a:off x="7979789" y="3320952"/>
              <a:ext cx="242847" cy="176496"/>
            </a:xfrm>
            <a:custGeom>
              <a:avLst/>
              <a:gdLst/>
              <a:ahLst/>
              <a:cxnLst/>
              <a:rect l="0" t="0" r="0" b="0"/>
              <a:pathLst>
                <a:path w="242847" h="176496">
                  <a:moveTo>
                    <a:pt x="0" y="35285"/>
                  </a:moveTo>
                  <a:lnTo>
                    <a:pt x="9768" y="22423"/>
                  </a:lnTo>
                  <a:lnTo>
                    <a:pt x="26893" y="8999"/>
                  </a:lnTo>
                  <a:lnTo>
                    <a:pt x="47680" y="1310"/>
                  </a:lnTo>
                  <a:lnTo>
                    <a:pt x="81127" y="0"/>
                  </a:lnTo>
                  <a:lnTo>
                    <a:pt x="135891" y="10228"/>
                  </a:lnTo>
                  <a:lnTo>
                    <a:pt x="179591" y="27168"/>
                  </a:lnTo>
                  <a:lnTo>
                    <a:pt x="224997" y="62288"/>
                  </a:lnTo>
                  <a:lnTo>
                    <a:pt x="234845" y="72943"/>
                  </a:lnTo>
                  <a:lnTo>
                    <a:pt x="241210" y="83645"/>
                  </a:lnTo>
                  <a:lnTo>
                    <a:pt x="242846" y="99142"/>
                  </a:lnTo>
                  <a:lnTo>
                    <a:pt x="242447" y="108286"/>
                  </a:lnTo>
                  <a:lnTo>
                    <a:pt x="235639" y="126402"/>
                  </a:lnTo>
                  <a:lnTo>
                    <a:pt x="219979" y="148600"/>
                  </a:lnTo>
                  <a:lnTo>
                    <a:pt x="195800" y="166791"/>
                  </a:lnTo>
                  <a:lnTo>
                    <a:pt x="177943" y="175351"/>
                  </a:lnTo>
                  <a:lnTo>
                    <a:pt x="165205" y="176495"/>
                  </a:lnTo>
                  <a:lnTo>
                    <a:pt x="119126" y="172146"/>
                  </a:lnTo>
                  <a:lnTo>
                    <a:pt x="64687" y="148980"/>
                  </a:lnTo>
                  <a:lnTo>
                    <a:pt x="37589" y="1319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64070F1-AA04-40D3-8FF5-AA3A20145969}"/>
                </a:ext>
              </a:extLst>
            </p:cNvPr>
            <p:cNvSpPr/>
            <p:nvPr/>
          </p:nvSpPr>
          <p:spPr>
            <a:xfrm>
              <a:off x="8248287" y="3349759"/>
              <a:ext cx="280623" cy="237388"/>
            </a:xfrm>
            <a:custGeom>
              <a:avLst/>
              <a:gdLst/>
              <a:ahLst/>
              <a:cxnLst/>
              <a:rect l="0" t="0" r="0" b="0"/>
              <a:pathLst>
                <a:path w="280623" h="237388">
                  <a:moveTo>
                    <a:pt x="0" y="65548"/>
                  </a:moveTo>
                  <a:lnTo>
                    <a:pt x="25247" y="95942"/>
                  </a:lnTo>
                  <a:lnTo>
                    <a:pt x="54031" y="117455"/>
                  </a:lnTo>
                  <a:lnTo>
                    <a:pt x="112591" y="139468"/>
                  </a:lnTo>
                  <a:lnTo>
                    <a:pt x="141375" y="144788"/>
                  </a:lnTo>
                  <a:lnTo>
                    <a:pt x="177205" y="144333"/>
                  </a:lnTo>
                  <a:lnTo>
                    <a:pt x="236186" y="128167"/>
                  </a:lnTo>
                  <a:lnTo>
                    <a:pt x="257144" y="116744"/>
                  </a:lnTo>
                  <a:lnTo>
                    <a:pt x="265641" y="109980"/>
                  </a:lnTo>
                  <a:lnTo>
                    <a:pt x="274282" y="96612"/>
                  </a:lnTo>
                  <a:lnTo>
                    <a:pt x="280622" y="75614"/>
                  </a:lnTo>
                  <a:lnTo>
                    <a:pt x="280577" y="53348"/>
                  </a:lnTo>
                  <a:lnTo>
                    <a:pt x="276786" y="34486"/>
                  </a:lnTo>
                  <a:lnTo>
                    <a:pt x="269032" y="20412"/>
                  </a:lnTo>
                  <a:lnTo>
                    <a:pt x="250624" y="8684"/>
                  </a:lnTo>
                  <a:lnTo>
                    <a:pt x="226277" y="502"/>
                  </a:lnTo>
                  <a:lnTo>
                    <a:pt x="205869" y="0"/>
                  </a:lnTo>
                  <a:lnTo>
                    <a:pt x="168947" y="16895"/>
                  </a:lnTo>
                  <a:lnTo>
                    <a:pt x="138717" y="40260"/>
                  </a:lnTo>
                  <a:lnTo>
                    <a:pt x="109452" y="76379"/>
                  </a:lnTo>
                  <a:lnTo>
                    <a:pt x="101379" y="92424"/>
                  </a:lnTo>
                  <a:lnTo>
                    <a:pt x="98059" y="111366"/>
                  </a:lnTo>
                  <a:lnTo>
                    <a:pt x="102416" y="151413"/>
                  </a:lnTo>
                  <a:lnTo>
                    <a:pt x="114477" y="181284"/>
                  </a:lnTo>
                  <a:lnTo>
                    <a:pt x="129385" y="198753"/>
                  </a:lnTo>
                  <a:lnTo>
                    <a:pt x="146332" y="211488"/>
                  </a:lnTo>
                  <a:lnTo>
                    <a:pt x="191074" y="234155"/>
                  </a:lnTo>
                  <a:lnTo>
                    <a:pt x="204060" y="2373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E36BB05-709D-4C82-975D-A21A9BEE04C4}"/>
                </a:ext>
              </a:extLst>
            </p:cNvPr>
            <p:cNvSpPr/>
            <p:nvPr/>
          </p:nvSpPr>
          <p:spPr>
            <a:xfrm>
              <a:off x="8619158" y="3361607"/>
              <a:ext cx="229472" cy="254063"/>
            </a:xfrm>
            <a:custGeom>
              <a:avLst/>
              <a:gdLst/>
              <a:ahLst/>
              <a:cxnLst/>
              <a:rect l="0" t="0" r="0" b="0"/>
              <a:pathLst>
                <a:path w="229472" h="254063">
                  <a:moveTo>
                    <a:pt x="58728" y="0"/>
                  </a:moveTo>
                  <a:lnTo>
                    <a:pt x="28858" y="32720"/>
                  </a:lnTo>
                  <a:lnTo>
                    <a:pt x="3567" y="95484"/>
                  </a:lnTo>
                  <a:lnTo>
                    <a:pt x="0" y="136250"/>
                  </a:lnTo>
                  <a:lnTo>
                    <a:pt x="2610" y="154731"/>
                  </a:lnTo>
                  <a:lnTo>
                    <a:pt x="22442" y="201309"/>
                  </a:lnTo>
                  <a:lnTo>
                    <a:pt x="44322" y="229547"/>
                  </a:lnTo>
                  <a:lnTo>
                    <a:pt x="54713" y="236867"/>
                  </a:lnTo>
                  <a:lnTo>
                    <a:pt x="104348" y="254062"/>
                  </a:lnTo>
                  <a:lnTo>
                    <a:pt x="122365" y="253813"/>
                  </a:lnTo>
                  <a:lnTo>
                    <a:pt x="151504" y="245144"/>
                  </a:lnTo>
                  <a:lnTo>
                    <a:pt x="181727" y="228275"/>
                  </a:lnTo>
                  <a:lnTo>
                    <a:pt x="206169" y="203712"/>
                  </a:lnTo>
                  <a:lnTo>
                    <a:pt x="217107" y="178223"/>
                  </a:lnTo>
                  <a:lnTo>
                    <a:pt x="229471" y="126313"/>
                  </a:lnTo>
                  <a:lnTo>
                    <a:pt x="224581" y="92778"/>
                  </a:lnTo>
                  <a:lnTo>
                    <a:pt x="218054" y="75620"/>
                  </a:lnTo>
                  <a:lnTo>
                    <a:pt x="194664" y="40466"/>
                  </a:lnTo>
                  <a:lnTo>
                    <a:pt x="169422" y="21623"/>
                  </a:lnTo>
                  <a:lnTo>
                    <a:pt x="150018" y="107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86D64B0-BBF3-4958-B501-688AF2573C56}"/>
                </a:ext>
              </a:extLst>
            </p:cNvPr>
            <p:cNvSpPr/>
            <p:nvPr/>
          </p:nvSpPr>
          <p:spPr>
            <a:xfrm>
              <a:off x="8903425" y="3431417"/>
              <a:ext cx="75181" cy="395535"/>
            </a:xfrm>
            <a:custGeom>
              <a:avLst/>
              <a:gdLst/>
              <a:ahLst/>
              <a:cxnLst/>
              <a:rect l="0" t="0" r="0" b="0"/>
              <a:pathLst>
                <a:path w="75181" h="395535">
                  <a:moveTo>
                    <a:pt x="0" y="0"/>
                  </a:moveTo>
                  <a:lnTo>
                    <a:pt x="7978" y="18938"/>
                  </a:lnTo>
                  <a:lnTo>
                    <a:pt x="17173" y="81310"/>
                  </a:lnTo>
                  <a:lnTo>
                    <a:pt x="21102" y="135907"/>
                  </a:lnTo>
                  <a:lnTo>
                    <a:pt x="21447" y="194583"/>
                  </a:lnTo>
                  <a:lnTo>
                    <a:pt x="21478" y="253619"/>
                  </a:lnTo>
                  <a:lnTo>
                    <a:pt x="25730" y="309504"/>
                  </a:lnTo>
                  <a:lnTo>
                    <a:pt x="27545" y="324910"/>
                  </a:lnTo>
                  <a:lnTo>
                    <a:pt x="47038" y="384130"/>
                  </a:lnTo>
                  <a:lnTo>
                    <a:pt x="52927" y="393677"/>
                  </a:lnTo>
                  <a:lnTo>
                    <a:pt x="56167" y="395508"/>
                  </a:lnTo>
                  <a:lnTo>
                    <a:pt x="59522" y="395534"/>
                  </a:lnTo>
                  <a:lnTo>
                    <a:pt x="68353" y="391461"/>
                  </a:lnTo>
                  <a:lnTo>
                    <a:pt x="75180" y="3866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5BE5578-3475-4C32-B586-B51C87CA0C9C}"/>
                </a:ext>
              </a:extLst>
            </p:cNvPr>
            <p:cNvSpPr/>
            <p:nvPr/>
          </p:nvSpPr>
          <p:spPr>
            <a:xfrm>
              <a:off x="8914165" y="3381621"/>
              <a:ext cx="240067" cy="211946"/>
            </a:xfrm>
            <a:custGeom>
              <a:avLst/>
              <a:gdLst/>
              <a:ahLst/>
              <a:cxnLst/>
              <a:rect l="0" t="0" r="0" b="0"/>
              <a:pathLst>
                <a:path w="240067" h="211946">
                  <a:moveTo>
                    <a:pt x="0" y="33686"/>
                  </a:moveTo>
                  <a:lnTo>
                    <a:pt x="9171" y="21421"/>
                  </a:lnTo>
                  <a:lnTo>
                    <a:pt x="22607" y="11091"/>
                  </a:lnTo>
                  <a:lnTo>
                    <a:pt x="51329" y="0"/>
                  </a:lnTo>
                  <a:lnTo>
                    <a:pt x="74809" y="103"/>
                  </a:lnTo>
                  <a:lnTo>
                    <a:pt x="136123" y="19705"/>
                  </a:lnTo>
                  <a:lnTo>
                    <a:pt x="162317" y="31400"/>
                  </a:lnTo>
                  <a:lnTo>
                    <a:pt x="203144" y="66222"/>
                  </a:lnTo>
                  <a:lnTo>
                    <a:pt x="227938" y="100193"/>
                  </a:lnTo>
                  <a:lnTo>
                    <a:pt x="238322" y="128610"/>
                  </a:lnTo>
                  <a:lnTo>
                    <a:pt x="240066" y="151244"/>
                  </a:lnTo>
                  <a:lnTo>
                    <a:pt x="236473" y="177707"/>
                  </a:lnTo>
                  <a:lnTo>
                    <a:pt x="231194" y="189383"/>
                  </a:lnTo>
                  <a:lnTo>
                    <a:pt x="218662" y="202664"/>
                  </a:lnTo>
                  <a:lnTo>
                    <a:pt x="195060" y="211307"/>
                  </a:lnTo>
                  <a:lnTo>
                    <a:pt x="162545" y="211945"/>
                  </a:lnTo>
                  <a:lnTo>
                    <a:pt x="126999" y="202528"/>
                  </a:lnTo>
                  <a:lnTo>
                    <a:pt x="92573" y="185676"/>
                  </a:lnTo>
                  <a:lnTo>
                    <a:pt x="48330" y="1464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9743F1C-288D-4DE2-83D7-95A26F68454C}"/>
                </a:ext>
              </a:extLst>
            </p:cNvPr>
            <p:cNvSpPr/>
            <p:nvPr/>
          </p:nvSpPr>
          <p:spPr>
            <a:xfrm>
              <a:off x="9139704" y="3264947"/>
              <a:ext cx="118140" cy="386640"/>
            </a:xfrm>
            <a:custGeom>
              <a:avLst/>
              <a:gdLst/>
              <a:ahLst/>
              <a:cxnLst/>
              <a:rect l="0" t="0" r="0" b="0"/>
              <a:pathLst>
                <a:path w="118140" h="386640">
                  <a:moveTo>
                    <a:pt x="0" y="0"/>
                  </a:moveTo>
                  <a:lnTo>
                    <a:pt x="7977" y="9171"/>
                  </a:lnTo>
                  <a:lnTo>
                    <a:pt x="36103" y="71958"/>
                  </a:lnTo>
                  <a:lnTo>
                    <a:pt x="60280" y="130303"/>
                  </a:lnTo>
                  <a:lnTo>
                    <a:pt x="75042" y="188294"/>
                  </a:lnTo>
                  <a:lnTo>
                    <a:pt x="84025" y="251000"/>
                  </a:lnTo>
                  <a:lnTo>
                    <a:pt x="93319" y="310169"/>
                  </a:lnTo>
                  <a:lnTo>
                    <a:pt x="106220" y="362994"/>
                  </a:lnTo>
                  <a:lnTo>
                    <a:pt x="118139" y="3866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A554288-CA92-4ED6-9296-5D4C8A1EE5D4}"/>
                </a:ext>
              </a:extLst>
            </p:cNvPr>
            <p:cNvSpPr/>
            <p:nvPr/>
          </p:nvSpPr>
          <p:spPr>
            <a:xfrm>
              <a:off x="9273953" y="3399315"/>
              <a:ext cx="275278" cy="338191"/>
            </a:xfrm>
            <a:custGeom>
              <a:avLst/>
              <a:gdLst/>
              <a:ahLst/>
              <a:cxnLst/>
              <a:rect l="0" t="0" r="0" b="0"/>
              <a:pathLst>
                <a:path w="275278" h="338191">
                  <a:moveTo>
                    <a:pt x="0" y="123391"/>
                  </a:moveTo>
                  <a:lnTo>
                    <a:pt x="25273" y="108443"/>
                  </a:lnTo>
                  <a:lnTo>
                    <a:pt x="84900" y="102484"/>
                  </a:lnTo>
                  <a:lnTo>
                    <a:pt x="146229" y="97072"/>
                  </a:lnTo>
                  <a:lnTo>
                    <a:pt x="202803" y="90731"/>
                  </a:lnTo>
                  <a:lnTo>
                    <a:pt x="246632" y="78615"/>
                  </a:lnTo>
                  <a:lnTo>
                    <a:pt x="265865" y="67562"/>
                  </a:lnTo>
                  <a:lnTo>
                    <a:pt x="270323" y="62305"/>
                  </a:lnTo>
                  <a:lnTo>
                    <a:pt x="275277" y="50100"/>
                  </a:lnTo>
                  <a:lnTo>
                    <a:pt x="274807" y="44100"/>
                  </a:lnTo>
                  <a:lnTo>
                    <a:pt x="269513" y="32661"/>
                  </a:lnTo>
                  <a:lnTo>
                    <a:pt x="261193" y="24793"/>
                  </a:lnTo>
                  <a:lnTo>
                    <a:pt x="222576" y="4409"/>
                  </a:lnTo>
                  <a:lnTo>
                    <a:pt x="159280" y="0"/>
                  </a:lnTo>
                  <a:lnTo>
                    <a:pt x="123822" y="7366"/>
                  </a:lnTo>
                  <a:lnTo>
                    <a:pt x="91318" y="25284"/>
                  </a:lnTo>
                  <a:lnTo>
                    <a:pt x="66034" y="48728"/>
                  </a:lnTo>
                  <a:lnTo>
                    <a:pt x="50435" y="72644"/>
                  </a:lnTo>
                  <a:lnTo>
                    <a:pt x="36142" y="114543"/>
                  </a:lnTo>
                  <a:lnTo>
                    <a:pt x="32563" y="157410"/>
                  </a:lnTo>
                  <a:lnTo>
                    <a:pt x="38863" y="214681"/>
                  </a:lnTo>
                  <a:lnTo>
                    <a:pt x="44929" y="234570"/>
                  </a:lnTo>
                  <a:lnTo>
                    <a:pt x="55874" y="251799"/>
                  </a:lnTo>
                  <a:lnTo>
                    <a:pt x="93650" y="290925"/>
                  </a:lnTo>
                  <a:lnTo>
                    <a:pt x="135612" y="315077"/>
                  </a:lnTo>
                  <a:lnTo>
                    <a:pt x="185528" y="329145"/>
                  </a:lnTo>
                  <a:lnTo>
                    <a:pt x="237225" y="328926"/>
                  </a:lnTo>
                  <a:lnTo>
                    <a:pt x="240490" y="330821"/>
                  </a:lnTo>
                  <a:lnTo>
                    <a:pt x="247019" y="3381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664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73E5192BAC024CB4BC4F8A054FEC04" ma:contentTypeVersion="33" ma:contentTypeDescription="Create a new document." ma:contentTypeScope="" ma:versionID="b937ba529a2605993487a76e98c82a77">
  <xsd:schema xmlns:xsd="http://www.w3.org/2001/XMLSchema" xmlns:xs="http://www.w3.org/2001/XMLSchema" xmlns:p="http://schemas.microsoft.com/office/2006/metadata/properties" xmlns:ns3="aa8d1ed6-72ca-444c-a5a1-c0e7a238df9d" xmlns:ns4="4f9c2c3a-ef2c-4c8f-b1c5-2190b3f7498e" targetNamespace="http://schemas.microsoft.com/office/2006/metadata/properties" ma:root="true" ma:fieldsID="5bbac81948984b22a5eccc028d88bc59" ns3:_="" ns4:_="">
    <xsd:import namespace="aa8d1ed6-72ca-444c-a5a1-c0e7a238df9d"/>
    <xsd:import namespace="4f9c2c3a-ef2c-4c8f-b1c5-2190b3f749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d1ed6-72ca-444c-a5a1-c0e7a238d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2c3a-ef2c-4c8f-b1c5-2190b3f749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a8d1ed6-72ca-444c-a5a1-c0e7a238df9d" xsi:nil="true"/>
    <Owner xmlns="aa8d1ed6-72ca-444c-a5a1-c0e7a238df9d">
      <UserInfo>
        <DisplayName/>
        <AccountId xsi:nil="true"/>
        <AccountType/>
      </UserInfo>
    </Owner>
    <Distribution_Groups xmlns="aa8d1ed6-72ca-444c-a5a1-c0e7a238df9d" xsi:nil="true"/>
    <AppVersion xmlns="aa8d1ed6-72ca-444c-a5a1-c0e7a238df9d" xsi:nil="true"/>
    <IsNotebookLocked xmlns="aa8d1ed6-72ca-444c-a5a1-c0e7a238df9d" xsi:nil="true"/>
    <DefaultSectionNames xmlns="aa8d1ed6-72ca-444c-a5a1-c0e7a238df9d" xsi:nil="true"/>
    <Templates xmlns="aa8d1ed6-72ca-444c-a5a1-c0e7a238df9d" xsi:nil="true"/>
    <NotebookType xmlns="aa8d1ed6-72ca-444c-a5a1-c0e7a238df9d" xsi:nil="true"/>
    <Students xmlns="aa8d1ed6-72ca-444c-a5a1-c0e7a238df9d">
      <UserInfo>
        <DisplayName/>
        <AccountId xsi:nil="true"/>
        <AccountType/>
      </UserInfo>
    </Students>
    <LMS_Mappings xmlns="aa8d1ed6-72ca-444c-a5a1-c0e7a238df9d" xsi:nil="true"/>
    <Student_Groups xmlns="aa8d1ed6-72ca-444c-a5a1-c0e7a238df9d">
      <UserInfo>
        <DisplayName/>
        <AccountId xsi:nil="true"/>
        <AccountType/>
      </UserInfo>
    </Student_Groups>
    <TeamsChannelId xmlns="aa8d1ed6-72ca-444c-a5a1-c0e7a238df9d" xsi:nil="true"/>
    <Self_Registration_Enabled xmlns="aa8d1ed6-72ca-444c-a5a1-c0e7a238df9d" xsi:nil="true"/>
    <Has_Teacher_Only_SectionGroup xmlns="aa8d1ed6-72ca-444c-a5a1-c0e7a238df9d" xsi:nil="true"/>
    <CultureName xmlns="aa8d1ed6-72ca-444c-a5a1-c0e7a238df9d" xsi:nil="true"/>
    <Invited_Teachers xmlns="aa8d1ed6-72ca-444c-a5a1-c0e7a238df9d" xsi:nil="true"/>
    <Invited_Students xmlns="aa8d1ed6-72ca-444c-a5a1-c0e7a238df9d" xsi:nil="true"/>
    <Is_Collaboration_Space_Locked xmlns="aa8d1ed6-72ca-444c-a5a1-c0e7a238df9d" xsi:nil="true"/>
    <FolderType xmlns="aa8d1ed6-72ca-444c-a5a1-c0e7a238df9d" xsi:nil="true"/>
    <Teachers xmlns="aa8d1ed6-72ca-444c-a5a1-c0e7a238df9d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BA3BAC09-8DFA-4BC1-A4D3-C7F948380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8d1ed6-72ca-444c-a5a1-c0e7a238df9d"/>
    <ds:schemaRef ds:uri="4f9c2c3a-ef2c-4c8f-b1c5-2190b3f749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78F2D5-CAE5-4094-93CF-61AF71FA89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F5F3B3-CBE4-492A-A0B9-4F8F46260223}">
  <ds:schemaRefs>
    <ds:schemaRef ds:uri="http://purl.org/dc/elements/1.1/"/>
    <ds:schemaRef ds:uri="4f9c2c3a-ef2c-4c8f-b1c5-2190b3f7498e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aa8d1ed6-72ca-444c-a5a1-c0e7a238df9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Custom</PresentationFormat>
  <Paragraphs>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Century Gothic - 26</vt:lpstr>
      <vt:lpstr>Arial</vt:lpstr>
      <vt:lpstr>Rockwell Extra Bold - 72</vt:lpstr>
      <vt:lpstr>Century Gothic - 24</vt:lpstr>
      <vt:lpstr>Broadway - 42</vt:lpstr>
      <vt:lpstr>Calibri Light</vt:lpstr>
      <vt:lpstr>Arial - 36</vt:lpstr>
      <vt:lpstr>Bauhaus 93 - 22</vt:lpstr>
      <vt:lpstr>Century Gothic - 20</vt:lpstr>
      <vt:lpstr>Arial - 26</vt:lpstr>
      <vt:lpstr>Calibri</vt:lpstr>
      <vt:lpstr>Bauhaus 93 - 18</vt:lpstr>
      <vt:lpstr>Century Gothic - 23</vt:lpstr>
      <vt:lpstr>Georgia - 22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Deance Boseman</dc:creator>
  <cp:lastModifiedBy>Deance Boseman</cp:lastModifiedBy>
  <cp:revision>1</cp:revision>
  <dcterms:created xsi:type="dcterms:W3CDTF">2020-01-27T18:40:54Z</dcterms:created>
  <dcterms:modified xsi:type="dcterms:W3CDTF">2020-01-27T18:40:55Z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0x0101003D73E5192BAC024CB4BC4F8A054FEC04</vt:lpwstr>
  </property>
</Properties>
</file>