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0160000" cy="84836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DAA0-C725-434D-A106-C99596DB4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388404"/>
            <a:ext cx="7620000" cy="295355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7B54A-ACCE-4665-8A7F-CEF7BD525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455854"/>
            <a:ext cx="7620000" cy="2048239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E6EAC-1697-4371-B97C-34D94173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0AF-83F0-4F52-93EC-4845D9AF6C7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F0666-A33D-4DD9-9671-62D4E0E5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EF455-278B-4202-A143-91FDA653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CA78-8E3A-4B42-AE28-93F0D794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5103-E009-4D78-AF8A-27ED6351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1935E-95D2-4F08-B4F5-4ADBCA8CD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72010-E4D1-4FF3-99DF-D98590E0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0AF-83F0-4F52-93EC-4845D9AF6C7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4B7B-910F-4B7C-932F-E8B2F048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093AC-63EB-4881-8ACA-8EB86F42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CA78-8E3A-4B42-AE28-93F0D794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E022C9-A9C3-4048-AAA9-B4630A8E9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51673"/>
            <a:ext cx="2190750" cy="71894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0BF24-0233-4263-81D7-3F5125A78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51673"/>
            <a:ext cx="6445250" cy="71894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5DE1C-73EB-4507-BEFF-FF0B3662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0AF-83F0-4F52-93EC-4845D9AF6C7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76DFE-ECE6-498D-9526-84253696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52A09-18AF-40D2-97DB-380E9D64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CA78-8E3A-4B42-AE28-93F0D794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4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C2AD-5BCB-4AF9-95C3-AE302175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A5FE3-AEA0-432B-97F3-5141BA459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660DF-F289-4FA5-9C3F-7DD342ED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0AF-83F0-4F52-93EC-4845D9AF6C7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CBE13-69D3-4335-A60B-5A9E0AC42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37511-9DC2-4F3C-A910-AC607525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CA78-8E3A-4B42-AE28-93F0D794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8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D0FE-F873-465D-8FE0-4CB80C68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2115011"/>
            <a:ext cx="8763000" cy="352894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162AC-DFDB-4B3A-92A3-452218EA5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677338"/>
            <a:ext cx="8763000" cy="18557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ED65A-3511-4723-A74F-F884468A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0AF-83F0-4F52-93EC-4845D9AF6C7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71BB4-0D49-4B31-94FE-04A2A462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33CE-BFCC-4FB0-B021-208D033C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CA78-8E3A-4B42-AE28-93F0D794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5C29D-550B-44B0-AF13-3B825D93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026B3-990A-4F92-88FD-68F78565F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258366"/>
            <a:ext cx="4318000" cy="5382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28EB2-175F-4B22-B463-E00221CA8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258366"/>
            <a:ext cx="4318000" cy="5382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6C359-A74B-47CC-8619-70BBB89BF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0AF-83F0-4F52-93EC-4845D9AF6C7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F40D9-0713-4582-810C-594A90CB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6256F-DDE4-4CCB-8470-2E81AEDE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CA78-8E3A-4B42-AE28-93F0D794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3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8F53-835F-43D9-8186-D8F099D3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51675"/>
            <a:ext cx="8763000" cy="16397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541FF-9C04-440A-BDC5-D4FDBFE28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2079661"/>
            <a:ext cx="4298156" cy="1019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57C1A-F4A1-4F2C-9A16-7EBE8C6D5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3098870"/>
            <a:ext cx="4298156" cy="4557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00DF6-3E54-4C0F-B239-EB7B438C2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2079661"/>
            <a:ext cx="4319323" cy="1019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04879-C5C5-49E2-AF50-E40377B03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3098870"/>
            <a:ext cx="4319323" cy="4557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58925-292F-4EA8-9DD3-EDF37AD3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0AF-83F0-4F52-93EC-4845D9AF6C7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18C866-DC04-483F-A63D-0702A1D2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1B9FD-04DD-473A-98C3-CA122A5B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CA78-8E3A-4B42-AE28-93F0D794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82F6-652A-4A4B-8F44-A4221310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AD32B-0459-43B7-A883-9555D48D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0AF-83F0-4F52-93EC-4845D9AF6C7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72703-E7C6-4C98-ABCE-4E0B65E9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03727-0FCF-4DE7-B058-063CDD14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CA78-8E3A-4B42-AE28-93F0D794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8E4DFE-B043-4E8E-8FAF-EDA8336B8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0AF-83F0-4F52-93EC-4845D9AF6C7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5511D-A86C-40A9-945E-3F563A5C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29886-0F96-4680-999A-79D94BAB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CA78-8E3A-4B42-AE28-93F0D794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5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13598-F19B-4E06-A95A-277F6FDD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65573"/>
            <a:ext cx="3276864" cy="19795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7C3F-596F-439B-BB46-92B0CE919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221483"/>
            <a:ext cx="5143500" cy="602885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D0426-4F5B-4F67-946C-2B83BE546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545080"/>
            <a:ext cx="3276864" cy="4715076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A2137-34C1-46C3-AEA9-8F0EC770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0AF-83F0-4F52-93EC-4845D9AF6C7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2D365-CD36-49EE-8CA2-FE6E83A7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98306-0DF0-4EF0-A984-D2E41522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CA78-8E3A-4B42-AE28-93F0D794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503D0-9C0A-472A-8C07-093A7942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65573"/>
            <a:ext cx="3276864" cy="19795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DCDE0-412D-41A2-8BB4-FEDE4AE93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221483"/>
            <a:ext cx="5143500" cy="602885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C2533-9A62-4D65-BA64-1B3FF3304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545080"/>
            <a:ext cx="3276864" cy="4715076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8285B-6507-456E-A3C0-E5DEA6EF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0AF-83F0-4F52-93EC-4845D9AF6C7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24D72-C8B9-4277-B740-A43A05DF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65B8A-5D83-45B8-88B2-3FE00950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CA78-8E3A-4B42-AE28-93F0D794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8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8E7E0-A17A-4EB2-B502-6096EAAF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51675"/>
            <a:ext cx="8763000" cy="163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244A2-4CE0-46F5-B491-E8CF66342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258366"/>
            <a:ext cx="8763000" cy="5382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113FA-98D8-4398-836A-55C3F3C3A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863042"/>
            <a:ext cx="2286000" cy="451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110AF-83F0-4F52-93EC-4845D9AF6C7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771EC-0E86-4395-99A1-A4F6A779F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863042"/>
            <a:ext cx="3429000" cy="451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62510-486B-4BD0-88C9-552C49D8E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863042"/>
            <a:ext cx="2286000" cy="451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CA78-8E3A-4B42-AE28-93F0D794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4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18B9B7-9C70-4F9D-B37B-FDA63C4488B7}"/>
              </a:ext>
            </a:extLst>
          </p:cNvPr>
          <p:cNvSpPr txBox="1"/>
          <p:nvPr/>
        </p:nvSpPr>
        <p:spPr>
          <a:xfrm>
            <a:off x="1320800" y="1993900"/>
            <a:ext cx="725805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00" b="1">
                <a:solidFill>
                  <a:srgbClr val="000000"/>
                </a:solidFill>
                <a:latin typeface="Broadway - 16"/>
              </a:rPr>
              <a:t>Unit 1 Lesson 2</a:t>
            </a:r>
          </a:p>
          <a:p>
            <a:pPr algn="ctr"/>
            <a:r>
              <a:rPr lang="en-US" sz="800" b="1">
                <a:solidFill>
                  <a:srgbClr val="000000"/>
                </a:solidFill>
                <a:latin typeface="Broadway - 16"/>
              </a:rPr>
              <a:t>E</a:t>
            </a:r>
            <a:r>
              <a:rPr lang="en-US" sz="1300" b="1" i="1">
                <a:solidFill>
                  <a:srgbClr val="000000"/>
                </a:solidFill>
                <a:latin typeface="Curlz MT - 26"/>
              </a:rPr>
              <a:t>Q:  How do I calculate large combinations for various codes?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BC3FE-29B5-49F0-A0D3-61767D15E81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44450"/>
            <a:ext cx="7048500" cy="190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72A088-91E7-4B76-BFFD-C2102C568F9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3365500"/>
            <a:ext cx="2695067" cy="3565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A2A750-A26E-4A87-BF50-A6D923A41C45}"/>
              </a:ext>
            </a:extLst>
          </p:cNvPr>
          <p:cNvSpPr txBox="1"/>
          <p:nvPr/>
        </p:nvSpPr>
        <p:spPr>
          <a:xfrm>
            <a:off x="4445000" y="5613400"/>
            <a:ext cx="4933181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urlz MT - 36"/>
              </a:rPr>
              <a:t>Lesson Goal:</a:t>
            </a:r>
          </a:p>
          <a:p>
            <a:r>
              <a:rPr lang="en-US">
                <a:solidFill>
                  <a:srgbClr val="000000"/>
                </a:solidFill>
                <a:latin typeface="Curlz MT - 36"/>
              </a:rPr>
              <a:t>* Estimate large values</a:t>
            </a:r>
          </a:p>
          <a:p>
            <a:r>
              <a:rPr lang="en-US">
                <a:solidFill>
                  <a:srgbClr val="000000"/>
                </a:solidFill>
                <a:latin typeface="Curlz MT - 36"/>
              </a:rPr>
              <a:t>* Identify correct operation</a:t>
            </a:r>
          </a:p>
        </p:txBody>
      </p:sp>
    </p:spTree>
    <p:extLst>
      <p:ext uri="{BB962C8B-B14F-4D97-AF65-F5344CB8AC3E}">
        <p14:creationId xmlns:p14="http://schemas.microsoft.com/office/powerpoint/2010/main" val="292890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B29BA9-FFDC-4FCF-B056-A4AE48A2D53E}"/>
              </a:ext>
            </a:extLst>
          </p:cNvPr>
          <p:cNvSpPr txBox="1"/>
          <p:nvPr/>
        </p:nvSpPr>
        <p:spPr>
          <a:xfrm>
            <a:off x="1943100" y="342900"/>
            <a:ext cx="8902700" cy="28623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 - 24"/>
              </a:rPr>
              <a:t>Solutions:</a:t>
            </a:r>
          </a:p>
          <a:p>
            <a:endParaRPr lang="en-US" sz="1200">
              <a:solidFill>
                <a:srgbClr val="000000"/>
              </a:solidFill>
              <a:latin typeface="Arial - 24"/>
            </a:endParaRPr>
          </a:p>
          <a:p>
            <a:r>
              <a:rPr lang="en-US" sz="1200">
                <a:solidFill>
                  <a:srgbClr val="000000"/>
                </a:solidFill>
                <a:latin typeface="Arial - 24"/>
              </a:rPr>
              <a:t>5. 175,760,000</a:t>
            </a:r>
          </a:p>
          <a:p>
            <a:r>
              <a:rPr lang="en-US" sz="1200">
                <a:solidFill>
                  <a:srgbClr val="000000"/>
                </a:solidFill>
                <a:latin typeface="Arial - 24"/>
              </a:rPr>
              <a:t>6. 17,576,000</a:t>
            </a:r>
          </a:p>
          <a:p>
            <a:r>
              <a:rPr lang="en-US" sz="1200">
                <a:solidFill>
                  <a:srgbClr val="000000"/>
                </a:solidFill>
                <a:latin typeface="Arial - 24"/>
              </a:rPr>
              <a:t>7. 1,000,000</a:t>
            </a:r>
          </a:p>
          <a:p>
            <a:r>
              <a:rPr lang="en-US" sz="1200">
                <a:solidFill>
                  <a:srgbClr val="000000"/>
                </a:solidFill>
                <a:latin typeface="Arial - 24"/>
              </a:rPr>
              <a:t>8. 1,000,000</a:t>
            </a:r>
          </a:p>
          <a:p>
            <a:r>
              <a:rPr lang="en-US" sz="1200">
                <a:solidFill>
                  <a:srgbClr val="000000"/>
                </a:solidFill>
                <a:latin typeface="Arial - 24"/>
              </a:rPr>
              <a:t>9. 45,697,600</a:t>
            </a:r>
          </a:p>
          <a:p>
            <a:r>
              <a:rPr lang="en-US" sz="1200">
                <a:solidFill>
                  <a:srgbClr val="000000"/>
                </a:solidFill>
                <a:latin typeface="Arial - 24"/>
              </a:rPr>
              <a:t>10. 11,232,000</a:t>
            </a:r>
          </a:p>
          <a:p>
            <a:r>
              <a:rPr lang="en-US" sz="1200">
                <a:solidFill>
                  <a:srgbClr val="000000"/>
                </a:solidFill>
                <a:latin typeface="Arial - 24"/>
              </a:rPr>
              <a:t>11. varies</a:t>
            </a:r>
          </a:p>
          <a:p>
            <a:r>
              <a:rPr lang="en-US" sz="1200">
                <a:solidFill>
                  <a:srgbClr val="000000"/>
                </a:solidFill>
                <a:latin typeface="Arial - 24"/>
              </a:rPr>
              <a:t>12. 42,840</a:t>
            </a:r>
          </a:p>
          <a:p>
            <a:r>
              <a:rPr lang="en-US" sz="1200">
                <a:solidFill>
                  <a:srgbClr val="000000"/>
                </a:solidFill>
                <a:latin typeface="Arial - 24"/>
              </a:rPr>
              <a:t>13. 64</a:t>
            </a:r>
          </a:p>
          <a:p>
            <a:r>
              <a:rPr lang="en-US" sz="1200">
                <a:solidFill>
                  <a:srgbClr val="000000"/>
                </a:solidFill>
                <a:latin typeface="Arial - 24"/>
              </a:rPr>
              <a:t>14. 16</a:t>
            </a:r>
          </a:p>
          <a:p>
            <a:r>
              <a:rPr lang="en-US" sz="1200">
                <a:solidFill>
                  <a:srgbClr val="000000"/>
                </a:solidFill>
                <a:latin typeface="Arial - 24"/>
              </a:rPr>
              <a:t>15. 789,360,000</a:t>
            </a:r>
          </a:p>
          <a:p>
            <a:r>
              <a:rPr lang="en-US" sz="1200">
                <a:solidFill>
                  <a:srgbClr val="000000"/>
                </a:solidFill>
                <a:latin typeface="Arial - 24"/>
              </a:rPr>
              <a:t>16. 7,800,000</a:t>
            </a:r>
          </a:p>
          <a:p>
            <a:r>
              <a:rPr lang="en-US" sz="1200">
                <a:solidFill>
                  <a:srgbClr val="000000"/>
                </a:solidFill>
                <a:latin typeface="Arial - 24"/>
              </a:rPr>
              <a:t>17. varies </a:t>
            </a:r>
          </a:p>
        </p:txBody>
      </p:sp>
    </p:spTree>
    <p:extLst>
      <p:ext uri="{BB962C8B-B14F-4D97-AF65-F5344CB8AC3E}">
        <p14:creationId xmlns:p14="http://schemas.microsoft.com/office/powerpoint/2010/main" val="51887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7C37C6-C006-436B-BB9D-A5E0DFAAC17A}"/>
              </a:ext>
            </a:extLst>
          </p:cNvPr>
          <p:cNvSpPr txBox="1"/>
          <p:nvPr/>
        </p:nvSpPr>
        <p:spPr>
          <a:xfrm>
            <a:off x="101600" y="596900"/>
            <a:ext cx="9512300" cy="12926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 - 36"/>
              </a:rPr>
              <a:t>ABC - XXXX</a:t>
            </a:r>
          </a:p>
          <a:p>
            <a:r>
              <a:rPr lang="en-US">
                <a:solidFill>
                  <a:srgbClr val="000000"/>
                </a:solidFill>
                <a:latin typeface="Arial - 36"/>
              </a:rPr>
              <a:t>T</a:t>
            </a:r>
            <a:r>
              <a:rPr lang="en-US" sz="1400">
                <a:solidFill>
                  <a:srgbClr val="000000"/>
                </a:solidFill>
                <a:latin typeface="Arial - 28"/>
              </a:rPr>
              <a:t>oday license plates in Texas have the form above where   ​A,B, C are repeating letters and X can be any  ​non-repeating digit  except 5.</a:t>
            </a:r>
          </a:p>
          <a:p>
            <a:endParaRPr lang="en-US" sz="1400">
              <a:solidFill>
                <a:srgbClr val="000000"/>
              </a:solidFill>
              <a:latin typeface="Arial - 28"/>
            </a:endParaRPr>
          </a:p>
          <a:p>
            <a:r>
              <a:rPr lang="en-US" sz="1400">
                <a:solidFill>
                  <a:srgbClr val="000000"/>
                </a:solidFill>
                <a:latin typeface="Arial - 28"/>
              </a:rPr>
              <a:t>How many license plates are possible in Texas?</a:t>
            </a:r>
          </a:p>
        </p:txBody>
      </p:sp>
    </p:spTree>
    <p:extLst>
      <p:ext uri="{BB962C8B-B14F-4D97-AF65-F5344CB8AC3E}">
        <p14:creationId xmlns:p14="http://schemas.microsoft.com/office/powerpoint/2010/main" val="194402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BBA516-8B1B-4C98-BCC6-4CD150B408BA}"/>
              </a:ext>
            </a:extLst>
          </p:cNvPr>
          <p:cNvSpPr txBox="1"/>
          <p:nvPr/>
        </p:nvSpPr>
        <p:spPr>
          <a:xfrm>
            <a:off x="190500" y="838200"/>
            <a:ext cx="9512300" cy="16004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 - 28"/>
              </a:rPr>
              <a:t>T.O.T.D: 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 - 28"/>
              </a:rPr>
              <a:t>What are the possible combinations for a 4-key (2 letters  ​followed by 2 digits) pin if the following restrictions apply:</a:t>
            </a:r>
          </a:p>
          <a:p>
            <a:r>
              <a:rPr lang="en-US" sz="1400">
                <a:solidFill>
                  <a:srgbClr val="000000"/>
                </a:solidFill>
                <a:latin typeface="Arial - 28"/>
              </a:rPr>
              <a:t>A:  Non repeating letters </a:t>
            </a:r>
          </a:p>
          <a:p>
            <a:r>
              <a:rPr lang="en-US" sz="1400">
                <a:solidFill>
                  <a:srgbClr val="000000"/>
                </a:solidFill>
                <a:latin typeface="Arial - 28"/>
              </a:rPr>
              <a:t>B: Cannot use A, B, D, or X </a:t>
            </a:r>
          </a:p>
          <a:p>
            <a:r>
              <a:rPr lang="en-US" sz="1400">
                <a:solidFill>
                  <a:srgbClr val="000000"/>
                </a:solidFill>
                <a:latin typeface="Arial - 28"/>
              </a:rPr>
              <a:t>C: Non repeating digits</a:t>
            </a:r>
          </a:p>
          <a:p>
            <a:r>
              <a:rPr lang="en-US" sz="1400">
                <a:solidFill>
                  <a:srgbClr val="000000"/>
                </a:solidFill>
                <a:latin typeface="Arial - 28"/>
              </a:rPr>
              <a:t>D: Cannot use digits 5 or 6</a:t>
            </a:r>
          </a:p>
          <a:p>
            <a:endParaRPr lang="en-US" sz="1400">
              <a:solidFill>
                <a:srgbClr val="000000"/>
              </a:solidFill>
              <a:latin typeface="Arial - 28"/>
            </a:endParaRPr>
          </a:p>
        </p:txBody>
      </p:sp>
    </p:spTree>
    <p:extLst>
      <p:ext uri="{BB962C8B-B14F-4D97-AF65-F5344CB8AC3E}">
        <p14:creationId xmlns:p14="http://schemas.microsoft.com/office/powerpoint/2010/main" val="231862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8A521C-80F1-4C7B-A37C-ADA3512839C6}"/>
              </a:ext>
            </a:extLst>
          </p:cNvPr>
          <p:cNvSpPr txBox="1"/>
          <p:nvPr/>
        </p:nvSpPr>
        <p:spPr>
          <a:xfrm>
            <a:off x="736600" y="711200"/>
            <a:ext cx="92837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 - 28"/>
              </a:rPr>
              <a:t>How many codes are possible for a debit card pin  ​number? (4 digits can repeat)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D15886-A4D7-4DCC-AEF1-89324EB8C5C3}"/>
              </a:ext>
            </a:extLst>
          </p:cNvPr>
          <p:cNvGrpSpPr/>
          <p:nvPr/>
        </p:nvGrpSpPr>
        <p:grpSpPr>
          <a:xfrm>
            <a:off x="2040509" y="2417953"/>
            <a:ext cx="5113147" cy="12700"/>
            <a:chOff x="2040509" y="2417953"/>
            <a:chExt cx="5113147" cy="127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3B50D13-FB93-4A24-B679-A14A3B74D9B7}"/>
                </a:ext>
              </a:extLst>
            </p:cNvPr>
            <p:cNvCxnSpPr/>
            <p:nvPr/>
          </p:nvCxnSpPr>
          <p:spPr>
            <a:xfrm>
              <a:off x="2040509" y="24306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E65CF31-4E5E-4C33-B0D3-002CEC5A051F}"/>
                </a:ext>
              </a:extLst>
            </p:cNvPr>
            <p:cNvCxnSpPr/>
            <p:nvPr/>
          </p:nvCxnSpPr>
          <p:spPr>
            <a:xfrm>
              <a:off x="3412109" y="24179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F3317B9-955F-4BBC-B473-3C7C6DA21624}"/>
                </a:ext>
              </a:extLst>
            </p:cNvPr>
            <p:cNvCxnSpPr/>
            <p:nvPr/>
          </p:nvCxnSpPr>
          <p:spPr>
            <a:xfrm>
              <a:off x="4821809" y="24306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91C1E89-9ECC-44AB-90C0-69294AD40289}"/>
                </a:ext>
              </a:extLst>
            </p:cNvPr>
            <p:cNvCxnSpPr/>
            <p:nvPr/>
          </p:nvCxnSpPr>
          <p:spPr>
            <a:xfrm>
              <a:off x="6206109" y="24306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A207856-4FB5-4006-86D8-712FFBBB65C9}"/>
              </a:ext>
            </a:extLst>
          </p:cNvPr>
          <p:cNvSpPr txBox="1"/>
          <p:nvPr/>
        </p:nvSpPr>
        <p:spPr>
          <a:xfrm>
            <a:off x="762000" y="3022600"/>
            <a:ext cx="92837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 - 28"/>
              </a:rPr>
              <a:t>How many codes are possible for a debit card pin  ​number? (4 digits cannot repeat)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27E34B-8543-41AD-902E-040EAE1F2A6E}"/>
              </a:ext>
            </a:extLst>
          </p:cNvPr>
          <p:cNvGrpSpPr/>
          <p:nvPr/>
        </p:nvGrpSpPr>
        <p:grpSpPr>
          <a:xfrm>
            <a:off x="2002409" y="5046853"/>
            <a:ext cx="5113147" cy="0"/>
            <a:chOff x="2002409" y="5046853"/>
            <a:chExt cx="5113147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B1E9BF-04DB-4202-8002-5241EEF210F4}"/>
                </a:ext>
              </a:extLst>
            </p:cNvPr>
            <p:cNvCxnSpPr/>
            <p:nvPr/>
          </p:nvCxnSpPr>
          <p:spPr>
            <a:xfrm>
              <a:off x="2002409" y="50468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CADE83-E175-4BFF-94CC-8A8E39C58BB5}"/>
                </a:ext>
              </a:extLst>
            </p:cNvPr>
            <p:cNvCxnSpPr/>
            <p:nvPr/>
          </p:nvCxnSpPr>
          <p:spPr>
            <a:xfrm>
              <a:off x="3374009" y="50468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3F1172-AE80-4C8C-9DFA-C01D27A92781}"/>
                </a:ext>
              </a:extLst>
            </p:cNvPr>
            <p:cNvCxnSpPr/>
            <p:nvPr/>
          </p:nvCxnSpPr>
          <p:spPr>
            <a:xfrm>
              <a:off x="4783709" y="50468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E0B389-C3C7-4EBA-81E8-DAF8A80BA986}"/>
                </a:ext>
              </a:extLst>
            </p:cNvPr>
            <p:cNvCxnSpPr/>
            <p:nvPr/>
          </p:nvCxnSpPr>
          <p:spPr>
            <a:xfrm>
              <a:off x="6168009" y="50468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451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10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5267A-1C95-4F60-AD99-04BBBF03F6B0}"/>
              </a:ext>
            </a:extLst>
          </p:cNvPr>
          <p:cNvSpPr txBox="1"/>
          <p:nvPr/>
        </p:nvSpPr>
        <p:spPr>
          <a:xfrm>
            <a:off x="50800" y="622300"/>
            <a:ext cx="100711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Curlz MT - 22"/>
              </a:rPr>
              <a:t>Definitions:     </a:t>
            </a:r>
            <a:r>
              <a:rPr lang="en-US" sz="1300" b="1" i="1">
                <a:solidFill>
                  <a:srgbClr val="000000"/>
                </a:solidFill>
                <a:latin typeface="Curlz MT - 26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E5B38-7103-4630-B64F-0C2FE07FE98F}"/>
              </a:ext>
            </a:extLst>
          </p:cNvPr>
          <p:cNvSpPr txBox="1"/>
          <p:nvPr/>
        </p:nvSpPr>
        <p:spPr>
          <a:xfrm>
            <a:off x="1765300" y="749300"/>
            <a:ext cx="8166100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ndalus - 18"/>
              </a:rPr>
              <a:t>Fundamental Counting Principle - positioning a set of objects where order isn't important (combinations)</a:t>
            </a:r>
          </a:p>
          <a:p>
            <a:endParaRPr lang="en-US" sz="900">
              <a:solidFill>
                <a:srgbClr val="000000"/>
              </a:solidFill>
              <a:latin typeface="Andalus - 18"/>
            </a:endParaRPr>
          </a:p>
          <a:p>
            <a:r>
              <a:rPr lang="en-US" sz="900">
                <a:solidFill>
                  <a:srgbClr val="000000"/>
                </a:solidFill>
                <a:latin typeface="Andalus - 18"/>
              </a:rPr>
              <a:t>Repetition - using given amount of objects continuously</a:t>
            </a:r>
          </a:p>
          <a:p>
            <a:r>
              <a:rPr lang="en-US" sz="900">
                <a:solidFill>
                  <a:srgbClr val="000000"/>
                </a:solidFill>
                <a:latin typeface="Andalus - 18"/>
              </a:rPr>
              <a:t>No-repetitive - amount of available objects reduced by one unit </a:t>
            </a:r>
          </a:p>
          <a:p>
            <a:r>
              <a:rPr lang="en-US" sz="900">
                <a:solidFill>
                  <a:srgbClr val="000000"/>
                </a:solidFill>
                <a:latin typeface="Andalus - 18"/>
              </a:rPr>
              <a:t>                        after each choice.</a:t>
            </a:r>
          </a:p>
          <a:p>
            <a:endParaRPr lang="en-US" sz="900">
              <a:solidFill>
                <a:srgbClr val="000000"/>
              </a:solidFill>
              <a:latin typeface="Andalus - 18"/>
            </a:endParaRPr>
          </a:p>
          <a:p>
            <a:r>
              <a:rPr lang="en-US" sz="900">
                <a:solidFill>
                  <a:srgbClr val="000000"/>
                </a:solidFill>
                <a:latin typeface="Andalus - 18"/>
              </a:rPr>
              <a:t>Ex</a:t>
            </a:r>
            <a:r>
              <a:rPr lang="en-US" sz="900" u="sng">
                <a:solidFill>
                  <a:srgbClr val="000000"/>
                </a:solidFill>
                <a:latin typeface="Andalus - 18"/>
              </a:rPr>
              <a:t>ample 1</a:t>
            </a:r>
            <a:r>
              <a:rPr lang="en-US" sz="900">
                <a:solidFill>
                  <a:srgbClr val="000000"/>
                </a:solidFill>
                <a:latin typeface="Andalus - 18"/>
              </a:rPr>
              <a:t>: </a:t>
            </a:r>
          </a:p>
          <a:p>
            <a:r>
              <a:rPr lang="en-US" sz="900">
                <a:solidFill>
                  <a:srgbClr val="000000"/>
                </a:solidFill>
                <a:latin typeface="Andalus - 18"/>
              </a:rPr>
              <a:t>Joleen is on a shopping spree. She buys six tops, three shorts, and 4 pairs of sandals.  How many different outfits consisting of a top, shorts, and sandals can she create?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8D186E-24A0-4855-86D8-3F1988436199}"/>
              </a:ext>
            </a:extLst>
          </p:cNvPr>
          <p:cNvCxnSpPr/>
          <p:nvPr/>
        </p:nvCxnSpPr>
        <p:spPr>
          <a:xfrm>
            <a:off x="54737" y="648462"/>
            <a:ext cx="10105263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E18B6D-66CA-44A1-8CAB-92CA238A580B}"/>
              </a:ext>
            </a:extLst>
          </p:cNvPr>
          <p:cNvCxnSpPr/>
          <p:nvPr/>
        </p:nvCxnSpPr>
        <p:spPr>
          <a:xfrm>
            <a:off x="1728851" y="708660"/>
            <a:ext cx="0" cy="552704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3ACC121-2D8E-4A32-9C0D-5428778AB833}"/>
              </a:ext>
            </a:extLst>
          </p:cNvPr>
          <p:cNvSpPr txBox="1"/>
          <p:nvPr/>
        </p:nvSpPr>
        <p:spPr>
          <a:xfrm>
            <a:off x="76200" y="3200400"/>
            <a:ext cx="100711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Curlz MT - 22"/>
              </a:rPr>
              <a:t>Examples:     </a:t>
            </a:r>
            <a:r>
              <a:rPr lang="en-US" sz="1300" b="1" i="1">
                <a:solidFill>
                  <a:srgbClr val="000000"/>
                </a:solidFill>
                <a:latin typeface="Curlz MT - 26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D4C14-AE91-4296-966C-5B2FFAEBB2A1}"/>
              </a:ext>
            </a:extLst>
          </p:cNvPr>
          <p:cNvSpPr txBox="1"/>
          <p:nvPr/>
        </p:nvSpPr>
        <p:spPr>
          <a:xfrm>
            <a:off x="3048000" y="4749800"/>
            <a:ext cx="469353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1400">
                <a:solidFill>
                  <a:srgbClr val="000000"/>
                </a:solidFill>
                <a:latin typeface="Arial - 28"/>
              </a:rPr>
              <a:t>= 6 * 3 * 4 = 72 combinations</a:t>
            </a:r>
            <a:endParaRPr lang="en-US" sz="14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8BBB88C-5A4F-4439-AC87-48F59252E6E2}"/>
              </a:ext>
            </a:extLst>
          </p:cNvPr>
          <p:cNvSpPr/>
          <p:nvPr/>
        </p:nvSpPr>
        <p:spPr>
          <a:xfrm>
            <a:off x="2995334" y="4723412"/>
            <a:ext cx="4849591" cy="471794"/>
          </a:xfrm>
          <a:custGeom>
            <a:avLst/>
            <a:gdLst/>
            <a:ahLst/>
            <a:cxnLst/>
            <a:rect l="0" t="0" r="0" b="0"/>
            <a:pathLst>
              <a:path w="4849591" h="471794">
                <a:moveTo>
                  <a:pt x="0" y="0"/>
                </a:moveTo>
                <a:lnTo>
                  <a:pt x="4849590" y="0"/>
                </a:lnTo>
                <a:lnTo>
                  <a:pt x="4849590" y="471793"/>
                </a:lnTo>
                <a:lnTo>
                  <a:pt x="0" y="471793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9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14AC5AE-8CC8-4560-BB67-69D2164475C7}"/>
              </a:ext>
            </a:extLst>
          </p:cNvPr>
          <p:cNvGrpSpPr/>
          <p:nvPr/>
        </p:nvGrpSpPr>
        <p:grpSpPr>
          <a:xfrm>
            <a:off x="2231009" y="2095500"/>
            <a:ext cx="6853657" cy="398653"/>
            <a:chOff x="2231009" y="2095500"/>
            <a:chExt cx="6853657" cy="39865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F360FC8-FD61-4401-984E-7B6DF7974E6E}"/>
                </a:ext>
              </a:extLst>
            </p:cNvPr>
            <p:cNvSpPr txBox="1"/>
            <p:nvPr/>
          </p:nvSpPr>
          <p:spPr>
            <a:xfrm>
              <a:off x="2590800" y="2095500"/>
              <a:ext cx="6493866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 - 36"/>
                </a:rPr>
                <a:t>10      10       10       10  = 1,000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1DBD51-CDE2-47EB-ADF2-F8842FFA2185}"/>
                </a:ext>
              </a:extLst>
            </p:cNvPr>
            <p:cNvGrpSpPr/>
            <p:nvPr/>
          </p:nvGrpSpPr>
          <p:grpSpPr>
            <a:xfrm>
              <a:off x="2231009" y="2481453"/>
              <a:ext cx="5113147" cy="12700"/>
              <a:chOff x="2231009" y="2481453"/>
              <a:chExt cx="5113147" cy="12700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527441FF-712B-4B38-9017-77BCE93D7267}"/>
                  </a:ext>
                </a:extLst>
              </p:cNvPr>
              <p:cNvCxnSpPr/>
              <p:nvPr/>
            </p:nvCxnSpPr>
            <p:spPr>
              <a:xfrm>
                <a:off x="2231009" y="2494153"/>
                <a:ext cx="947547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268F4E11-D625-498A-930A-E6E5202CBBEE}"/>
                  </a:ext>
                </a:extLst>
              </p:cNvPr>
              <p:cNvCxnSpPr/>
              <p:nvPr/>
            </p:nvCxnSpPr>
            <p:spPr>
              <a:xfrm>
                <a:off x="3602609" y="2481453"/>
                <a:ext cx="947547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E2BBF57-62C8-48BB-9888-2771D8FB4BD7}"/>
                  </a:ext>
                </a:extLst>
              </p:cNvPr>
              <p:cNvCxnSpPr/>
              <p:nvPr/>
            </p:nvCxnSpPr>
            <p:spPr>
              <a:xfrm>
                <a:off x="5012309" y="2494153"/>
                <a:ext cx="947547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BE5202C-4C7A-4514-893D-BD3B49B85930}"/>
                  </a:ext>
                </a:extLst>
              </p:cNvPr>
              <p:cNvCxnSpPr/>
              <p:nvPr/>
            </p:nvCxnSpPr>
            <p:spPr>
              <a:xfrm>
                <a:off x="6396609" y="2494153"/>
                <a:ext cx="947547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57748BA-3B19-41FC-BB6E-3C429A80190A}"/>
              </a:ext>
            </a:extLst>
          </p:cNvPr>
          <p:cNvSpPr txBox="1"/>
          <p:nvPr/>
        </p:nvSpPr>
        <p:spPr>
          <a:xfrm>
            <a:off x="50800" y="622300"/>
            <a:ext cx="100711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Curlz MT - 22"/>
              </a:rPr>
              <a:t>Examples:     </a:t>
            </a:r>
            <a:r>
              <a:rPr lang="en-US" sz="1300" b="1" i="1">
                <a:solidFill>
                  <a:srgbClr val="000000"/>
                </a:solidFill>
                <a:latin typeface="Curlz MT - 26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32C39C-8C91-4991-BE3B-CA4B6DD97362}"/>
              </a:ext>
            </a:extLst>
          </p:cNvPr>
          <p:cNvSpPr/>
          <p:nvPr/>
        </p:nvSpPr>
        <p:spPr>
          <a:xfrm>
            <a:off x="2613184" y="-29404"/>
            <a:ext cx="7773606" cy="850324"/>
          </a:xfrm>
          <a:custGeom>
            <a:avLst/>
            <a:gdLst/>
            <a:ahLst/>
            <a:cxnLst/>
            <a:rect l="0" t="0" r="0" b="0"/>
            <a:pathLst>
              <a:path w="7773606" h="850324">
                <a:moveTo>
                  <a:pt x="0" y="0"/>
                </a:moveTo>
                <a:lnTo>
                  <a:pt x="7773605" y="0"/>
                </a:lnTo>
                <a:lnTo>
                  <a:pt x="7773605" y="850323"/>
                </a:lnTo>
                <a:lnTo>
                  <a:pt x="0" y="850323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227266-2E1C-497D-B935-52A3FDFF9944}"/>
              </a:ext>
            </a:extLst>
          </p:cNvPr>
          <p:cNvSpPr txBox="1"/>
          <p:nvPr/>
        </p:nvSpPr>
        <p:spPr>
          <a:xfrm>
            <a:off x="1765300" y="749300"/>
            <a:ext cx="81661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u="sng">
                <a:solidFill>
                  <a:srgbClr val="000000"/>
                </a:solidFill>
                <a:latin typeface="Andalus - 18"/>
              </a:rPr>
              <a:t>Example 2 (with repetition)</a:t>
            </a:r>
            <a:r>
              <a:rPr lang="en-US" sz="900">
                <a:solidFill>
                  <a:srgbClr val="000000"/>
                </a:solidFill>
                <a:latin typeface="Andalus - 18"/>
              </a:rPr>
              <a:t>: </a:t>
            </a:r>
          </a:p>
          <a:p>
            <a:r>
              <a:rPr lang="en-US" sz="900">
                <a:solidFill>
                  <a:srgbClr val="000000"/>
                </a:solidFill>
                <a:latin typeface="Andalus - 18"/>
              </a:rPr>
              <a:t>How many codes are possible for a debit card pin number given the choices are 0-9 (4 digits can repeat)?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434512-39AC-4FEA-B7A9-F0D3C1E26613}"/>
              </a:ext>
            </a:extLst>
          </p:cNvPr>
          <p:cNvCxnSpPr/>
          <p:nvPr/>
        </p:nvCxnSpPr>
        <p:spPr>
          <a:xfrm>
            <a:off x="54737" y="648462"/>
            <a:ext cx="10105263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521AF1-9327-47DE-AB54-34FE4C7CE964}"/>
              </a:ext>
            </a:extLst>
          </p:cNvPr>
          <p:cNvCxnSpPr/>
          <p:nvPr/>
        </p:nvCxnSpPr>
        <p:spPr>
          <a:xfrm>
            <a:off x="1728851" y="708660"/>
            <a:ext cx="0" cy="436054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39E4CB0-E56B-41DF-8FC6-BCB3BB3B627A}"/>
              </a:ext>
            </a:extLst>
          </p:cNvPr>
          <p:cNvSpPr txBox="1"/>
          <p:nvPr/>
        </p:nvSpPr>
        <p:spPr>
          <a:xfrm>
            <a:off x="1968500" y="3035300"/>
            <a:ext cx="81661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u="sng">
                <a:solidFill>
                  <a:srgbClr val="000000"/>
                </a:solidFill>
                <a:latin typeface="Andalus - 18"/>
              </a:rPr>
              <a:t>Example 3 (without repetition)</a:t>
            </a:r>
            <a:r>
              <a:rPr lang="en-US" sz="900">
                <a:solidFill>
                  <a:srgbClr val="000000"/>
                </a:solidFill>
                <a:latin typeface="Andalus - 18"/>
              </a:rPr>
              <a:t>: </a:t>
            </a:r>
          </a:p>
          <a:p>
            <a:r>
              <a:rPr lang="en-US" sz="900">
                <a:solidFill>
                  <a:srgbClr val="000000"/>
                </a:solidFill>
                <a:latin typeface="Andalus - 18"/>
              </a:rPr>
              <a:t>How many codes are possible for a debit card pin number given the choices are 0-9 (4 digits cannot repeat)?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7A539D-5833-4275-BB8D-674156D924E3}"/>
              </a:ext>
            </a:extLst>
          </p:cNvPr>
          <p:cNvGrpSpPr/>
          <p:nvPr/>
        </p:nvGrpSpPr>
        <p:grpSpPr>
          <a:xfrm>
            <a:off x="2535809" y="4576953"/>
            <a:ext cx="5113147" cy="12700"/>
            <a:chOff x="2535809" y="4576953"/>
            <a:chExt cx="5113147" cy="127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2C60CD1-A38F-4258-80E3-B4C88E98F685}"/>
                </a:ext>
              </a:extLst>
            </p:cNvPr>
            <p:cNvCxnSpPr/>
            <p:nvPr/>
          </p:nvCxnSpPr>
          <p:spPr>
            <a:xfrm>
              <a:off x="2535809" y="45896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07F0106-31D2-41D5-94E6-F8F4D9C41C33}"/>
                </a:ext>
              </a:extLst>
            </p:cNvPr>
            <p:cNvCxnSpPr/>
            <p:nvPr/>
          </p:nvCxnSpPr>
          <p:spPr>
            <a:xfrm>
              <a:off x="3907409" y="45769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D5F4F9A-9C4F-44AA-AE38-BEF894506211}"/>
                </a:ext>
              </a:extLst>
            </p:cNvPr>
            <p:cNvCxnSpPr/>
            <p:nvPr/>
          </p:nvCxnSpPr>
          <p:spPr>
            <a:xfrm>
              <a:off x="5317109" y="45896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AFA223-29E9-4EC4-B556-97BDE71FECA9}"/>
                </a:ext>
              </a:extLst>
            </p:cNvPr>
            <p:cNvCxnSpPr/>
            <p:nvPr/>
          </p:nvCxnSpPr>
          <p:spPr>
            <a:xfrm>
              <a:off x="6701409" y="45896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508395F-7DE3-4936-BC92-8523A926455B}"/>
              </a:ext>
            </a:extLst>
          </p:cNvPr>
          <p:cNvSpPr txBox="1"/>
          <p:nvPr/>
        </p:nvSpPr>
        <p:spPr>
          <a:xfrm>
            <a:off x="2667000" y="4089400"/>
            <a:ext cx="63553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F2130A-70BA-49A5-810F-F84521E5B6DF}"/>
              </a:ext>
            </a:extLst>
          </p:cNvPr>
          <p:cNvSpPr txBox="1"/>
          <p:nvPr/>
        </p:nvSpPr>
        <p:spPr>
          <a:xfrm>
            <a:off x="4203700" y="4051300"/>
            <a:ext cx="38127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11BD73-DE3F-4AF7-AF24-E62EB7CE5845}"/>
              </a:ext>
            </a:extLst>
          </p:cNvPr>
          <p:cNvSpPr txBox="1"/>
          <p:nvPr/>
        </p:nvSpPr>
        <p:spPr>
          <a:xfrm>
            <a:off x="5511800" y="4064000"/>
            <a:ext cx="38127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85CA1B-08E7-4946-B55D-4B74C343358E}"/>
              </a:ext>
            </a:extLst>
          </p:cNvPr>
          <p:cNvSpPr txBox="1"/>
          <p:nvPr/>
        </p:nvSpPr>
        <p:spPr>
          <a:xfrm>
            <a:off x="6896100" y="4051300"/>
            <a:ext cx="38127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889D98-6D53-4012-8645-451ABC6FCA4F}"/>
              </a:ext>
            </a:extLst>
          </p:cNvPr>
          <p:cNvSpPr txBox="1"/>
          <p:nvPr/>
        </p:nvSpPr>
        <p:spPr>
          <a:xfrm>
            <a:off x="7835900" y="4127500"/>
            <a:ext cx="166514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= 5,040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C594FF5-917E-4221-99B0-0CB82D0888CD}"/>
              </a:ext>
            </a:extLst>
          </p:cNvPr>
          <p:cNvSpPr/>
          <p:nvPr/>
        </p:nvSpPr>
        <p:spPr>
          <a:xfrm>
            <a:off x="2647607" y="4801998"/>
            <a:ext cx="7082377" cy="877756"/>
          </a:xfrm>
          <a:custGeom>
            <a:avLst/>
            <a:gdLst/>
            <a:ahLst/>
            <a:cxnLst/>
            <a:rect l="0" t="0" r="0" b="0"/>
            <a:pathLst>
              <a:path w="7082377" h="877756">
                <a:moveTo>
                  <a:pt x="0" y="0"/>
                </a:moveTo>
                <a:lnTo>
                  <a:pt x="7082376" y="0"/>
                </a:lnTo>
                <a:lnTo>
                  <a:pt x="7082376" y="877755"/>
                </a:lnTo>
                <a:lnTo>
                  <a:pt x="0" y="877755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75F967-612E-4C65-A4F6-D4717CD01068}"/>
              </a:ext>
            </a:extLst>
          </p:cNvPr>
          <p:cNvGrpSpPr/>
          <p:nvPr/>
        </p:nvGrpSpPr>
        <p:grpSpPr>
          <a:xfrm>
            <a:off x="2706469" y="2948118"/>
            <a:ext cx="5106851" cy="112771"/>
            <a:chOff x="2706469" y="2948118"/>
            <a:chExt cx="5106851" cy="11277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A583A12-F463-41CC-A865-0002228F316B}"/>
                </a:ext>
              </a:extLst>
            </p:cNvPr>
            <p:cNvSpPr/>
            <p:nvPr/>
          </p:nvSpPr>
          <p:spPr>
            <a:xfrm>
              <a:off x="2706469" y="3018674"/>
              <a:ext cx="536999" cy="20735"/>
            </a:xfrm>
            <a:custGeom>
              <a:avLst/>
              <a:gdLst/>
              <a:ahLst/>
              <a:cxnLst/>
              <a:rect l="0" t="0" r="0" b="0"/>
              <a:pathLst>
                <a:path w="536999" h="20735">
                  <a:moveTo>
                    <a:pt x="0" y="4624"/>
                  </a:moveTo>
                  <a:lnTo>
                    <a:pt x="21775" y="3033"/>
                  </a:lnTo>
                  <a:lnTo>
                    <a:pt x="48720" y="0"/>
                  </a:lnTo>
                  <a:lnTo>
                    <a:pt x="108149" y="4322"/>
                  </a:lnTo>
                  <a:lnTo>
                    <a:pt x="168598" y="8848"/>
                  </a:lnTo>
                  <a:lnTo>
                    <a:pt x="231881" y="14551"/>
                  </a:lnTo>
                  <a:lnTo>
                    <a:pt x="289948" y="15332"/>
                  </a:lnTo>
                  <a:lnTo>
                    <a:pt x="347258" y="15363"/>
                  </a:lnTo>
                  <a:lnTo>
                    <a:pt x="406402" y="15364"/>
                  </a:lnTo>
                  <a:lnTo>
                    <a:pt x="463907" y="15364"/>
                  </a:lnTo>
                  <a:lnTo>
                    <a:pt x="524020" y="19054"/>
                  </a:lnTo>
                  <a:lnTo>
                    <a:pt x="536998" y="207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3001C0A-3BF7-4966-9D09-DC0CDEA28393}"/>
                </a:ext>
              </a:extLst>
            </p:cNvPr>
            <p:cNvSpPr/>
            <p:nvPr/>
          </p:nvSpPr>
          <p:spPr>
            <a:xfrm>
              <a:off x="3651586" y="3039408"/>
              <a:ext cx="869937" cy="21481"/>
            </a:xfrm>
            <a:custGeom>
              <a:avLst/>
              <a:gdLst/>
              <a:ahLst/>
              <a:cxnLst/>
              <a:rect l="0" t="0" r="0" b="0"/>
              <a:pathLst>
                <a:path w="869937" h="21481">
                  <a:moveTo>
                    <a:pt x="0" y="0"/>
                  </a:moveTo>
                  <a:lnTo>
                    <a:pt x="60239" y="1591"/>
                  </a:lnTo>
                  <a:lnTo>
                    <a:pt x="122021" y="6629"/>
                  </a:lnTo>
                  <a:lnTo>
                    <a:pt x="183988" y="11970"/>
                  </a:lnTo>
                  <a:lnTo>
                    <a:pt x="245074" y="15948"/>
                  </a:lnTo>
                  <a:lnTo>
                    <a:pt x="307126" y="16103"/>
                  </a:lnTo>
                  <a:lnTo>
                    <a:pt x="362870" y="16109"/>
                  </a:lnTo>
                  <a:lnTo>
                    <a:pt x="421116" y="16110"/>
                  </a:lnTo>
                  <a:lnTo>
                    <a:pt x="480666" y="16110"/>
                  </a:lnTo>
                  <a:lnTo>
                    <a:pt x="542943" y="16110"/>
                  </a:lnTo>
                  <a:lnTo>
                    <a:pt x="602769" y="16110"/>
                  </a:lnTo>
                  <a:lnTo>
                    <a:pt x="659256" y="16110"/>
                  </a:lnTo>
                  <a:lnTo>
                    <a:pt x="717738" y="16110"/>
                  </a:lnTo>
                  <a:lnTo>
                    <a:pt x="773007" y="16110"/>
                  </a:lnTo>
                  <a:lnTo>
                    <a:pt x="832809" y="16706"/>
                  </a:lnTo>
                  <a:lnTo>
                    <a:pt x="869936" y="21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94765A3-00E2-47BC-9D14-08128BB4E7FF}"/>
                </a:ext>
              </a:extLst>
            </p:cNvPr>
            <p:cNvSpPr/>
            <p:nvPr/>
          </p:nvSpPr>
          <p:spPr>
            <a:xfrm>
              <a:off x="4956490" y="3007188"/>
              <a:ext cx="1235097" cy="21481"/>
            </a:xfrm>
            <a:custGeom>
              <a:avLst/>
              <a:gdLst/>
              <a:ahLst/>
              <a:cxnLst/>
              <a:rect l="0" t="0" r="0" b="0"/>
              <a:pathLst>
                <a:path w="1235097" h="21481">
                  <a:moveTo>
                    <a:pt x="0" y="21480"/>
                  </a:moveTo>
                  <a:lnTo>
                    <a:pt x="40926" y="20287"/>
                  </a:lnTo>
                  <a:lnTo>
                    <a:pt x="97503" y="11735"/>
                  </a:lnTo>
                  <a:lnTo>
                    <a:pt x="153322" y="10871"/>
                  </a:lnTo>
                  <a:lnTo>
                    <a:pt x="212450" y="10748"/>
                  </a:lnTo>
                  <a:lnTo>
                    <a:pt x="270267" y="7890"/>
                  </a:lnTo>
                  <a:lnTo>
                    <a:pt x="329452" y="5702"/>
                  </a:lnTo>
                  <a:lnTo>
                    <a:pt x="391880" y="5399"/>
                  </a:lnTo>
                  <a:lnTo>
                    <a:pt x="450027" y="5372"/>
                  </a:lnTo>
                  <a:lnTo>
                    <a:pt x="511629" y="5370"/>
                  </a:lnTo>
                  <a:lnTo>
                    <a:pt x="568262" y="5370"/>
                  </a:lnTo>
                  <a:lnTo>
                    <a:pt x="625840" y="5370"/>
                  </a:lnTo>
                  <a:lnTo>
                    <a:pt x="685080" y="9620"/>
                  </a:lnTo>
                  <a:lnTo>
                    <a:pt x="741968" y="6051"/>
                  </a:lnTo>
                  <a:lnTo>
                    <a:pt x="802076" y="5410"/>
                  </a:lnTo>
                  <a:lnTo>
                    <a:pt x="856228" y="5374"/>
                  </a:lnTo>
                  <a:lnTo>
                    <a:pt x="911096" y="5371"/>
                  </a:lnTo>
                  <a:lnTo>
                    <a:pt x="967993" y="5370"/>
                  </a:lnTo>
                  <a:lnTo>
                    <a:pt x="1026763" y="3779"/>
                  </a:lnTo>
                  <a:lnTo>
                    <a:pt x="1083757" y="221"/>
                  </a:lnTo>
                  <a:lnTo>
                    <a:pt x="1143114" y="20"/>
                  </a:lnTo>
                  <a:lnTo>
                    <a:pt x="1200436" y="2"/>
                  </a:lnTo>
                  <a:lnTo>
                    <a:pt x="123509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E7ACF72-CA76-4C48-8177-2D67FE143DEE}"/>
                </a:ext>
              </a:extLst>
            </p:cNvPr>
            <p:cNvSpPr/>
            <p:nvPr/>
          </p:nvSpPr>
          <p:spPr>
            <a:xfrm>
              <a:off x="6540634" y="2948118"/>
              <a:ext cx="1272686" cy="46408"/>
            </a:xfrm>
            <a:custGeom>
              <a:avLst/>
              <a:gdLst/>
              <a:ahLst/>
              <a:cxnLst/>
              <a:rect l="0" t="0" r="0" b="0"/>
              <a:pathLst>
                <a:path w="1272686" h="46408">
                  <a:moveTo>
                    <a:pt x="0" y="42960"/>
                  </a:moveTo>
                  <a:lnTo>
                    <a:pt x="59739" y="42960"/>
                  </a:lnTo>
                  <a:lnTo>
                    <a:pt x="115798" y="42364"/>
                  </a:lnTo>
                  <a:lnTo>
                    <a:pt x="176879" y="38685"/>
                  </a:lnTo>
                  <a:lnTo>
                    <a:pt x="237397" y="38816"/>
                  </a:lnTo>
                  <a:lnTo>
                    <a:pt x="294671" y="37752"/>
                  </a:lnTo>
                  <a:lnTo>
                    <a:pt x="356392" y="37612"/>
                  </a:lnTo>
                  <a:lnTo>
                    <a:pt x="409237" y="37594"/>
                  </a:lnTo>
                  <a:lnTo>
                    <a:pt x="469810" y="41841"/>
                  </a:lnTo>
                  <a:lnTo>
                    <a:pt x="522136" y="42739"/>
                  </a:lnTo>
                  <a:lnTo>
                    <a:pt x="585257" y="42931"/>
                  </a:lnTo>
                  <a:lnTo>
                    <a:pt x="647968" y="42956"/>
                  </a:lnTo>
                  <a:lnTo>
                    <a:pt x="710626" y="45810"/>
                  </a:lnTo>
                  <a:lnTo>
                    <a:pt x="773277" y="46407"/>
                  </a:lnTo>
                  <a:lnTo>
                    <a:pt x="832236" y="42818"/>
                  </a:lnTo>
                  <a:lnTo>
                    <a:pt x="893427" y="38396"/>
                  </a:lnTo>
                  <a:lnTo>
                    <a:pt x="947384" y="37696"/>
                  </a:lnTo>
                  <a:lnTo>
                    <a:pt x="1003778" y="33914"/>
                  </a:lnTo>
                  <a:lnTo>
                    <a:pt x="1064303" y="28678"/>
                  </a:lnTo>
                  <a:lnTo>
                    <a:pt x="1126062" y="21116"/>
                  </a:lnTo>
                  <a:lnTo>
                    <a:pt x="1182415" y="12019"/>
                  </a:lnTo>
                  <a:lnTo>
                    <a:pt x="1244395" y="2814"/>
                  </a:lnTo>
                  <a:lnTo>
                    <a:pt x="127268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F3422F-7574-43FE-AA30-716DCA5C9067}"/>
              </a:ext>
            </a:extLst>
          </p:cNvPr>
          <p:cNvGrpSpPr/>
          <p:nvPr/>
        </p:nvGrpSpPr>
        <p:grpSpPr>
          <a:xfrm>
            <a:off x="2674250" y="2749429"/>
            <a:ext cx="391197" cy="252390"/>
            <a:chOff x="2674250" y="2749429"/>
            <a:chExt cx="391197" cy="25239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EE8AF36-AACC-4390-A782-99EEF3CAC48C}"/>
                </a:ext>
              </a:extLst>
            </p:cNvPr>
            <p:cNvSpPr/>
            <p:nvPr/>
          </p:nvSpPr>
          <p:spPr>
            <a:xfrm>
              <a:off x="2674250" y="2749429"/>
              <a:ext cx="85920" cy="252390"/>
            </a:xfrm>
            <a:custGeom>
              <a:avLst/>
              <a:gdLst/>
              <a:ahLst/>
              <a:cxnLst/>
              <a:rect l="0" t="0" r="0" b="0"/>
              <a:pathLst>
                <a:path w="85920" h="252390">
                  <a:moveTo>
                    <a:pt x="85919" y="0"/>
                  </a:moveTo>
                  <a:lnTo>
                    <a:pt x="68177" y="61946"/>
                  </a:lnTo>
                  <a:lnTo>
                    <a:pt x="43388" y="122973"/>
                  </a:lnTo>
                  <a:lnTo>
                    <a:pt x="41455" y="128522"/>
                  </a:lnTo>
                  <a:lnTo>
                    <a:pt x="41360" y="133415"/>
                  </a:lnTo>
                  <a:lnTo>
                    <a:pt x="44436" y="142033"/>
                  </a:lnTo>
                  <a:lnTo>
                    <a:pt x="43417" y="154614"/>
                  </a:lnTo>
                  <a:lnTo>
                    <a:pt x="27605" y="201161"/>
                  </a:lnTo>
                  <a:lnTo>
                    <a:pt x="10603" y="224686"/>
                  </a:lnTo>
                  <a:lnTo>
                    <a:pt x="7069" y="228551"/>
                  </a:lnTo>
                  <a:lnTo>
                    <a:pt x="3141" y="237617"/>
                  </a:lnTo>
                  <a:lnTo>
                    <a:pt x="0" y="2523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45FFEEA-9B09-41E6-9491-FF3A4E127211}"/>
                </a:ext>
              </a:extLst>
            </p:cNvPr>
            <p:cNvSpPr/>
            <p:nvPr/>
          </p:nvSpPr>
          <p:spPr>
            <a:xfrm>
              <a:off x="2805436" y="2778798"/>
              <a:ext cx="260011" cy="198238"/>
            </a:xfrm>
            <a:custGeom>
              <a:avLst/>
              <a:gdLst/>
              <a:ahLst/>
              <a:cxnLst/>
              <a:rect l="0" t="0" r="0" b="0"/>
              <a:pathLst>
                <a:path w="260011" h="198238">
                  <a:moveTo>
                    <a:pt x="158792" y="2851"/>
                  </a:moveTo>
                  <a:lnTo>
                    <a:pt x="147389" y="0"/>
                  </a:lnTo>
                  <a:lnTo>
                    <a:pt x="135427" y="1783"/>
                  </a:lnTo>
                  <a:lnTo>
                    <a:pt x="89119" y="21416"/>
                  </a:lnTo>
                  <a:lnTo>
                    <a:pt x="28656" y="67442"/>
                  </a:lnTo>
                  <a:lnTo>
                    <a:pt x="6726" y="88800"/>
                  </a:lnTo>
                  <a:lnTo>
                    <a:pt x="4312" y="94757"/>
                  </a:lnTo>
                  <a:lnTo>
                    <a:pt x="0" y="134925"/>
                  </a:lnTo>
                  <a:lnTo>
                    <a:pt x="3084" y="153162"/>
                  </a:lnTo>
                  <a:lnTo>
                    <a:pt x="8243" y="166515"/>
                  </a:lnTo>
                  <a:lnTo>
                    <a:pt x="17696" y="177222"/>
                  </a:lnTo>
                  <a:lnTo>
                    <a:pt x="40361" y="190969"/>
                  </a:lnTo>
                  <a:lnTo>
                    <a:pt x="77434" y="198237"/>
                  </a:lnTo>
                  <a:lnTo>
                    <a:pt x="124397" y="195237"/>
                  </a:lnTo>
                  <a:lnTo>
                    <a:pt x="182048" y="178409"/>
                  </a:lnTo>
                  <a:lnTo>
                    <a:pt x="233879" y="154164"/>
                  </a:lnTo>
                  <a:lnTo>
                    <a:pt x="258710" y="133447"/>
                  </a:lnTo>
                  <a:lnTo>
                    <a:pt x="260010" y="129295"/>
                  </a:lnTo>
                  <a:lnTo>
                    <a:pt x="256892" y="83907"/>
                  </a:lnTo>
                  <a:lnTo>
                    <a:pt x="246095" y="52551"/>
                  </a:lnTo>
                  <a:lnTo>
                    <a:pt x="230103" y="31907"/>
                  </a:lnTo>
                  <a:lnTo>
                    <a:pt x="208037" y="17850"/>
                  </a:lnTo>
                  <a:lnTo>
                    <a:pt x="177542" y="6756"/>
                  </a:lnTo>
                  <a:lnTo>
                    <a:pt x="135491" y="4219"/>
                  </a:lnTo>
                  <a:lnTo>
                    <a:pt x="87158" y="12675"/>
                  </a:lnTo>
                  <a:lnTo>
                    <a:pt x="56763" y="243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4F90F09-1CBB-49B8-A9F6-B41C4A35C79D}"/>
              </a:ext>
            </a:extLst>
          </p:cNvPr>
          <p:cNvGrpSpPr/>
          <p:nvPr/>
        </p:nvGrpSpPr>
        <p:grpSpPr>
          <a:xfrm>
            <a:off x="3758985" y="2787019"/>
            <a:ext cx="426314" cy="214800"/>
            <a:chOff x="3758985" y="2787019"/>
            <a:chExt cx="426314" cy="2148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3065B1D-6F69-4E6C-A487-1BEE44E4AEEF}"/>
                </a:ext>
              </a:extLst>
            </p:cNvPr>
            <p:cNvSpPr/>
            <p:nvPr/>
          </p:nvSpPr>
          <p:spPr>
            <a:xfrm>
              <a:off x="3758985" y="2787019"/>
              <a:ext cx="96661" cy="214800"/>
            </a:xfrm>
            <a:custGeom>
              <a:avLst/>
              <a:gdLst/>
              <a:ahLst/>
              <a:cxnLst/>
              <a:rect l="0" t="0" r="0" b="0"/>
              <a:pathLst>
                <a:path w="96661" h="214800">
                  <a:moveTo>
                    <a:pt x="96660" y="0"/>
                  </a:moveTo>
                  <a:lnTo>
                    <a:pt x="71414" y="57414"/>
                  </a:lnTo>
                  <a:lnTo>
                    <a:pt x="60805" y="77540"/>
                  </a:lnTo>
                  <a:lnTo>
                    <a:pt x="59630" y="83913"/>
                  </a:lnTo>
                  <a:lnTo>
                    <a:pt x="61291" y="101435"/>
                  </a:lnTo>
                  <a:lnTo>
                    <a:pt x="41968" y="149590"/>
                  </a:lnTo>
                  <a:lnTo>
                    <a:pt x="6929" y="205217"/>
                  </a:lnTo>
                  <a:lnTo>
                    <a:pt x="0" y="2147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499D78-1ECA-4357-92F2-8A18A854D8C9}"/>
                </a:ext>
              </a:extLst>
            </p:cNvPr>
            <p:cNvSpPr/>
            <p:nvPr/>
          </p:nvSpPr>
          <p:spPr>
            <a:xfrm>
              <a:off x="3942977" y="2804881"/>
              <a:ext cx="242322" cy="183830"/>
            </a:xfrm>
            <a:custGeom>
              <a:avLst/>
              <a:gdLst/>
              <a:ahLst/>
              <a:cxnLst/>
              <a:rect l="0" t="0" r="0" b="0"/>
              <a:pathLst>
                <a:path w="242322" h="183830">
                  <a:moveTo>
                    <a:pt x="127467" y="14358"/>
                  </a:moveTo>
                  <a:lnTo>
                    <a:pt x="111512" y="23529"/>
                  </a:lnTo>
                  <a:lnTo>
                    <a:pt x="56815" y="72706"/>
                  </a:lnTo>
                  <a:lnTo>
                    <a:pt x="48930" y="83847"/>
                  </a:lnTo>
                  <a:lnTo>
                    <a:pt x="11545" y="127115"/>
                  </a:lnTo>
                  <a:lnTo>
                    <a:pt x="3355" y="143234"/>
                  </a:lnTo>
                  <a:lnTo>
                    <a:pt x="0" y="162197"/>
                  </a:lnTo>
                  <a:lnTo>
                    <a:pt x="2512" y="167810"/>
                  </a:lnTo>
                  <a:lnTo>
                    <a:pt x="13259" y="177230"/>
                  </a:lnTo>
                  <a:lnTo>
                    <a:pt x="26390" y="182212"/>
                  </a:lnTo>
                  <a:lnTo>
                    <a:pt x="40778" y="183829"/>
                  </a:lnTo>
                  <a:lnTo>
                    <a:pt x="103964" y="173623"/>
                  </a:lnTo>
                  <a:lnTo>
                    <a:pt x="158824" y="153029"/>
                  </a:lnTo>
                  <a:lnTo>
                    <a:pt x="218130" y="120582"/>
                  </a:lnTo>
                  <a:lnTo>
                    <a:pt x="225499" y="115604"/>
                  </a:lnTo>
                  <a:lnTo>
                    <a:pt x="230411" y="109898"/>
                  </a:lnTo>
                  <a:lnTo>
                    <a:pt x="241794" y="79475"/>
                  </a:lnTo>
                  <a:lnTo>
                    <a:pt x="242321" y="68359"/>
                  </a:lnTo>
                  <a:lnTo>
                    <a:pt x="237798" y="43787"/>
                  </a:lnTo>
                  <a:lnTo>
                    <a:pt x="231396" y="33205"/>
                  </a:lnTo>
                  <a:lnTo>
                    <a:pt x="212701" y="16688"/>
                  </a:lnTo>
                  <a:lnTo>
                    <a:pt x="191372" y="8419"/>
                  </a:lnTo>
                  <a:lnTo>
                    <a:pt x="138549" y="0"/>
                  </a:lnTo>
                  <a:lnTo>
                    <a:pt x="89436" y="2766"/>
                  </a:lnTo>
                  <a:lnTo>
                    <a:pt x="46917" y="143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BF6B363-D41A-43F6-8F3B-A33F88A98360}"/>
              </a:ext>
            </a:extLst>
          </p:cNvPr>
          <p:cNvGrpSpPr/>
          <p:nvPr/>
        </p:nvGrpSpPr>
        <p:grpSpPr>
          <a:xfrm>
            <a:off x="5117590" y="2771262"/>
            <a:ext cx="542823" cy="209077"/>
            <a:chOff x="5117590" y="2771262"/>
            <a:chExt cx="542823" cy="2090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2E0EF3-465F-4CE6-B069-9A26C9A50370}"/>
                </a:ext>
              </a:extLst>
            </p:cNvPr>
            <p:cNvSpPr/>
            <p:nvPr/>
          </p:nvSpPr>
          <p:spPr>
            <a:xfrm>
              <a:off x="5117590" y="2813869"/>
              <a:ext cx="118140" cy="166470"/>
            </a:xfrm>
            <a:custGeom>
              <a:avLst/>
              <a:gdLst/>
              <a:ahLst/>
              <a:cxnLst/>
              <a:rect l="0" t="0" r="0" b="0"/>
              <a:pathLst>
                <a:path w="118140" h="166470">
                  <a:moveTo>
                    <a:pt x="118139" y="0"/>
                  </a:moveTo>
                  <a:lnTo>
                    <a:pt x="75792" y="59567"/>
                  </a:lnTo>
                  <a:lnTo>
                    <a:pt x="57063" y="80697"/>
                  </a:lnTo>
                  <a:lnTo>
                    <a:pt x="18908" y="143402"/>
                  </a:lnTo>
                  <a:lnTo>
                    <a:pt x="13177" y="153830"/>
                  </a:lnTo>
                  <a:lnTo>
                    <a:pt x="0" y="1664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0C8F3B6-F342-4328-B524-261C59E8D7CB}"/>
                </a:ext>
              </a:extLst>
            </p:cNvPr>
            <p:cNvSpPr/>
            <p:nvPr/>
          </p:nvSpPr>
          <p:spPr>
            <a:xfrm>
              <a:off x="5380479" y="2771262"/>
              <a:ext cx="279934" cy="192578"/>
            </a:xfrm>
            <a:custGeom>
              <a:avLst/>
              <a:gdLst/>
              <a:ahLst/>
              <a:cxnLst/>
              <a:rect l="0" t="0" r="0" b="0"/>
              <a:pathLst>
                <a:path w="279934" h="192578">
                  <a:moveTo>
                    <a:pt x="145229" y="15757"/>
                  </a:moveTo>
                  <a:lnTo>
                    <a:pt x="132964" y="20641"/>
                  </a:lnTo>
                  <a:lnTo>
                    <a:pt x="106955" y="44182"/>
                  </a:lnTo>
                  <a:lnTo>
                    <a:pt x="53215" y="103566"/>
                  </a:lnTo>
                  <a:lnTo>
                    <a:pt x="11665" y="133438"/>
                  </a:lnTo>
                  <a:lnTo>
                    <a:pt x="774" y="149871"/>
                  </a:lnTo>
                  <a:lnTo>
                    <a:pt x="0" y="155883"/>
                  </a:lnTo>
                  <a:lnTo>
                    <a:pt x="2321" y="168927"/>
                  </a:lnTo>
                  <a:lnTo>
                    <a:pt x="5207" y="173956"/>
                  </a:lnTo>
                  <a:lnTo>
                    <a:pt x="13187" y="181137"/>
                  </a:lnTo>
                  <a:lnTo>
                    <a:pt x="30595" y="188533"/>
                  </a:lnTo>
                  <a:lnTo>
                    <a:pt x="79464" y="192577"/>
                  </a:lnTo>
                  <a:lnTo>
                    <a:pt x="128061" y="185483"/>
                  </a:lnTo>
                  <a:lnTo>
                    <a:pt x="185386" y="164339"/>
                  </a:lnTo>
                  <a:lnTo>
                    <a:pt x="218736" y="142723"/>
                  </a:lnTo>
                  <a:lnTo>
                    <a:pt x="236090" y="127363"/>
                  </a:lnTo>
                  <a:lnTo>
                    <a:pt x="268015" y="107961"/>
                  </a:lnTo>
                  <a:lnTo>
                    <a:pt x="277367" y="94128"/>
                  </a:lnTo>
                  <a:lnTo>
                    <a:pt x="279933" y="80024"/>
                  </a:lnTo>
                  <a:lnTo>
                    <a:pt x="279782" y="72922"/>
                  </a:lnTo>
                  <a:lnTo>
                    <a:pt x="274840" y="58665"/>
                  </a:lnTo>
                  <a:lnTo>
                    <a:pt x="266080" y="44971"/>
                  </a:lnTo>
                  <a:lnTo>
                    <a:pt x="247134" y="27794"/>
                  </a:lnTo>
                  <a:lnTo>
                    <a:pt x="221698" y="15479"/>
                  </a:lnTo>
                  <a:lnTo>
                    <a:pt x="166997" y="3662"/>
                  </a:lnTo>
                  <a:lnTo>
                    <a:pt x="107996" y="0"/>
                  </a:lnTo>
                  <a:lnTo>
                    <a:pt x="75419" y="50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00FD3E-080A-41B3-8D93-54FE79BE965A}"/>
              </a:ext>
            </a:extLst>
          </p:cNvPr>
          <p:cNvGrpSpPr/>
          <p:nvPr/>
        </p:nvGrpSpPr>
        <p:grpSpPr>
          <a:xfrm>
            <a:off x="6819873" y="2679619"/>
            <a:ext cx="644951" cy="262094"/>
            <a:chOff x="6819873" y="2679619"/>
            <a:chExt cx="644951" cy="26209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3BBD1E-DEA7-4794-8B61-FA4EFD2EC443}"/>
                </a:ext>
              </a:extLst>
            </p:cNvPr>
            <p:cNvSpPr/>
            <p:nvPr/>
          </p:nvSpPr>
          <p:spPr>
            <a:xfrm>
              <a:off x="6819873" y="2711839"/>
              <a:ext cx="112771" cy="123511"/>
            </a:xfrm>
            <a:custGeom>
              <a:avLst/>
              <a:gdLst/>
              <a:ahLst/>
              <a:cxnLst/>
              <a:rect l="0" t="0" r="0" b="0"/>
              <a:pathLst>
                <a:path w="112771" h="123511">
                  <a:moveTo>
                    <a:pt x="112770" y="0"/>
                  </a:moveTo>
                  <a:lnTo>
                    <a:pt x="60916" y="61627"/>
                  </a:lnTo>
                  <a:lnTo>
                    <a:pt x="0" y="1235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FCC615F-8D3D-4BE1-8E85-660A995ADE44}"/>
                </a:ext>
              </a:extLst>
            </p:cNvPr>
            <p:cNvSpPr/>
            <p:nvPr/>
          </p:nvSpPr>
          <p:spPr>
            <a:xfrm>
              <a:off x="7052327" y="2679619"/>
              <a:ext cx="412497" cy="262094"/>
            </a:xfrm>
            <a:custGeom>
              <a:avLst/>
              <a:gdLst/>
              <a:ahLst/>
              <a:cxnLst/>
              <a:rect l="0" t="0" r="0" b="0"/>
              <a:pathLst>
                <a:path w="412497" h="262094">
                  <a:moveTo>
                    <a:pt x="143445" y="32220"/>
                  </a:moveTo>
                  <a:lnTo>
                    <a:pt x="130583" y="43889"/>
                  </a:lnTo>
                  <a:lnTo>
                    <a:pt x="96608" y="66218"/>
                  </a:lnTo>
                  <a:lnTo>
                    <a:pt x="59205" y="112979"/>
                  </a:lnTo>
                  <a:lnTo>
                    <a:pt x="48874" y="135903"/>
                  </a:lnTo>
                  <a:lnTo>
                    <a:pt x="42889" y="167525"/>
                  </a:lnTo>
                  <a:lnTo>
                    <a:pt x="47554" y="192373"/>
                  </a:lnTo>
                  <a:lnTo>
                    <a:pt x="40734" y="199848"/>
                  </a:lnTo>
                  <a:lnTo>
                    <a:pt x="2563" y="218922"/>
                  </a:lnTo>
                  <a:lnTo>
                    <a:pt x="0" y="224708"/>
                  </a:lnTo>
                  <a:lnTo>
                    <a:pt x="1275" y="230355"/>
                  </a:lnTo>
                  <a:lnTo>
                    <a:pt x="5705" y="235313"/>
                  </a:lnTo>
                  <a:lnTo>
                    <a:pt x="38537" y="251845"/>
                  </a:lnTo>
                  <a:lnTo>
                    <a:pt x="70595" y="259786"/>
                  </a:lnTo>
                  <a:lnTo>
                    <a:pt x="131818" y="262093"/>
                  </a:lnTo>
                  <a:lnTo>
                    <a:pt x="185345" y="255610"/>
                  </a:lnTo>
                  <a:lnTo>
                    <a:pt x="233464" y="240164"/>
                  </a:lnTo>
                  <a:lnTo>
                    <a:pt x="281108" y="228658"/>
                  </a:lnTo>
                  <a:lnTo>
                    <a:pt x="335297" y="215589"/>
                  </a:lnTo>
                  <a:lnTo>
                    <a:pt x="367337" y="201825"/>
                  </a:lnTo>
                  <a:lnTo>
                    <a:pt x="395943" y="177808"/>
                  </a:lnTo>
                  <a:lnTo>
                    <a:pt x="410053" y="151797"/>
                  </a:lnTo>
                  <a:lnTo>
                    <a:pt x="412496" y="134093"/>
                  </a:lnTo>
                  <a:lnTo>
                    <a:pt x="410398" y="116280"/>
                  </a:lnTo>
                  <a:lnTo>
                    <a:pt x="403501" y="98419"/>
                  </a:lnTo>
                  <a:lnTo>
                    <a:pt x="381001" y="71591"/>
                  </a:lnTo>
                  <a:lnTo>
                    <a:pt x="348811" y="47598"/>
                  </a:lnTo>
                  <a:lnTo>
                    <a:pt x="289443" y="22993"/>
                  </a:lnTo>
                  <a:lnTo>
                    <a:pt x="237231" y="7614"/>
                  </a:lnTo>
                  <a:lnTo>
                    <a:pt x="20251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D239331-5382-4766-A9B5-537AB7282100}"/>
              </a:ext>
            </a:extLst>
          </p:cNvPr>
          <p:cNvGrpSpPr/>
          <p:nvPr/>
        </p:nvGrpSpPr>
        <p:grpSpPr>
          <a:xfrm>
            <a:off x="8141029" y="2798322"/>
            <a:ext cx="1603378" cy="391447"/>
            <a:chOff x="8141029" y="2798322"/>
            <a:chExt cx="1603378" cy="39144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8046926-4E1F-4DB2-BFA9-D7D51E1F9B20}"/>
                </a:ext>
              </a:extLst>
            </p:cNvPr>
            <p:cNvSpPr/>
            <p:nvPr/>
          </p:nvSpPr>
          <p:spPr>
            <a:xfrm>
              <a:off x="8141029" y="2813869"/>
              <a:ext cx="58930" cy="289980"/>
            </a:xfrm>
            <a:custGeom>
              <a:avLst/>
              <a:gdLst/>
              <a:ahLst/>
              <a:cxnLst/>
              <a:rect l="0" t="0" r="0" b="0"/>
              <a:pathLst>
                <a:path w="58930" h="289980">
                  <a:moveTo>
                    <a:pt x="58929" y="0"/>
                  </a:moveTo>
                  <a:lnTo>
                    <a:pt x="56078" y="8552"/>
                  </a:lnTo>
                  <a:lnTo>
                    <a:pt x="58403" y="49967"/>
                  </a:lnTo>
                  <a:lnTo>
                    <a:pt x="52015" y="57178"/>
                  </a:lnTo>
                  <a:lnTo>
                    <a:pt x="18230" y="78729"/>
                  </a:lnTo>
                  <a:lnTo>
                    <a:pt x="8024" y="93066"/>
                  </a:lnTo>
                  <a:lnTo>
                    <a:pt x="2279" y="114555"/>
                  </a:lnTo>
                  <a:lnTo>
                    <a:pt x="0" y="170148"/>
                  </a:lnTo>
                  <a:lnTo>
                    <a:pt x="4488" y="232458"/>
                  </a:lnTo>
                  <a:lnTo>
                    <a:pt x="10599" y="2899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DFA639-0BCF-4967-A0E4-864CE0423445}"/>
                </a:ext>
              </a:extLst>
            </p:cNvPr>
            <p:cNvSpPr/>
            <p:nvPr/>
          </p:nvSpPr>
          <p:spPr>
            <a:xfrm>
              <a:off x="8319222" y="2851459"/>
              <a:ext cx="218727" cy="178942"/>
            </a:xfrm>
            <a:custGeom>
              <a:avLst/>
              <a:gdLst/>
              <a:ahLst/>
              <a:cxnLst/>
              <a:rect l="0" t="0" r="0" b="0"/>
              <a:pathLst>
                <a:path w="218727" h="178942">
                  <a:moveTo>
                    <a:pt x="95535" y="0"/>
                  </a:moveTo>
                  <a:lnTo>
                    <a:pt x="89834" y="8552"/>
                  </a:lnTo>
                  <a:lnTo>
                    <a:pt x="32863" y="41140"/>
                  </a:lnTo>
                  <a:lnTo>
                    <a:pt x="22334" y="53487"/>
                  </a:lnTo>
                  <a:lnTo>
                    <a:pt x="6523" y="95008"/>
                  </a:lnTo>
                  <a:lnTo>
                    <a:pt x="0" y="136389"/>
                  </a:lnTo>
                  <a:lnTo>
                    <a:pt x="2059" y="158551"/>
                  </a:lnTo>
                  <a:lnTo>
                    <a:pt x="5175" y="164174"/>
                  </a:lnTo>
                  <a:lnTo>
                    <a:pt x="15000" y="173603"/>
                  </a:lnTo>
                  <a:lnTo>
                    <a:pt x="33687" y="178590"/>
                  </a:lnTo>
                  <a:lnTo>
                    <a:pt x="73174" y="178941"/>
                  </a:lnTo>
                  <a:lnTo>
                    <a:pt x="107647" y="168380"/>
                  </a:lnTo>
                  <a:lnTo>
                    <a:pt x="164198" y="133368"/>
                  </a:lnTo>
                  <a:lnTo>
                    <a:pt x="178264" y="115027"/>
                  </a:lnTo>
                  <a:lnTo>
                    <a:pt x="187139" y="97328"/>
                  </a:lnTo>
                  <a:lnTo>
                    <a:pt x="190697" y="77897"/>
                  </a:lnTo>
                  <a:lnTo>
                    <a:pt x="202666" y="60874"/>
                  </a:lnTo>
                  <a:lnTo>
                    <a:pt x="216539" y="43762"/>
                  </a:lnTo>
                  <a:lnTo>
                    <a:pt x="218567" y="37528"/>
                  </a:lnTo>
                  <a:lnTo>
                    <a:pt x="218726" y="32178"/>
                  </a:lnTo>
                  <a:lnTo>
                    <a:pt x="216446" y="27419"/>
                  </a:lnTo>
                  <a:lnTo>
                    <a:pt x="207547" y="18948"/>
                  </a:lnTo>
                  <a:lnTo>
                    <a:pt x="183418" y="7471"/>
                  </a:lnTo>
                  <a:lnTo>
                    <a:pt x="159296" y="2213"/>
                  </a:lnTo>
                  <a:lnTo>
                    <a:pt x="139885" y="3506"/>
                  </a:lnTo>
                  <a:lnTo>
                    <a:pt x="100905" y="161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383D46-C303-43BA-A093-1D0F9C57DE4B}"/>
                </a:ext>
              </a:extLst>
            </p:cNvPr>
            <p:cNvSpPr/>
            <p:nvPr/>
          </p:nvSpPr>
          <p:spPr>
            <a:xfrm>
              <a:off x="8565116" y="3017928"/>
              <a:ext cx="123510" cy="171841"/>
            </a:xfrm>
            <a:custGeom>
              <a:avLst/>
              <a:gdLst/>
              <a:ahLst/>
              <a:cxnLst/>
              <a:rect l="0" t="0" r="0" b="0"/>
              <a:pathLst>
                <a:path w="123510" h="171841">
                  <a:moveTo>
                    <a:pt x="123509" y="0"/>
                  </a:moveTo>
                  <a:lnTo>
                    <a:pt x="114338" y="10961"/>
                  </a:lnTo>
                  <a:lnTo>
                    <a:pt x="81918" y="68389"/>
                  </a:lnTo>
                  <a:lnTo>
                    <a:pt x="49099" y="115304"/>
                  </a:lnTo>
                  <a:lnTo>
                    <a:pt x="0" y="1718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0DA5D6C-0387-4AAB-8466-14F1E1095650}"/>
                </a:ext>
              </a:extLst>
            </p:cNvPr>
            <p:cNvSpPr/>
            <p:nvPr/>
          </p:nvSpPr>
          <p:spPr>
            <a:xfrm>
              <a:off x="8853994" y="2798322"/>
              <a:ext cx="486721" cy="196529"/>
            </a:xfrm>
            <a:custGeom>
              <a:avLst/>
              <a:gdLst/>
              <a:ahLst/>
              <a:cxnLst/>
              <a:rect l="0" t="0" r="0" b="0"/>
              <a:pathLst>
                <a:path w="486721" h="196529">
                  <a:moveTo>
                    <a:pt x="92391" y="74617"/>
                  </a:moveTo>
                  <a:lnTo>
                    <a:pt x="30002" y="103977"/>
                  </a:lnTo>
                  <a:lnTo>
                    <a:pt x="8767" y="128647"/>
                  </a:lnTo>
                  <a:lnTo>
                    <a:pt x="521" y="144525"/>
                  </a:lnTo>
                  <a:lnTo>
                    <a:pt x="0" y="166267"/>
                  </a:lnTo>
                  <a:lnTo>
                    <a:pt x="2755" y="172710"/>
                  </a:lnTo>
                  <a:lnTo>
                    <a:pt x="12179" y="183051"/>
                  </a:lnTo>
                  <a:lnTo>
                    <a:pt x="28051" y="192731"/>
                  </a:lnTo>
                  <a:lnTo>
                    <a:pt x="49793" y="196528"/>
                  </a:lnTo>
                  <a:lnTo>
                    <a:pt x="96906" y="190511"/>
                  </a:lnTo>
                  <a:lnTo>
                    <a:pt x="146902" y="172712"/>
                  </a:lnTo>
                  <a:lnTo>
                    <a:pt x="183280" y="144081"/>
                  </a:lnTo>
                  <a:lnTo>
                    <a:pt x="196821" y="131065"/>
                  </a:lnTo>
                  <a:lnTo>
                    <a:pt x="205540" y="108247"/>
                  </a:lnTo>
                  <a:lnTo>
                    <a:pt x="206201" y="87366"/>
                  </a:lnTo>
                  <a:lnTo>
                    <a:pt x="199767" y="69842"/>
                  </a:lnTo>
                  <a:lnTo>
                    <a:pt x="190303" y="56164"/>
                  </a:lnTo>
                  <a:lnTo>
                    <a:pt x="149212" y="19745"/>
                  </a:lnTo>
                  <a:lnTo>
                    <a:pt x="139721" y="14827"/>
                  </a:lnTo>
                  <a:lnTo>
                    <a:pt x="137668" y="12084"/>
                  </a:lnTo>
                  <a:lnTo>
                    <a:pt x="137491" y="9061"/>
                  </a:lnTo>
                  <a:lnTo>
                    <a:pt x="138568" y="5853"/>
                  </a:lnTo>
                  <a:lnTo>
                    <a:pt x="142269" y="3714"/>
                  </a:lnTo>
                  <a:lnTo>
                    <a:pt x="175052" y="0"/>
                  </a:lnTo>
                  <a:lnTo>
                    <a:pt x="230339" y="4939"/>
                  </a:lnTo>
                  <a:lnTo>
                    <a:pt x="288008" y="15659"/>
                  </a:lnTo>
                  <a:lnTo>
                    <a:pt x="333113" y="30934"/>
                  </a:lnTo>
                  <a:lnTo>
                    <a:pt x="341187" y="39092"/>
                  </a:lnTo>
                  <a:lnTo>
                    <a:pt x="344174" y="43774"/>
                  </a:lnTo>
                  <a:lnTo>
                    <a:pt x="345903" y="53749"/>
                  </a:lnTo>
                  <a:lnTo>
                    <a:pt x="345529" y="58915"/>
                  </a:lnTo>
                  <a:lnTo>
                    <a:pt x="336450" y="77588"/>
                  </a:lnTo>
                  <a:lnTo>
                    <a:pt x="289435" y="136141"/>
                  </a:lnTo>
                  <a:lnTo>
                    <a:pt x="284781" y="148103"/>
                  </a:lnTo>
                  <a:lnTo>
                    <a:pt x="285495" y="159784"/>
                  </a:lnTo>
                  <a:lnTo>
                    <a:pt x="287357" y="165404"/>
                  </a:lnTo>
                  <a:lnTo>
                    <a:pt x="294199" y="173241"/>
                  </a:lnTo>
                  <a:lnTo>
                    <a:pt x="309705" y="181007"/>
                  </a:lnTo>
                  <a:lnTo>
                    <a:pt x="329415" y="185496"/>
                  </a:lnTo>
                  <a:lnTo>
                    <a:pt x="375945" y="185629"/>
                  </a:lnTo>
                  <a:lnTo>
                    <a:pt x="428831" y="174753"/>
                  </a:lnTo>
                  <a:lnTo>
                    <a:pt x="443404" y="166605"/>
                  </a:lnTo>
                  <a:lnTo>
                    <a:pt x="462710" y="148277"/>
                  </a:lnTo>
                  <a:lnTo>
                    <a:pt x="485197" y="109649"/>
                  </a:lnTo>
                  <a:lnTo>
                    <a:pt x="486720" y="100955"/>
                  </a:lnTo>
                  <a:lnTo>
                    <a:pt x="483641" y="84930"/>
                  </a:lnTo>
                  <a:lnTo>
                    <a:pt x="476305" y="73035"/>
                  </a:lnTo>
                  <a:lnTo>
                    <a:pt x="460521" y="59629"/>
                  </a:lnTo>
                  <a:lnTo>
                    <a:pt x="425330" y="370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96AB545-867E-4136-8803-2BB03F7F738F}"/>
                </a:ext>
              </a:extLst>
            </p:cNvPr>
            <p:cNvSpPr/>
            <p:nvPr/>
          </p:nvSpPr>
          <p:spPr>
            <a:xfrm>
              <a:off x="9481048" y="2819239"/>
              <a:ext cx="263359" cy="185830"/>
            </a:xfrm>
            <a:custGeom>
              <a:avLst/>
              <a:gdLst/>
              <a:ahLst/>
              <a:cxnLst/>
              <a:rect l="0" t="0" r="0" b="0"/>
              <a:pathLst>
                <a:path w="263359" h="185830">
                  <a:moveTo>
                    <a:pt x="115104" y="0"/>
                  </a:moveTo>
                  <a:lnTo>
                    <a:pt x="90908" y="14948"/>
                  </a:lnTo>
                  <a:lnTo>
                    <a:pt x="27689" y="68135"/>
                  </a:lnTo>
                  <a:lnTo>
                    <a:pt x="7925" y="85423"/>
                  </a:lnTo>
                  <a:lnTo>
                    <a:pt x="1836" y="101212"/>
                  </a:lnTo>
                  <a:lnTo>
                    <a:pt x="0" y="125455"/>
                  </a:lnTo>
                  <a:lnTo>
                    <a:pt x="778" y="131967"/>
                  </a:lnTo>
                  <a:lnTo>
                    <a:pt x="6416" y="143975"/>
                  </a:lnTo>
                  <a:lnTo>
                    <a:pt x="15485" y="154682"/>
                  </a:lnTo>
                  <a:lnTo>
                    <a:pt x="47638" y="175045"/>
                  </a:lnTo>
                  <a:lnTo>
                    <a:pt x="110684" y="185829"/>
                  </a:lnTo>
                  <a:lnTo>
                    <a:pt x="160708" y="184819"/>
                  </a:lnTo>
                  <a:lnTo>
                    <a:pt x="207787" y="167827"/>
                  </a:lnTo>
                  <a:lnTo>
                    <a:pt x="223845" y="154541"/>
                  </a:lnTo>
                  <a:lnTo>
                    <a:pt x="239365" y="134014"/>
                  </a:lnTo>
                  <a:lnTo>
                    <a:pt x="244517" y="123405"/>
                  </a:lnTo>
                  <a:lnTo>
                    <a:pt x="245613" y="111132"/>
                  </a:lnTo>
                  <a:lnTo>
                    <a:pt x="245070" y="104518"/>
                  </a:lnTo>
                  <a:lnTo>
                    <a:pt x="248288" y="97722"/>
                  </a:lnTo>
                  <a:lnTo>
                    <a:pt x="261410" y="83806"/>
                  </a:lnTo>
                  <a:lnTo>
                    <a:pt x="263358" y="76754"/>
                  </a:lnTo>
                  <a:lnTo>
                    <a:pt x="261673" y="69666"/>
                  </a:lnTo>
                  <a:lnTo>
                    <a:pt x="257566" y="62554"/>
                  </a:lnTo>
                  <a:lnTo>
                    <a:pt x="234682" y="43992"/>
                  </a:lnTo>
                  <a:lnTo>
                    <a:pt x="174305" y="17837"/>
                  </a:lnTo>
                  <a:lnTo>
                    <a:pt x="118644" y="2214"/>
                  </a:lnTo>
                  <a:lnTo>
                    <a:pt x="10973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5E4FF1C-5CC4-48F9-A58C-91D6C1D19027}"/>
              </a:ext>
            </a:extLst>
          </p:cNvPr>
          <p:cNvSpPr/>
          <p:nvPr/>
        </p:nvSpPr>
        <p:spPr>
          <a:xfrm>
            <a:off x="2776279" y="4537632"/>
            <a:ext cx="741058" cy="69811"/>
          </a:xfrm>
          <a:custGeom>
            <a:avLst/>
            <a:gdLst/>
            <a:ahLst/>
            <a:cxnLst/>
            <a:rect l="0" t="0" r="0" b="0"/>
            <a:pathLst>
              <a:path w="741058" h="69811">
                <a:moveTo>
                  <a:pt x="0" y="69810"/>
                </a:moveTo>
                <a:lnTo>
                  <a:pt x="9768" y="61236"/>
                </a:lnTo>
                <a:lnTo>
                  <a:pt x="26893" y="52684"/>
                </a:lnTo>
                <a:lnTo>
                  <a:pt x="87035" y="41026"/>
                </a:lnTo>
                <a:lnTo>
                  <a:pt x="148410" y="36133"/>
                </a:lnTo>
                <a:lnTo>
                  <a:pt x="201011" y="32449"/>
                </a:lnTo>
                <a:lnTo>
                  <a:pt x="258780" y="36509"/>
                </a:lnTo>
                <a:lnTo>
                  <a:pt x="316815" y="28664"/>
                </a:lnTo>
                <a:lnTo>
                  <a:pt x="336448" y="27984"/>
                </a:lnTo>
                <a:lnTo>
                  <a:pt x="361012" y="29615"/>
                </a:lnTo>
                <a:lnTo>
                  <a:pt x="417454" y="24161"/>
                </a:lnTo>
                <a:lnTo>
                  <a:pt x="474857" y="22233"/>
                </a:lnTo>
                <a:lnTo>
                  <a:pt x="534741" y="27303"/>
                </a:lnTo>
                <a:lnTo>
                  <a:pt x="595025" y="32069"/>
                </a:lnTo>
                <a:lnTo>
                  <a:pt x="653695" y="30620"/>
                </a:lnTo>
                <a:lnTo>
                  <a:pt x="702322" y="19596"/>
                </a:lnTo>
                <a:lnTo>
                  <a:pt x="7410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7279430-D090-4736-8792-652B617D0934}"/>
              </a:ext>
            </a:extLst>
          </p:cNvPr>
          <p:cNvSpPr/>
          <p:nvPr/>
        </p:nvSpPr>
        <p:spPr>
          <a:xfrm>
            <a:off x="8076448" y="2260761"/>
            <a:ext cx="998817" cy="236280"/>
          </a:xfrm>
          <a:custGeom>
            <a:avLst/>
            <a:gdLst/>
            <a:ahLst/>
            <a:cxnLst/>
            <a:rect l="0" t="0" r="0" b="0"/>
            <a:pathLst>
              <a:path w="998817" h="236280">
                <a:moveTo>
                  <a:pt x="0" y="0"/>
                </a:moveTo>
                <a:lnTo>
                  <a:pt x="9768" y="8574"/>
                </a:lnTo>
                <a:lnTo>
                  <a:pt x="54062" y="30712"/>
                </a:lnTo>
                <a:lnTo>
                  <a:pt x="98718" y="40375"/>
                </a:lnTo>
                <a:lnTo>
                  <a:pt x="158027" y="45470"/>
                </a:lnTo>
                <a:lnTo>
                  <a:pt x="215716" y="48361"/>
                </a:lnTo>
                <a:lnTo>
                  <a:pt x="275288" y="55651"/>
                </a:lnTo>
                <a:lnTo>
                  <a:pt x="335739" y="65554"/>
                </a:lnTo>
                <a:lnTo>
                  <a:pt x="398528" y="78140"/>
                </a:lnTo>
                <a:lnTo>
                  <a:pt x="449563" y="91570"/>
                </a:lnTo>
                <a:lnTo>
                  <a:pt x="499556" y="103969"/>
                </a:lnTo>
                <a:lnTo>
                  <a:pt x="551295" y="118714"/>
                </a:lnTo>
                <a:lnTo>
                  <a:pt x="600901" y="134420"/>
                </a:lnTo>
                <a:lnTo>
                  <a:pt x="650205" y="150410"/>
                </a:lnTo>
                <a:lnTo>
                  <a:pt x="701144" y="166484"/>
                </a:lnTo>
                <a:lnTo>
                  <a:pt x="761725" y="186361"/>
                </a:lnTo>
                <a:lnTo>
                  <a:pt x="822507" y="204806"/>
                </a:lnTo>
                <a:lnTo>
                  <a:pt x="880743" y="220803"/>
                </a:lnTo>
                <a:lnTo>
                  <a:pt x="939049" y="232311"/>
                </a:lnTo>
                <a:lnTo>
                  <a:pt x="998816" y="2362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BA57B7E-9781-4F45-BA39-509E3E2D2737}"/>
              </a:ext>
            </a:extLst>
          </p:cNvPr>
          <p:cNvGrpSpPr/>
          <p:nvPr/>
        </p:nvGrpSpPr>
        <p:grpSpPr>
          <a:xfrm>
            <a:off x="7969048" y="1616364"/>
            <a:ext cx="1534318" cy="386639"/>
            <a:chOff x="7969048" y="1616364"/>
            <a:chExt cx="1534318" cy="38663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26377B6-2958-4E2E-BAA9-40D9B1BAC11C}"/>
                </a:ext>
              </a:extLst>
            </p:cNvPr>
            <p:cNvSpPr/>
            <p:nvPr/>
          </p:nvSpPr>
          <p:spPr>
            <a:xfrm>
              <a:off x="7969048" y="1723763"/>
              <a:ext cx="139621" cy="279240"/>
            </a:xfrm>
            <a:custGeom>
              <a:avLst/>
              <a:gdLst/>
              <a:ahLst/>
              <a:cxnLst/>
              <a:rect l="0" t="0" r="0" b="0"/>
              <a:pathLst>
                <a:path w="139621" h="279240">
                  <a:moveTo>
                    <a:pt x="139620" y="0"/>
                  </a:moveTo>
                  <a:lnTo>
                    <a:pt x="131642" y="13458"/>
                  </a:lnTo>
                  <a:lnTo>
                    <a:pt x="108914" y="69257"/>
                  </a:lnTo>
                  <a:lnTo>
                    <a:pt x="85296" y="130742"/>
                  </a:lnTo>
                  <a:lnTo>
                    <a:pt x="57547" y="193324"/>
                  </a:lnTo>
                  <a:lnTo>
                    <a:pt x="21581" y="252898"/>
                  </a:lnTo>
                  <a:lnTo>
                    <a:pt x="0" y="2792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613C2D-39C8-4FB7-A42C-8CA06B83C4AB}"/>
                </a:ext>
              </a:extLst>
            </p:cNvPr>
            <p:cNvSpPr/>
            <p:nvPr/>
          </p:nvSpPr>
          <p:spPr>
            <a:xfrm>
              <a:off x="8171269" y="1664564"/>
              <a:ext cx="217391" cy="173059"/>
            </a:xfrm>
            <a:custGeom>
              <a:avLst/>
              <a:gdLst/>
              <a:ahLst/>
              <a:cxnLst/>
              <a:rect l="0" t="0" r="0" b="0"/>
              <a:pathLst>
                <a:path w="217391" h="173059">
                  <a:moveTo>
                    <a:pt x="39428" y="48459"/>
                  </a:moveTo>
                  <a:lnTo>
                    <a:pt x="5481" y="103555"/>
                  </a:lnTo>
                  <a:lnTo>
                    <a:pt x="0" y="126903"/>
                  </a:lnTo>
                  <a:lnTo>
                    <a:pt x="624" y="143984"/>
                  </a:lnTo>
                  <a:lnTo>
                    <a:pt x="4481" y="156747"/>
                  </a:lnTo>
                  <a:lnTo>
                    <a:pt x="7180" y="161820"/>
                  </a:lnTo>
                  <a:lnTo>
                    <a:pt x="19726" y="169049"/>
                  </a:lnTo>
                  <a:lnTo>
                    <a:pt x="35445" y="173058"/>
                  </a:lnTo>
                  <a:lnTo>
                    <a:pt x="71456" y="169379"/>
                  </a:lnTo>
                  <a:lnTo>
                    <a:pt x="130823" y="147846"/>
                  </a:lnTo>
                  <a:lnTo>
                    <a:pt x="154152" y="132999"/>
                  </a:lnTo>
                  <a:lnTo>
                    <a:pt x="209488" y="75337"/>
                  </a:lnTo>
                  <a:lnTo>
                    <a:pt x="216045" y="61996"/>
                  </a:lnTo>
                  <a:lnTo>
                    <a:pt x="217390" y="35366"/>
                  </a:lnTo>
                  <a:lnTo>
                    <a:pt x="213791" y="21558"/>
                  </a:lnTo>
                  <a:lnTo>
                    <a:pt x="211159" y="16205"/>
                  </a:lnTo>
                  <a:lnTo>
                    <a:pt x="200281" y="7075"/>
                  </a:lnTo>
                  <a:lnTo>
                    <a:pt x="193204" y="2970"/>
                  </a:lnTo>
                  <a:lnTo>
                    <a:pt x="178976" y="0"/>
                  </a:lnTo>
                  <a:lnTo>
                    <a:pt x="150393" y="2955"/>
                  </a:lnTo>
                  <a:lnTo>
                    <a:pt x="102152" y="21318"/>
                  </a:lnTo>
                  <a:lnTo>
                    <a:pt x="93128" y="269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D48E903-4D3A-440A-B17B-291FE284C476}"/>
                </a:ext>
              </a:extLst>
            </p:cNvPr>
            <p:cNvSpPr/>
            <p:nvPr/>
          </p:nvSpPr>
          <p:spPr>
            <a:xfrm>
              <a:off x="8430867" y="1841903"/>
              <a:ext cx="69810" cy="155730"/>
            </a:xfrm>
            <a:custGeom>
              <a:avLst/>
              <a:gdLst/>
              <a:ahLst/>
              <a:cxnLst/>
              <a:rect l="0" t="0" r="0" b="0"/>
              <a:pathLst>
                <a:path w="69810" h="155730">
                  <a:moveTo>
                    <a:pt x="69809" y="0"/>
                  </a:moveTo>
                  <a:lnTo>
                    <a:pt x="54335" y="60817"/>
                  </a:lnTo>
                  <a:lnTo>
                    <a:pt x="31058" y="116188"/>
                  </a:lnTo>
                  <a:lnTo>
                    <a:pt x="0" y="1557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E9FD525-A6D5-44EE-8BAC-6E9B3068EBAB}"/>
                </a:ext>
              </a:extLst>
            </p:cNvPr>
            <p:cNvSpPr/>
            <p:nvPr/>
          </p:nvSpPr>
          <p:spPr>
            <a:xfrm>
              <a:off x="8648019" y="1616364"/>
              <a:ext cx="855347" cy="244897"/>
            </a:xfrm>
            <a:custGeom>
              <a:avLst/>
              <a:gdLst/>
              <a:ahLst/>
              <a:cxnLst/>
              <a:rect l="0" t="0" r="0" b="0"/>
              <a:pathLst>
                <a:path w="855347" h="244897">
                  <a:moveTo>
                    <a:pt x="40606" y="144989"/>
                  </a:moveTo>
                  <a:lnTo>
                    <a:pt x="5588" y="192105"/>
                  </a:lnTo>
                  <a:lnTo>
                    <a:pt x="0" y="211920"/>
                  </a:lnTo>
                  <a:lnTo>
                    <a:pt x="1875" y="222668"/>
                  </a:lnTo>
                  <a:lnTo>
                    <a:pt x="4045" y="227205"/>
                  </a:lnTo>
                  <a:lnTo>
                    <a:pt x="14413" y="235428"/>
                  </a:lnTo>
                  <a:lnTo>
                    <a:pt x="28965" y="241867"/>
                  </a:lnTo>
                  <a:lnTo>
                    <a:pt x="53334" y="244896"/>
                  </a:lnTo>
                  <a:lnTo>
                    <a:pt x="102035" y="237129"/>
                  </a:lnTo>
                  <a:lnTo>
                    <a:pt x="159899" y="213048"/>
                  </a:lnTo>
                  <a:lnTo>
                    <a:pt x="195073" y="187718"/>
                  </a:lnTo>
                  <a:lnTo>
                    <a:pt x="220169" y="161069"/>
                  </a:lnTo>
                  <a:lnTo>
                    <a:pt x="228922" y="144980"/>
                  </a:lnTo>
                  <a:lnTo>
                    <a:pt x="230110" y="134245"/>
                  </a:lnTo>
                  <a:lnTo>
                    <a:pt x="229593" y="128877"/>
                  </a:lnTo>
                  <a:lnTo>
                    <a:pt x="225666" y="124104"/>
                  </a:lnTo>
                  <a:lnTo>
                    <a:pt x="211759" y="115619"/>
                  </a:lnTo>
                  <a:lnTo>
                    <a:pt x="155696" y="105270"/>
                  </a:lnTo>
                  <a:lnTo>
                    <a:pt x="151939" y="102997"/>
                  </a:lnTo>
                  <a:lnTo>
                    <a:pt x="151821" y="100287"/>
                  </a:lnTo>
                  <a:lnTo>
                    <a:pt x="154130" y="97288"/>
                  </a:lnTo>
                  <a:lnTo>
                    <a:pt x="163059" y="93955"/>
                  </a:lnTo>
                  <a:lnTo>
                    <a:pt x="181504" y="88897"/>
                  </a:lnTo>
                  <a:lnTo>
                    <a:pt x="195711" y="84260"/>
                  </a:lnTo>
                  <a:lnTo>
                    <a:pt x="253989" y="76516"/>
                  </a:lnTo>
                  <a:lnTo>
                    <a:pt x="307264" y="75297"/>
                  </a:lnTo>
                  <a:lnTo>
                    <a:pt x="346000" y="78053"/>
                  </a:lnTo>
                  <a:lnTo>
                    <a:pt x="358518" y="82622"/>
                  </a:lnTo>
                  <a:lnTo>
                    <a:pt x="368060" y="89227"/>
                  </a:lnTo>
                  <a:lnTo>
                    <a:pt x="376279" y="98129"/>
                  </a:lnTo>
                  <a:lnTo>
                    <a:pt x="379136" y="111235"/>
                  </a:lnTo>
                  <a:lnTo>
                    <a:pt x="377820" y="125810"/>
                  </a:lnTo>
                  <a:lnTo>
                    <a:pt x="370369" y="143483"/>
                  </a:lnTo>
                  <a:lnTo>
                    <a:pt x="336983" y="196446"/>
                  </a:lnTo>
                  <a:lnTo>
                    <a:pt x="335020" y="210023"/>
                  </a:lnTo>
                  <a:lnTo>
                    <a:pt x="335332" y="216985"/>
                  </a:lnTo>
                  <a:lnTo>
                    <a:pt x="337926" y="221626"/>
                  </a:lnTo>
                  <a:lnTo>
                    <a:pt x="342042" y="224720"/>
                  </a:lnTo>
                  <a:lnTo>
                    <a:pt x="347173" y="226783"/>
                  </a:lnTo>
                  <a:lnTo>
                    <a:pt x="371499" y="226836"/>
                  </a:lnTo>
                  <a:lnTo>
                    <a:pt x="384768" y="222933"/>
                  </a:lnTo>
                  <a:lnTo>
                    <a:pt x="444893" y="186129"/>
                  </a:lnTo>
                  <a:lnTo>
                    <a:pt x="454777" y="178986"/>
                  </a:lnTo>
                  <a:lnTo>
                    <a:pt x="461956" y="167060"/>
                  </a:lnTo>
                  <a:lnTo>
                    <a:pt x="465943" y="153008"/>
                  </a:lnTo>
                  <a:lnTo>
                    <a:pt x="465725" y="140797"/>
                  </a:lnTo>
                  <a:lnTo>
                    <a:pt x="456546" y="121007"/>
                  </a:lnTo>
                  <a:lnTo>
                    <a:pt x="439639" y="105730"/>
                  </a:lnTo>
                  <a:lnTo>
                    <a:pt x="404139" y="82507"/>
                  </a:lnTo>
                  <a:lnTo>
                    <a:pt x="402294" y="78871"/>
                  </a:lnTo>
                  <a:lnTo>
                    <a:pt x="402258" y="75254"/>
                  </a:lnTo>
                  <a:lnTo>
                    <a:pt x="403428" y="71649"/>
                  </a:lnTo>
                  <a:lnTo>
                    <a:pt x="407190" y="68649"/>
                  </a:lnTo>
                  <a:lnTo>
                    <a:pt x="440081" y="57598"/>
                  </a:lnTo>
                  <a:lnTo>
                    <a:pt x="469669" y="55066"/>
                  </a:lnTo>
                  <a:lnTo>
                    <a:pt x="522022" y="61275"/>
                  </a:lnTo>
                  <a:lnTo>
                    <a:pt x="585328" y="67012"/>
                  </a:lnTo>
                  <a:lnTo>
                    <a:pt x="642998" y="84512"/>
                  </a:lnTo>
                  <a:lnTo>
                    <a:pt x="676754" y="97829"/>
                  </a:lnTo>
                  <a:lnTo>
                    <a:pt x="689520" y="109337"/>
                  </a:lnTo>
                  <a:lnTo>
                    <a:pt x="699271" y="124083"/>
                  </a:lnTo>
                  <a:lnTo>
                    <a:pt x="703278" y="136294"/>
                  </a:lnTo>
                  <a:lnTo>
                    <a:pt x="704340" y="161506"/>
                  </a:lnTo>
                  <a:lnTo>
                    <a:pt x="683977" y="224333"/>
                  </a:lnTo>
                  <a:lnTo>
                    <a:pt x="684319" y="230105"/>
                  </a:lnTo>
                  <a:lnTo>
                    <a:pt x="687531" y="233953"/>
                  </a:lnTo>
                  <a:lnTo>
                    <a:pt x="699055" y="238228"/>
                  </a:lnTo>
                  <a:lnTo>
                    <a:pt x="712529" y="236946"/>
                  </a:lnTo>
                  <a:lnTo>
                    <a:pt x="764864" y="218086"/>
                  </a:lnTo>
                  <a:lnTo>
                    <a:pt x="816722" y="178767"/>
                  </a:lnTo>
                  <a:lnTo>
                    <a:pt x="838642" y="154446"/>
                  </a:lnTo>
                  <a:lnTo>
                    <a:pt x="851790" y="126836"/>
                  </a:lnTo>
                  <a:lnTo>
                    <a:pt x="855346" y="105534"/>
                  </a:lnTo>
                  <a:lnTo>
                    <a:pt x="850698" y="84107"/>
                  </a:lnTo>
                  <a:lnTo>
                    <a:pt x="838913" y="65494"/>
                  </a:lnTo>
                  <a:lnTo>
                    <a:pt x="813414" y="43168"/>
                  </a:lnTo>
                  <a:lnTo>
                    <a:pt x="764785" y="18988"/>
                  </a:lnTo>
                  <a:lnTo>
                    <a:pt x="704298" y="3325"/>
                  </a:lnTo>
                  <a:lnTo>
                    <a:pt x="69037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582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844F90-C25A-4F38-A15F-51875D65E493}"/>
              </a:ext>
            </a:extLst>
          </p:cNvPr>
          <p:cNvSpPr txBox="1"/>
          <p:nvPr/>
        </p:nvSpPr>
        <p:spPr>
          <a:xfrm>
            <a:off x="647700" y="520700"/>
            <a:ext cx="92329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 - 26"/>
              </a:rPr>
              <a:t>How many license plates can be created if the first three are digits and the last three are letters (letters and digits may repeat)?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9BEA8B-ADB7-4181-91F7-4EBF32405785}"/>
              </a:ext>
            </a:extLst>
          </p:cNvPr>
          <p:cNvCxnSpPr/>
          <p:nvPr/>
        </p:nvCxnSpPr>
        <p:spPr>
          <a:xfrm>
            <a:off x="834009" y="4957953"/>
            <a:ext cx="94754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4564B8-295E-40B5-9D56-E83A638E9ECC}"/>
              </a:ext>
            </a:extLst>
          </p:cNvPr>
          <p:cNvCxnSpPr/>
          <p:nvPr/>
        </p:nvCxnSpPr>
        <p:spPr>
          <a:xfrm>
            <a:off x="2205609" y="4957953"/>
            <a:ext cx="94754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CE3081-A3CB-41B7-8272-FC0455B9F722}"/>
              </a:ext>
            </a:extLst>
          </p:cNvPr>
          <p:cNvCxnSpPr/>
          <p:nvPr/>
        </p:nvCxnSpPr>
        <p:spPr>
          <a:xfrm>
            <a:off x="3615309" y="4957953"/>
            <a:ext cx="94754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2AFB56-C8E5-433E-AA1E-EC412DFB284E}"/>
              </a:ext>
            </a:extLst>
          </p:cNvPr>
          <p:cNvCxnSpPr/>
          <p:nvPr/>
        </p:nvCxnSpPr>
        <p:spPr>
          <a:xfrm>
            <a:off x="5520309" y="4970653"/>
            <a:ext cx="94754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CCE552-7876-4B12-A624-CAF82361DF53}"/>
              </a:ext>
            </a:extLst>
          </p:cNvPr>
          <p:cNvCxnSpPr/>
          <p:nvPr/>
        </p:nvCxnSpPr>
        <p:spPr>
          <a:xfrm>
            <a:off x="6891909" y="4970653"/>
            <a:ext cx="94754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242D84-E65C-41AD-9F97-142FACC9A345}"/>
              </a:ext>
            </a:extLst>
          </p:cNvPr>
          <p:cNvCxnSpPr/>
          <p:nvPr/>
        </p:nvCxnSpPr>
        <p:spPr>
          <a:xfrm>
            <a:off x="8301609" y="4970653"/>
            <a:ext cx="94754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4B21FA-C911-4F91-84BA-744ADE2E651F}"/>
              </a:ext>
            </a:extLst>
          </p:cNvPr>
          <p:cNvCxnSpPr/>
          <p:nvPr/>
        </p:nvCxnSpPr>
        <p:spPr>
          <a:xfrm>
            <a:off x="4797044" y="4222623"/>
            <a:ext cx="284226" cy="0"/>
          </a:xfrm>
          <a:prstGeom prst="line">
            <a:avLst/>
          </a:prstGeom>
          <a:ln w="1270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0F4298-71CB-45A9-8E71-43D3612D5D66}"/>
              </a:ext>
            </a:extLst>
          </p:cNvPr>
          <p:cNvSpPr/>
          <p:nvPr/>
        </p:nvSpPr>
        <p:spPr>
          <a:xfrm>
            <a:off x="483108" y="2343785"/>
            <a:ext cx="9072272" cy="3670838"/>
          </a:xfrm>
          <a:custGeom>
            <a:avLst/>
            <a:gdLst/>
            <a:ahLst/>
            <a:cxnLst/>
            <a:rect l="0" t="0" r="0" b="0"/>
            <a:pathLst>
              <a:path w="9072272" h="3670838">
                <a:moveTo>
                  <a:pt x="1512065" y="0"/>
                </a:moveTo>
                <a:lnTo>
                  <a:pt x="7710739" y="0"/>
                </a:lnTo>
                <a:lnTo>
                  <a:pt x="7862594" y="12513"/>
                </a:lnTo>
                <a:lnTo>
                  <a:pt x="8134132" y="42715"/>
                </a:lnTo>
                <a:lnTo>
                  <a:pt x="8391444" y="104200"/>
                </a:lnTo>
                <a:lnTo>
                  <a:pt x="8512449" y="134402"/>
                </a:lnTo>
                <a:lnTo>
                  <a:pt x="8724808" y="220313"/>
                </a:lnTo>
                <a:lnTo>
                  <a:pt x="8875339" y="318136"/>
                </a:lnTo>
                <a:lnTo>
                  <a:pt x="8951269" y="373365"/>
                </a:lnTo>
                <a:lnTo>
                  <a:pt x="9027195" y="483220"/>
                </a:lnTo>
                <a:lnTo>
                  <a:pt x="9056845" y="544706"/>
                </a:lnTo>
                <a:lnTo>
                  <a:pt x="9056845" y="574907"/>
                </a:lnTo>
                <a:lnTo>
                  <a:pt x="9072271" y="611847"/>
                </a:lnTo>
                <a:lnTo>
                  <a:pt x="9072271" y="3059111"/>
                </a:lnTo>
                <a:lnTo>
                  <a:pt x="9056845" y="3089794"/>
                </a:lnTo>
                <a:lnTo>
                  <a:pt x="9056845" y="3120476"/>
                </a:lnTo>
                <a:lnTo>
                  <a:pt x="9027195" y="3181481"/>
                </a:lnTo>
                <a:lnTo>
                  <a:pt x="8951269" y="3291335"/>
                </a:lnTo>
                <a:lnTo>
                  <a:pt x="8800737" y="3395416"/>
                </a:lnTo>
                <a:lnTo>
                  <a:pt x="8724808" y="3444388"/>
                </a:lnTo>
                <a:lnTo>
                  <a:pt x="8512449" y="3530300"/>
                </a:lnTo>
                <a:lnTo>
                  <a:pt x="8270562" y="3591183"/>
                </a:lnTo>
                <a:lnTo>
                  <a:pt x="8134132" y="3621866"/>
                </a:lnTo>
                <a:lnTo>
                  <a:pt x="7862594" y="3652668"/>
                </a:lnTo>
                <a:lnTo>
                  <a:pt x="7710739" y="3664581"/>
                </a:lnTo>
                <a:lnTo>
                  <a:pt x="7636135" y="3664581"/>
                </a:lnTo>
                <a:lnTo>
                  <a:pt x="7560206" y="3670837"/>
                </a:lnTo>
                <a:lnTo>
                  <a:pt x="1512065" y="3670837"/>
                </a:lnTo>
                <a:lnTo>
                  <a:pt x="1420710" y="3664581"/>
                </a:lnTo>
                <a:lnTo>
                  <a:pt x="1346106" y="3664581"/>
                </a:lnTo>
                <a:lnTo>
                  <a:pt x="1194249" y="3652668"/>
                </a:lnTo>
                <a:lnTo>
                  <a:pt x="922713" y="3621866"/>
                </a:lnTo>
                <a:lnTo>
                  <a:pt x="665279" y="3560500"/>
                </a:lnTo>
                <a:lnTo>
                  <a:pt x="544396" y="3530300"/>
                </a:lnTo>
                <a:lnTo>
                  <a:pt x="333362" y="3444388"/>
                </a:lnTo>
                <a:lnTo>
                  <a:pt x="181506" y="3346444"/>
                </a:lnTo>
                <a:lnTo>
                  <a:pt x="105576" y="3291335"/>
                </a:lnTo>
                <a:lnTo>
                  <a:pt x="30853" y="3181481"/>
                </a:lnTo>
                <a:lnTo>
                  <a:pt x="0" y="3120476"/>
                </a:lnTo>
                <a:lnTo>
                  <a:pt x="0" y="544706"/>
                </a:lnTo>
                <a:lnTo>
                  <a:pt x="30853" y="483220"/>
                </a:lnTo>
                <a:lnTo>
                  <a:pt x="105576" y="373365"/>
                </a:lnTo>
                <a:lnTo>
                  <a:pt x="257434" y="269284"/>
                </a:lnTo>
                <a:lnTo>
                  <a:pt x="333362" y="220313"/>
                </a:lnTo>
                <a:lnTo>
                  <a:pt x="544396" y="134402"/>
                </a:lnTo>
                <a:lnTo>
                  <a:pt x="786284" y="73518"/>
                </a:lnTo>
                <a:lnTo>
                  <a:pt x="922713" y="42715"/>
                </a:lnTo>
                <a:lnTo>
                  <a:pt x="1194249" y="12513"/>
                </a:lnTo>
                <a:lnTo>
                  <a:pt x="1346106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003CA6-484E-4CF5-8ED7-2A4C024C8677}"/>
              </a:ext>
            </a:extLst>
          </p:cNvPr>
          <p:cNvGrpSpPr/>
          <p:nvPr/>
        </p:nvGrpSpPr>
        <p:grpSpPr>
          <a:xfrm>
            <a:off x="950486" y="4338943"/>
            <a:ext cx="578499" cy="477929"/>
            <a:chOff x="950486" y="4338943"/>
            <a:chExt cx="578499" cy="47792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83A108-EDD8-41A0-92C6-7648558274AC}"/>
                </a:ext>
              </a:extLst>
            </p:cNvPr>
            <p:cNvSpPr/>
            <p:nvPr/>
          </p:nvSpPr>
          <p:spPr>
            <a:xfrm>
              <a:off x="950486" y="4338943"/>
              <a:ext cx="107401" cy="477929"/>
            </a:xfrm>
            <a:custGeom>
              <a:avLst/>
              <a:gdLst/>
              <a:ahLst/>
              <a:cxnLst/>
              <a:rect l="0" t="0" r="0" b="0"/>
              <a:pathLst>
                <a:path w="107401" h="477929">
                  <a:moveTo>
                    <a:pt x="107400" y="0"/>
                  </a:moveTo>
                  <a:lnTo>
                    <a:pt x="100770" y="62095"/>
                  </a:lnTo>
                  <a:lnTo>
                    <a:pt x="89426" y="119046"/>
                  </a:lnTo>
                  <a:lnTo>
                    <a:pt x="74130" y="174909"/>
                  </a:lnTo>
                  <a:lnTo>
                    <a:pt x="55241" y="233697"/>
                  </a:lnTo>
                  <a:lnTo>
                    <a:pt x="33988" y="295593"/>
                  </a:lnTo>
                  <a:lnTo>
                    <a:pt x="15379" y="356959"/>
                  </a:lnTo>
                  <a:lnTo>
                    <a:pt x="2449" y="419991"/>
                  </a:lnTo>
                  <a:lnTo>
                    <a:pt x="0" y="4779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6D0ADA-14A9-4397-8DE5-817BFC87CBDC}"/>
                </a:ext>
              </a:extLst>
            </p:cNvPr>
            <p:cNvSpPr/>
            <p:nvPr/>
          </p:nvSpPr>
          <p:spPr>
            <a:xfrm>
              <a:off x="1147800" y="4376533"/>
              <a:ext cx="381185" cy="369641"/>
            </a:xfrm>
            <a:custGeom>
              <a:avLst/>
              <a:gdLst/>
              <a:ahLst/>
              <a:cxnLst/>
              <a:rect l="0" t="0" r="0" b="0"/>
              <a:pathLst>
                <a:path w="381185" h="369641">
                  <a:moveTo>
                    <a:pt x="146365" y="0"/>
                  </a:moveTo>
                  <a:lnTo>
                    <a:pt x="133091" y="21775"/>
                  </a:lnTo>
                  <a:lnTo>
                    <a:pt x="90676" y="77249"/>
                  </a:lnTo>
                  <a:lnTo>
                    <a:pt x="45280" y="137950"/>
                  </a:lnTo>
                  <a:lnTo>
                    <a:pt x="15049" y="196163"/>
                  </a:lnTo>
                  <a:lnTo>
                    <a:pt x="0" y="255158"/>
                  </a:lnTo>
                  <a:lnTo>
                    <a:pt x="1082" y="291012"/>
                  </a:lnTo>
                  <a:lnTo>
                    <a:pt x="5995" y="313687"/>
                  </a:lnTo>
                  <a:lnTo>
                    <a:pt x="15341" y="332008"/>
                  </a:lnTo>
                  <a:lnTo>
                    <a:pt x="29778" y="348176"/>
                  </a:lnTo>
                  <a:lnTo>
                    <a:pt x="48906" y="360193"/>
                  </a:lnTo>
                  <a:lnTo>
                    <a:pt x="70882" y="367201"/>
                  </a:lnTo>
                  <a:lnTo>
                    <a:pt x="130700" y="369640"/>
                  </a:lnTo>
                  <a:lnTo>
                    <a:pt x="184013" y="360165"/>
                  </a:lnTo>
                  <a:lnTo>
                    <a:pt x="237662" y="341901"/>
                  </a:lnTo>
                  <a:lnTo>
                    <a:pt x="300504" y="309712"/>
                  </a:lnTo>
                  <a:lnTo>
                    <a:pt x="344845" y="275428"/>
                  </a:lnTo>
                  <a:lnTo>
                    <a:pt x="365078" y="245382"/>
                  </a:lnTo>
                  <a:lnTo>
                    <a:pt x="377716" y="213746"/>
                  </a:lnTo>
                  <a:lnTo>
                    <a:pt x="381184" y="191748"/>
                  </a:lnTo>
                  <a:lnTo>
                    <a:pt x="377472" y="158646"/>
                  </a:lnTo>
                  <a:lnTo>
                    <a:pt x="362509" y="117323"/>
                  </a:lnTo>
                  <a:lnTo>
                    <a:pt x="339972" y="88498"/>
                  </a:lnTo>
                  <a:lnTo>
                    <a:pt x="309355" y="64949"/>
                  </a:lnTo>
                  <a:lnTo>
                    <a:pt x="259273" y="42540"/>
                  </a:lnTo>
                  <a:lnTo>
                    <a:pt x="195836" y="29514"/>
                  </a:lnTo>
                  <a:lnTo>
                    <a:pt x="162813" y="28832"/>
                  </a:lnTo>
                  <a:lnTo>
                    <a:pt x="103545" y="40950"/>
                  </a:lnTo>
                  <a:lnTo>
                    <a:pt x="76555" y="483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A32E32-7D35-4807-ABEC-E8C3CC3C95FC}"/>
              </a:ext>
            </a:extLst>
          </p:cNvPr>
          <p:cNvGrpSpPr/>
          <p:nvPr/>
        </p:nvGrpSpPr>
        <p:grpSpPr>
          <a:xfrm>
            <a:off x="2335941" y="4381903"/>
            <a:ext cx="1689356" cy="504779"/>
            <a:chOff x="2335941" y="4381903"/>
            <a:chExt cx="1689356" cy="5047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F2B2FB-C6C2-4B19-9343-7FD09F6924CE}"/>
                </a:ext>
              </a:extLst>
            </p:cNvPr>
            <p:cNvSpPr/>
            <p:nvPr/>
          </p:nvSpPr>
          <p:spPr>
            <a:xfrm>
              <a:off x="2335941" y="4381903"/>
              <a:ext cx="59071" cy="504779"/>
            </a:xfrm>
            <a:custGeom>
              <a:avLst/>
              <a:gdLst/>
              <a:ahLst/>
              <a:cxnLst/>
              <a:rect l="0" t="0" r="0" b="0"/>
              <a:pathLst>
                <a:path w="59071" h="504779">
                  <a:moveTo>
                    <a:pt x="59070" y="0"/>
                  </a:moveTo>
                  <a:lnTo>
                    <a:pt x="54197" y="48306"/>
                  </a:lnTo>
                  <a:lnTo>
                    <a:pt x="53743" y="107947"/>
                  </a:lnTo>
                  <a:lnTo>
                    <a:pt x="50855" y="161171"/>
                  </a:lnTo>
                  <a:lnTo>
                    <a:pt x="47071" y="220650"/>
                  </a:lnTo>
                  <a:lnTo>
                    <a:pt x="39214" y="279191"/>
                  </a:lnTo>
                  <a:lnTo>
                    <a:pt x="30408" y="337477"/>
                  </a:lnTo>
                  <a:lnTo>
                    <a:pt x="19688" y="395200"/>
                  </a:lnTo>
                  <a:lnTo>
                    <a:pt x="10408" y="454702"/>
                  </a:lnTo>
                  <a:lnTo>
                    <a:pt x="0" y="5047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30C560-BA0F-4934-B8AD-96A19C0273F8}"/>
                </a:ext>
              </a:extLst>
            </p:cNvPr>
            <p:cNvSpPr/>
            <p:nvPr/>
          </p:nvSpPr>
          <p:spPr>
            <a:xfrm>
              <a:off x="2513150" y="4481850"/>
              <a:ext cx="293813" cy="327434"/>
            </a:xfrm>
            <a:custGeom>
              <a:avLst/>
              <a:gdLst/>
              <a:ahLst/>
              <a:cxnLst/>
              <a:rect l="0" t="0" r="0" b="0"/>
              <a:pathLst>
                <a:path w="293813" h="327434">
                  <a:moveTo>
                    <a:pt x="204059" y="18192"/>
                  </a:moveTo>
                  <a:lnTo>
                    <a:pt x="192657" y="18192"/>
                  </a:lnTo>
                  <a:lnTo>
                    <a:pt x="161041" y="30290"/>
                  </a:lnTo>
                  <a:lnTo>
                    <a:pt x="114943" y="61546"/>
                  </a:lnTo>
                  <a:lnTo>
                    <a:pt x="65271" y="111602"/>
                  </a:lnTo>
                  <a:lnTo>
                    <a:pt x="31186" y="166880"/>
                  </a:lnTo>
                  <a:lnTo>
                    <a:pt x="13900" y="214552"/>
                  </a:lnTo>
                  <a:lnTo>
                    <a:pt x="12273" y="236411"/>
                  </a:lnTo>
                  <a:lnTo>
                    <a:pt x="15901" y="258004"/>
                  </a:lnTo>
                  <a:lnTo>
                    <a:pt x="30874" y="290994"/>
                  </a:lnTo>
                  <a:lnTo>
                    <a:pt x="49125" y="309043"/>
                  </a:lnTo>
                  <a:lnTo>
                    <a:pt x="65272" y="319832"/>
                  </a:lnTo>
                  <a:lnTo>
                    <a:pt x="85503" y="326477"/>
                  </a:lnTo>
                  <a:lnTo>
                    <a:pt x="117173" y="327433"/>
                  </a:lnTo>
                  <a:lnTo>
                    <a:pt x="165265" y="317125"/>
                  </a:lnTo>
                  <a:lnTo>
                    <a:pt x="216519" y="289123"/>
                  </a:lnTo>
                  <a:lnTo>
                    <a:pt x="250789" y="258983"/>
                  </a:lnTo>
                  <a:lnTo>
                    <a:pt x="270702" y="231031"/>
                  </a:lnTo>
                  <a:lnTo>
                    <a:pt x="290587" y="180752"/>
                  </a:lnTo>
                  <a:lnTo>
                    <a:pt x="293812" y="145216"/>
                  </a:lnTo>
                  <a:lnTo>
                    <a:pt x="287731" y="111060"/>
                  </a:lnTo>
                  <a:lnTo>
                    <a:pt x="270589" y="73890"/>
                  </a:lnTo>
                  <a:lnTo>
                    <a:pt x="235348" y="35027"/>
                  </a:lnTo>
                  <a:lnTo>
                    <a:pt x="194516" y="10398"/>
                  </a:lnTo>
                  <a:lnTo>
                    <a:pt x="158595" y="34"/>
                  </a:lnTo>
                  <a:lnTo>
                    <a:pt x="104219" y="0"/>
                  </a:lnTo>
                  <a:lnTo>
                    <a:pt x="45959" y="13491"/>
                  </a:lnTo>
                  <a:lnTo>
                    <a:pt x="0" y="343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676F11-06CA-4A98-8BA8-F07218AC7CC8}"/>
                </a:ext>
              </a:extLst>
            </p:cNvPr>
            <p:cNvSpPr/>
            <p:nvPr/>
          </p:nvSpPr>
          <p:spPr>
            <a:xfrm>
              <a:off x="3495856" y="4494672"/>
              <a:ext cx="166471" cy="375900"/>
            </a:xfrm>
            <a:custGeom>
              <a:avLst/>
              <a:gdLst/>
              <a:ahLst/>
              <a:cxnLst/>
              <a:rect l="0" t="0" r="0" b="0"/>
              <a:pathLst>
                <a:path w="166471" h="375900">
                  <a:moveTo>
                    <a:pt x="166470" y="0"/>
                  </a:moveTo>
                  <a:lnTo>
                    <a:pt x="129917" y="61159"/>
                  </a:lnTo>
                  <a:lnTo>
                    <a:pt x="99257" y="121842"/>
                  </a:lnTo>
                  <a:lnTo>
                    <a:pt x="68565" y="184377"/>
                  </a:lnTo>
                  <a:lnTo>
                    <a:pt x="43494" y="241164"/>
                  </a:lnTo>
                  <a:lnTo>
                    <a:pt x="21249" y="299362"/>
                  </a:lnTo>
                  <a:lnTo>
                    <a:pt x="3881" y="348987"/>
                  </a:lnTo>
                  <a:lnTo>
                    <a:pt x="0" y="3758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B5B32F-81FB-4580-B409-EB331D4C7A62}"/>
                </a:ext>
              </a:extLst>
            </p:cNvPr>
            <p:cNvSpPr/>
            <p:nvPr/>
          </p:nvSpPr>
          <p:spPr>
            <a:xfrm>
              <a:off x="3721395" y="4403383"/>
              <a:ext cx="303902" cy="442287"/>
            </a:xfrm>
            <a:custGeom>
              <a:avLst/>
              <a:gdLst/>
              <a:ahLst/>
              <a:cxnLst/>
              <a:rect l="0" t="0" r="0" b="0"/>
              <a:pathLst>
                <a:path w="303902" h="442287">
                  <a:moveTo>
                    <a:pt x="236279" y="161099"/>
                  </a:moveTo>
                  <a:lnTo>
                    <a:pt x="187723" y="166941"/>
                  </a:lnTo>
                  <a:lnTo>
                    <a:pt x="133193" y="186501"/>
                  </a:lnTo>
                  <a:lnTo>
                    <a:pt x="92506" y="211537"/>
                  </a:lnTo>
                  <a:lnTo>
                    <a:pt x="48716" y="255049"/>
                  </a:lnTo>
                  <a:lnTo>
                    <a:pt x="31810" y="282991"/>
                  </a:lnTo>
                  <a:lnTo>
                    <a:pt x="24807" y="304349"/>
                  </a:lnTo>
                  <a:lnTo>
                    <a:pt x="23063" y="326390"/>
                  </a:lnTo>
                  <a:lnTo>
                    <a:pt x="26656" y="350953"/>
                  </a:lnTo>
                  <a:lnTo>
                    <a:pt x="39850" y="380937"/>
                  </a:lnTo>
                  <a:lnTo>
                    <a:pt x="55960" y="401059"/>
                  </a:lnTo>
                  <a:lnTo>
                    <a:pt x="85637" y="423894"/>
                  </a:lnTo>
                  <a:lnTo>
                    <a:pt x="117134" y="437067"/>
                  </a:lnTo>
                  <a:lnTo>
                    <a:pt x="145686" y="442286"/>
                  </a:lnTo>
                  <a:lnTo>
                    <a:pt x="191386" y="437862"/>
                  </a:lnTo>
                  <a:lnTo>
                    <a:pt x="233078" y="423667"/>
                  </a:lnTo>
                  <a:lnTo>
                    <a:pt x="253032" y="410139"/>
                  </a:lnTo>
                  <a:lnTo>
                    <a:pt x="272468" y="389425"/>
                  </a:lnTo>
                  <a:lnTo>
                    <a:pt x="292222" y="352847"/>
                  </a:lnTo>
                  <a:lnTo>
                    <a:pt x="302731" y="310551"/>
                  </a:lnTo>
                  <a:lnTo>
                    <a:pt x="303901" y="274859"/>
                  </a:lnTo>
                  <a:lnTo>
                    <a:pt x="288159" y="212903"/>
                  </a:lnTo>
                  <a:lnTo>
                    <a:pt x="249615" y="150345"/>
                  </a:lnTo>
                  <a:lnTo>
                    <a:pt x="203180" y="103087"/>
                  </a:lnTo>
                  <a:lnTo>
                    <a:pt x="143159" y="60472"/>
                  </a:lnTo>
                  <a:lnTo>
                    <a:pt x="93200" y="36082"/>
                  </a:lnTo>
                  <a:lnTo>
                    <a:pt x="36133" y="13093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E6BFA3-E878-46BA-B800-DBF8C1BFC4E7}"/>
              </a:ext>
            </a:extLst>
          </p:cNvPr>
          <p:cNvGrpSpPr/>
          <p:nvPr/>
        </p:nvGrpSpPr>
        <p:grpSpPr>
          <a:xfrm>
            <a:off x="5519750" y="4339287"/>
            <a:ext cx="587518" cy="459749"/>
            <a:chOff x="5519750" y="4339287"/>
            <a:chExt cx="587518" cy="45974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63623D9-CEE8-40FA-B50F-1D5B57746671}"/>
                </a:ext>
              </a:extLst>
            </p:cNvPr>
            <p:cNvSpPr/>
            <p:nvPr/>
          </p:nvSpPr>
          <p:spPr>
            <a:xfrm>
              <a:off x="5519750" y="4339287"/>
              <a:ext cx="306678" cy="423160"/>
            </a:xfrm>
            <a:custGeom>
              <a:avLst/>
              <a:gdLst/>
              <a:ahLst/>
              <a:cxnLst/>
              <a:rect l="0" t="0" r="0" b="0"/>
              <a:pathLst>
                <a:path w="306678" h="423160">
                  <a:moveTo>
                    <a:pt x="27438" y="90946"/>
                  </a:moveTo>
                  <a:lnTo>
                    <a:pt x="24588" y="79543"/>
                  </a:lnTo>
                  <a:lnTo>
                    <a:pt x="26370" y="67580"/>
                  </a:lnTo>
                  <a:lnTo>
                    <a:pt x="37238" y="43304"/>
                  </a:lnTo>
                  <a:lnTo>
                    <a:pt x="51473" y="25559"/>
                  </a:lnTo>
                  <a:lnTo>
                    <a:pt x="66382" y="14822"/>
                  </a:lnTo>
                  <a:lnTo>
                    <a:pt x="102303" y="3583"/>
                  </a:lnTo>
                  <a:lnTo>
                    <a:pt x="152884" y="0"/>
                  </a:lnTo>
                  <a:lnTo>
                    <a:pt x="200609" y="11784"/>
                  </a:lnTo>
                  <a:lnTo>
                    <a:pt x="219561" y="23138"/>
                  </a:lnTo>
                  <a:lnTo>
                    <a:pt x="245398" y="53532"/>
                  </a:lnTo>
                  <a:lnTo>
                    <a:pt x="259786" y="90214"/>
                  </a:lnTo>
                  <a:lnTo>
                    <a:pt x="262552" y="112540"/>
                  </a:lnTo>
                  <a:lnTo>
                    <a:pt x="251517" y="157028"/>
                  </a:lnTo>
                  <a:lnTo>
                    <a:pt x="231231" y="189476"/>
                  </a:lnTo>
                  <a:lnTo>
                    <a:pt x="177206" y="245455"/>
                  </a:lnTo>
                  <a:lnTo>
                    <a:pt x="119796" y="293778"/>
                  </a:lnTo>
                  <a:lnTo>
                    <a:pt x="60872" y="337857"/>
                  </a:lnTo>
                  <a:lnTo>
                    <a:pt x="10255" y="377753"/>
                  </a:lnTo>
                  <a:lnTo>
                    <a:pt x="602" y="392316"/>
                  </a:lnTo>
                  <a:lnTo>
                    <a:pt x="0" y="396872"/>
                  </a:lnTo>
                  <a:lnTo>
                    <a:pt x="2515" y="405116"/>
                  </a:lnTo>
                  <a:lnTo>
                    <a:pt x="10792" y="412759"/>
                  </a:lnTo>
                  <a:lnTo>
                    <a:pt x="16341" y="416467"/>
                  </a:lnTo>
                  <a:lnTo>
                    <a:pt x="38403" y="421686"/>
                  </a:lnTo>
                  <a:lnTo>
                    <a:pt x="98571" y="423159"/>
                  </a:lnTo>
                  <a:lnTo>
                    <a:pt x="161207" y="415310"/>
                  </a:lnTo>
                  <a:lnTo>
                    <a:pt x="216978" y="409047"/>
                  </a:lnTo>
                  <a:lnTo>
                    <a:pt x="276672" y="395224"/>
                  </a:lnTo>
                  <a:lnTo>
                    <a:pt x="306677" y="3809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4319136-42F8-465B-983D-B9503105C529}"/>
                </a:ext>
              </a:extLst>
            </p:cNvPr>
            <p:cNvSpPr/>
            <p:nvPr/>
          </p:nvSpPr>
          <p:spPr>
            <a:xfrm>
              <a:off x="5902318" y="4381903"/>
              <a:ext cx="204950" cy="417133"/>
            </a:xfrm>
            <a:custGeom>
              <a:avLst/>
              <a:gdLst/>
              <a:ahLst/>
              <a:cxnLst/>
              <a:rect l="0" t="0" r="0" b="0"/>
              <a:pathLst>
                <a:path w="204950" h="417133">
                  <a:moveTo>
                    <a:pt x="69099" y="0"/>
                  </a:moveTo>
                  <a:lnTo>
                    <a:pt x="44972" y="62050"/>
                  </a:lnTo>
                  <a:lnTo>
                    <a:pt x="29972" y="120167"/>
                  </a:lnTo>
                  <a:lnTo>
                    <a:pt x="15735" y="182757"/>
                  </a:lnTo>
                  <a:lnTo>
                    <a:pt x="6493" y="236302"/>
                  </a:lnTo>
                  <a:lnTo>
                    <a:pt x="0" y="296434"/>
                  </a:lnTo>
                  <a:lnTo>
                    <a:pt x="2233" y="341795"/>
                  </a:lnTo>
                  <a:lnTo>
                    <a:pt x="12754" y="372786"/>
                  </a:lnTo>
                  <a:lnTo>
                    <a:pt x="27915" y="396763"/>
                  </a:lnTo>
                  <a:lnTo>
                    <a:pt x="37669" y="406651"/>
                  </a:lnTo>
                  <a:lnTo>
                    <a:pt x="47970" y="413035"/>
                  </a:lnTo>
                  <a:lnTo>
                    <a:pt x="66684" y="417132"/>
                  </a:lnTo>
                  <a:lnTo>
                    <a:pt x="101472" y="417040"/>
                  </a:lnTo>
                  <a:lnTo>
                    <a:pt x="129989" y="408488"/>
                  </a:lnTo>
                  <a:lnTo>
                    <a:pt x="154317" y="394711"/>
                  </a:lnTo>
                  <a:lnTo>
                    <a:pt x="185983" y="364924"/>
                  </a:lnTo>
                  <a:lnTo>
                    <a:pt x="194756" y="348382"/>
                  </a:lnTo>
                  <a:lnTo>
                    <a:pt x="204949" y="317566"/>
                  </a:lnTo>
                  <a:lnTo>
                    <a:pt x="203860" y="304825"/>
                  </a:lnTo>
                  <a:lnTo>
                    <a:pt x="199399" y="292400"/>
                  </a:lnTo>
                  <a:lnTo>
                    <a:pt x="193439" y="282901"/>
                  </a:lnTo>
                  <a:lnTo>
                    <a:pt x="178856" y="277883"/>
                  </a:lnTo>
                  <a:lnTo>
                    <a:pt x="151938" y="276649"/>
                  </a:lnTo>
                  <a:lnTo>
                    <a:pt x="136346" y="279878"/>
                  </a:lnTo>
                  <a:lnTo>
                    <a:pt x="96812" y="304360"/>
                  </a:lnTo>
                  <a:lnTo>
                    <a:pt x="56049" y="344393"/>
                  </a:lnTo>
                  <a:lnTo>
                    <a:pt x="26139" y="3920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5792C1-E316-4E85-AD16-E4831D7D836D}"/>
              </a:ext>
            </a:extLst>
          </p:cNvPr>
          <p:cNvGrpSpPr/>
          <p:nvPr/>
        </p:nvGrpSpPr>
        <p:grpSpPr>
          <a:xfrm>
            <a:off x="6954123" y="4348143"/>
            <a:ext cx="2041700" cy="474099"/>
            <a:chOff x="6954123" y="4348143"/>
            <a:chExt cx="2041700" cy="47409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FEE440-5EAF-49CC-A41A-DDAC02D1B3BF}"/>
                </a:ext>
              </a:extLst>
            </p:cNvPr>
            <p:cNvSpPr/>
            <p:nvPr/>
          </p:nvSpPr>
          <p:spPr>
            <a:xfrm>
              <a:off x="6954123" y="4366118"/>
              <a:ext cx="381269" cy="439992"/>
            </a:xfrm>
            <a:custGeom>
              <a:avLst/>
              <a:gdLst/>
              <a:ahLst/>
              <a:cxnLst/>
              <a:rect l="0" t="0" r="0" b="0"/>
              <a:pathLst>
                <a:path w="381269" h="439992">
                  <a:moveTo>
                    <a:pt x="0" y="107074"/>
                  </a:moveTo>
                  <a:lnTo>
                    <a:pt x="1194" y="64249"/>
                  </a:lnTo>
                  <a:lnTo>
                    <a:pt x="11682" y="42485"/>
                  </a:lnTo>
                  <a:lnTo>
                    <a:pt x="25246" y="23976"/>
                  </a:lnTo>
                  <a:lnTo>
                    <a:pt x="35484" y="17834"/>
                  </a:lnTo>
                  <a:lnTo>
                    <a:pt x="88232" y="3375"/>
                  </a:lnTo>
                  <a:lnTo>
                    <a:pt x="143088" y="0"/>
                  </a:lnTo>
                  <a:lnTo>
                    <a:pt x="199740" y="7177"/>
                  </a:lnTo>
                  <a:lnTo>
                    <a:pt x="248271" y="17605"/>
                  </a:lnTo>
                  <a:lnTo>
                    <a:pt x="267279" y="28655"/>
                  </a:lnTo>
                  <a:lnTo>
                    <a:pt x="285451" y="45331"/>
                  </a:lnTo>
                  <a:lnTo>
                    <a:pt x="301323" y="74385"/>
                  </a:lnTo>
                  <a:lnTo>
                    <a:pt x="304677" y="93676"/>
                  </a:lnTo>
                  <a:lnTo>
                    <a:pt x="300926" y="125267"/>
                  </a:lnTo>
                  <a:lnTo>
                    <a:pt x="270903" y="188609"/>
                  </a:lnTo>
                  <a:lnTo>
                    <a:pt x="234945" y="225108"/>
                  </a:lnTo>
                  <a:lnTo>
                    <a:pt x="180870" y="268165"/>
                  </a:lnTo>
                  <a:lnTo>
                    <a:pt x="125560" y="303376"/>
                  </a:lnTo>
                  <a:lnTo>
                    <a:pt x="68356" y="337774"/>
                  </a:lnTo>
                  <a:lnTo>
                    <a:pt x="16004" y="376312"/>
                  </a:lnTo>
                  <a:lnTo>
                    <a:pt x="10095" y="388232"/>
                  </a:lnTo>
                  <a:lnTo>
                    <a:pt x="8520" y="394753"/>
                  </a:lnTo>
                  <a:lnTo>
                    <a:pt x="8664" y="400293"/>
                  </a:lnTo>
                  <a:lnTo>
                    <a:pt x="12005" y="409630"/>
                  </a:lnTo>
                  <a:lnTo>
                    <a:pt x="19059" y="416168"/>
                  </a:lnTo>
                  <a:lnTo>
                    <a:pt x="41022" y="425226"/>
                  </a:lnTo>
                  <a:lnTo>
                    <a:pt x="78578" y="432991"/>
                  </a:lnTo>
                  <a:lnTo>
                    <a:pt x="141509" y="438748"/>
                  </a:lnTo>
                  <a:lnTo>
                    <a:pt x="198231" y="439847"/>
                  </a:lnTo>
                  <a:lnTo>
                    <a:pt x="252328" y="439991"/>
                  </a:lnTo>
                  <a:lnTo>
                    <a:pt x="309262" y="438419"/>
                  </a:lnTo>
                  <a:lnTo>
                    <a:pt x="365739" y="430724"/>
                  </a:lnTo>
                  <a:lnTo>
                    <a:pt x="381268" y="4292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CB789-99F5-49EA-8626-F75094CF8BAB}"/>
                </a:ext>
              </a:extLst>
            </p:cNvPr>
            <p:cNvSpPr/>
            <p:nvPr/>
          </p:nvSpPr>
          <p:spPr>
            <a:xfrm>
              <a:off x="7428298" y="4424862"/>
              <a:ext cx="226893" cy="397380"/>
            </a:xfrm>
            <a:custGeom>
              <a:avLst/>
              <a:gdLst/>
              <a:ahLst/>
              <a:cxnLst/>
              <a:rect l="0" t="0" r="0" b="0"/>
              <a:pathLst>
                <a:path w="226893" h="397380">
                  <a:moveTo>
                    <a:pt x="127263" y="0"/>
                  </a:moveTo>
                  <a:lnTo>
                    <a:pt x="83558" y="63413"/>
                  </a:lnTo>
                  <a:lnTo>
                    <a:pt x="46669" y="120247"/>
                  </a:lnTo>
                  <a:lnTo>
                    <a:pt x="20330" y="178515"/>
                  </a:lnTo>
                  <a:lnTo>
                    <a:pt x="1605" y="240173"/>
                  </a:lnTo>
                  <a:lnTo>
                    <a:pt x="0" y="286205"/>
                  </a:lnTo>
                  <a:lnTo>
                    <a:pt x="13387" y="328273"/>
                  </a:lnTo>
                  <a:lnTo>
                    <a:pt x="36533" y="359175"/>
                  </a:lnTo>
                  <a:lnTo>
                    <a:pt x="53841" y="374126"/>
                  </a:lnTo>
                  <a:lnTo>
                    <a:pt x="81069" y="387018"/>
                  </a:lnTo>
                  <a:lnTo>
                    <a:pt x="105155" y="390531"/>
                  </a:lnTo>
                  <a:lnTo>
                    <a:pt x="139425" y="386833"/>
                  </a:lnTo>
                  <a:lnTo>
                    <a:pt x="177097" y="371874"/>
                  </a:lnTo>
                  <a:lnTo>
                    <a:pt x="208219" y="343326"/>
                  </a:lnTo>
                  <a:lnTo>
                    <a:pt x="221192" y="327465"/>
                  </a:lnTo>
                  <a:lnTo>
                    <a:pt x="225692" y="315192"/>
                  </a:lnTo>
                  <a:lnTo>
                    <a:pt x="226892" y="308578"/>
                  </a:lnTo>
                  <a:lnTo>
                    <a:pt x="222879" y="285015"/>
                  </a:lnTo>
                  <a:lnTo>
                    <a:pt x="214132" y="267691"/>
                  </a:lnTo>
                  <a:lnTo>
                    <a:pt x="203983" y="255001"/>
                  </a:lnTo>
                  <a:lnTo>
                    <a:pt x="193779" y="250567"/>
                  </a:lnTo>
                  <a:lnTo>
                    <a:pt x="167782" y="247720"/>
                  </a:lnTo>
                  <a:lnTo>
                    <a:pt x="139663" y="252042"/>
                  </a:lnTo>
                  <a:lnTo>
                    <a:pt x="103976" y="267135"/>
                  </a:lnTo>
                  <a:lnTo>
                    <a:pt x="85359" y="283277"/>
                  </a:lnTo>
                  <a:lnTo>
                    <a:pt x="55027" y="324186"/>
                  </a:lnTo>
                  <a:lnTo>
                    <a:pt x="51999" y="343170"/>
                  </a:lnTo>
                  <a:lnTo>
                    <a:pt x="55240" y="372566"/>
                  </a:lnTo>
                  <a:lnTo>
                    <a:pt x="62822" y="3973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70365D-7E48-498C-8573-7B45CF7755AB}"/>
                </a:ext>
              </a:extLst>
            </p:cNvPr>
            <p:cNvSpPr/>
            <p:nvPr/>
          </p:nvSpPr>
          <p:spPr>
            <a:xfrm>
              <a:off x="8282998" y="4348143"/>
              <a:ext cx="255269" cy="435694"/>
            </a:xfrm>
            <a:custGeom>
              <a:avLst/>
              <a:gdLst/>
              <a:ahLst/>
              <a:cxnLst/>
              <a:rect l="0" t="0" r="0" b="0"/>
              <a:pathLst>
                <a:path w="255269" h="435694">
                  <a:moveTo>
                    <a:pt x="13620" y="6910"/>
                  </a:moveTo>
                  <a:lnTo>
                    <a:pt x="22172" y="1208"/>
                  </a:lnTo>
                  <a:lnTo>
                    <a:pt x="35917" y="0"/>
                  </a:lnTo>
                  <a:lnTo>
                    <a:pt x="90461" y="8837"/>
                  </a:lnTo>
                  <a:lnTo>
                    <a:pt x="143314" y="29351"/>
                  </a:lnTo>
                  <a:lnTo>
                    <a:pt x="206350" y="60694"/>
                  </a:lnTo>
                  <a:lnTo>
                    <a:pt x="232612" y="83697"/>
                  </a:lnTo>
                  <a:lnTo>
                    <a:pt x="246367" y="102455"/>
                  </a:lnTo>
                  <a:lnTo>
                    <a:pt x="251313" y="114411"/>
                  </a:lnTo>
                  <a:lnTo>
                    <a:pt x="253500" y="134559"/>
                  </a:lnTo>
                  <a:lnTo>
                    <a:pt x="250038" y="155048"/>
                  </a:lnTo>
                  <a:lnTo>
                    <a:pt x="232274" y="186677"/>
                  </a:lnTo>
                  <a:lnTo>
                    <a:pt x="185756" y="230605"/>
                  </a:lnTo>
                  <a:lnTo>
                    <a:pt x="130231" y="264507"/>
                  </a:lnTo>
                  <a:lnTo>
                    <a:pt x="67335" y="302249"/>
                  </a:lnTo>
                  <a:lnTo>
                    <a:pt x="14635" y="341528"/>
                  </a:lnTo>
                  <a:lnTo>
                    <a:pt x="5916" y="351335"/>
                  </a:lnTo>
                  <a:lnTo>
                    <a:pt x="1246" y="364842"/>
                  </a:lnTo>
                  <a:lnTo>
                    <a:pt x="0" y="372621"/>
                  </a:lnTo>
                  <a:lnTo>
                    <a:pt x="3389" y="387628"/>
                  </a:lnTo>
                  <a:lnTo>
                    <a:pt x="10863" y="401061"/>
                  </a:lnTo>
                  <a:lnTo>
                    <a:pt x="20151" y="411008"/>
                  </a:lnTo>
                  <a:lnTo>
                    <a:pt x="38295" y="420466"/>
                  </a:lnTo>
                  <a:lnTo>
                    <a:pt x="91976" y="434021"/>
                  </a:lnTo>
                  <a:lnTo>
                    <a:pt x="149827" y="435693"/>
                  </a:lnTo>
                  <a:lnTo>
                    <a:pt x="207597" y="423639"/>
                  </a:lnTo>
                  <a:lnTo>
                    <a:pt x="255268" y="4096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DC30F0F-DE13-40C6-A90B-186D5750D2D5}"/>
                </a:ext>
              </a:extLst>
            </p:cNvPr>
            <p:cNvSpPr/>
            <p:nvPr/>
          </p:nvSpPr>
          <p:spPr>
            <a:xfrm>
              <a:off x="8751027" y="4387273"/>
              <a:ext cx="244796" cy="418859"/>
            </a:xfrm>
            <a:custGeom>
              <a:avLst/>
              <a:gdLst/>
              <a:ahLst/>
              <a:cxnLst/>
              <a:rect l="0" t="0" r="0" b="0"/>
              <a:pathLst>
                <a:path w="244796" h="418859">
                  <a:moveTo>
                    <a:pt x="93328" y="0"/>
                  </a:moveTo>
                  <a:lnTo>
                    <a:pt x="48443" y="63412"/>
                  </a:lnTo>
                  <a:lnTo>
                    <a:pt x="18507" y="118655"/>
                  </a:lnTo>
                  <a:lnTo>
                    <a:pt x="2542" y="176135"/>
                  </a:lnTo>
                  <a:lnTo>
                    <a:pt x="0" y="205332"/>
                  </a:lnTo>
                  <a:lnTo>
                    <a:pt x="9292" y="262770"/>
                  </a:lnTo>
                  <a:lnTo>
                    <a:pt x="16599" y="280272"/>
                  </a:lnTo>
                  <a:lnTo>
                    <a:pt x="63028" y="337039"/>
                  </a:lnTo>
                  <a:lnTo>
                    <a:pt x="97287" y="363847"/>
                  </a:lnTo>
                  <a:lnTo>
                    <a:pt x="129092" y="377804"/>
                  </a:lnTo>
                  <a:lnTo>
                    <a:pt x="154111" y="383159"/>
                  </a:lnTo>
                  <a:lnTo>
                    <a:pt x="191531" y="378784"/>
                  </a:lnTo>
                  <a:lnTo>
                    <a:pt x="210333" y="371052"/>
                  </a:lnTo>
                  <a:lnTo>
                    <a:pt x="236114" y="350727"/>
                  </a:lnTo>
                  <a:lnTo>
                    <a:pt x="244294" y="334364"/>
                  </a:lnTo>
                  <a:lnTo>
                    <a:pt x="244795" y="308699"/>
                  </a:lnTo>
                  <a:lnTo>
                    <a:pt x="238314" y="286973"/>
                  </a:lnTo>
                  <a:lnTo>
                    <a:pt x="228968" y="276511"/>
                  </a:lnTo>
                  <a:lnTo>
                    <a:pt x="196624" y="256914"/>
                  </a:lnTo>
                  <a:lnTo>
                    <a:pt x="168404" y="249150"/>
                  </a:lnTo>
                  <a:lnTo>
                    <a:pt x="146997" y="249241"/>
                  </a:lnTo>
                  <a:lnTo>
                    <a:pt x="118382" y="254618"/>
                  </a:lnTo>
                  <a:lnTo>
                    <a:pt x="96906" y="265380"/>
                  </a:lnTo>
                  <a:lnTo>
                    <a:pt x="87361" y="278052"/>
                  </a:lnTo>
                  <a:lnTo>
                    <a:pt x="73520" y="310495"/>
                  </a:lnTo>
                  <a:lnTo>
                    <a:pt x="71416" y="342465"/>
                  </a:lnTo>
                  <a:lnTo>
                    <a:pt x="76434" y="402310"/>
                  </a:lnTo>
                  <a:lnTo>
                    <a:pt x="77218" y="4188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78F515-E4F3-45C3-AB86-00355F48661D}"/>
              </a:ext>
            </a:extLst>
          </p:cNvPr>
          <p:cNvGrpSpPr/>
          <p:nvPr/>
        </p:nvGrpSpPr>
        <p:grpSpPr>
          <a:xfrm>
            <a:off x="2609810" y="1508964"/>
            <a:ext cx="3149750" cy="424229"/>
            <a:chOff x="2609810" y="1508964"/>
            <a:chExt cx="3149750" cy="42422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8D2BA03-1ADA-40F3-B58A-FA99DBAA452E}"/>
                </a:ext>
              </a:extLst>
            </p:cNvPr>
            <p:cNvSpPr/>
            <p:nvPr/>
          </p:nvSpPr>
          <p:spPr>
            <a:xfrm>
              <a:off x="2609810" y="1568034"/>
              <a:ext cx="48330" cy="365159"/>
            </a:xfrm>
            <a:custGeom>
              <a:avLst/>
              <a:gdLst/>
              <a:ahLst/>
              <a:cxnLst/>
              <a:rect l="0" t="0" r="0" b="0"/>
              <a:pathLst>
                <a:path w="48330" h="365159">
                  <a:moveTo>
                    <a:pt x="0" y="0"/>
                  </a:moveTo>
                  <a:lnTo>
                    <a:pt x="4872" y="42118"/>
                  </a:lnTo>
                  <a:lnTo>
                    <a:pt x="5304" y="99281"/>
                  </a:lnTo>
                  <a:lnTo>
                    <a:pt x="5366" y="159326"/>
                  </a:lnTo>
                  <a:lnTo>
                    <a:pt x="11211" y="216025"/>
                  </a:lnTo>
                  <a:lnTo>
                    <a:pt x="20206" y="273596"/>
                  </a:lnTo>
                  <a:lnTo>
                    <a:pt x="35813" y="334780"/>
                  </a:lnTo>
                  <a:lnTo>
                    <a:pt x="42962" y="355909"/>
                  </a:lnTo>
                  <a:lnTo>
                    <a:pt x="48329" y="3651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04A53FF-B622-416E-BD6E-007536D989A5}"/>
                </a:ext>
              </a:extLst>
            </p:cNvPr>
            <p:cNvSpPr/>
            <p:nvPr/>
          </p:nvSpPr>
          <p:spPr>
            <a:xfrm>
              <a:off x="2770577" y="1556476"/>
              <a:ext cx="315038" cy="371347"/>
            </a:xfrm>
            <a:custGeom>
              <a:avLst/>
              <a:gdLst/>
              <a:ahLst/>
              <a:cxnLst/>
              <a:rect l="0" t="0" r="0" b="0"/>
              <a:pathLst>
                <a:path w="315038" h="371347">
                  <a:moveTo>
                    <a:pt x="5702" y="6188"/>
                  </a:moveTo>
                  <a:lnTo>
                    <a:pt x="0" y="486"/>
                  </a:lnTo>
                  <a:lnTo>
                    <a:pt x="111" y="0"/>
                  </a:lnTo>
                  <a:lnTo>
                    <a:pt x="55903" y="21105"/>
                  </a:lnTo>
                  <a:lnTo>
                    <a:pt x="112583" y="33826"/>
                  </a:lnTo>
                  <a:lnTo>
                    <a:pt x="174052" y="43101"/>
                  </a:lnTo>
                  <a:lnTo>
                    <a:pt x="230545" y="43738"/>
                  </a:lnTo>
                  <a:lnTo>
                    <a:pt x="271213" y="40919"/>
                  </a:lnTo>
                  <a:lnTo>
                    <a:pt x="302494" y="30330"/>
                  </a:lnTo>
                  <a:lnTo>
                    <a:pt x="312830" y="23680"/>
                  </a:lnTo>
                  <a:lnTo>
                    <a:pt x="314870" y="24412"/>
                  </a:lnTo>
                  <a:lnTo>
                    <a:pt x="315037" y="27884"/>
                  </a:lnTo>
                  <a:lnTo>
                    <a:pt x="303355" y="87176"/>
                  </a:lnTo>
                  <a:lnTo>
                    <a:pt x="295642" y="149803"/>
                  </a:lnTo>
                  <a:lnTo>
                    <a:pt x="290554" y="206683"/>
                  </a:lnTo>
                  <a:lnTo>
                    <a:pt x="290321" y="263948"/>
                  </a:lnTo>
                  <a:lnTo>
                    <a:pt x="290312" y="326165"/>
                  </a:lnTo>
                  <a:lnTo>
                    <a:pt x="294598" y="356234"/>
                  </a:lnTo>
                  <a:lnTo>
                    <a:pt x="301051" y="3713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B16A77C-C971-47A7-8B05-66ADB1482D5F}"/>
                </a:ext>
              </a:extLst>
            </p:cNvPr>
            <p:cNvSpPr/>
            <p:nvPr/>
          </p:nvSpPr>
          <p:spPr>
            <a:xfrm>
              <a:off x="3333467" y="1557529"/>
              <a:ext cx="265787" cy="337973"/>
            </a:xfrm>
            <a:custGeom>
              <a:avLst/>
              <a:gdLst/>
              <a:ahLst/>
              <a:cxnLst/>
              <a:rect l="0" t="0" r="0" b="0"/>
              <a:pathLst>
                <a:path w="265787" h="337973">
                  <a:moveTo>
                    <a:pt x="248309" y="15875"/>
                  </a:moveTo>
                  <a:lnTo>
                    <a:pt x="242607" y="10173"/>
                  </a:lnTo>
                  <a:lnTo>
                    <a:pt x="227659" y="3777"/>
                  </a:lnTo>
                  <a:lnTo>
                    <a:pt x="170383" y="0"/>
                  </a:lnTo>
                  <a:lnTo>
                    <a:pt x="115591" y="4073"/>
                  </a:lnTo>
                  <a:lnTo>
                    <a:pt x="75352" y="15241"/>
                  </a:lnTo>
                  <a:lnTo>
                    <a:pt x="46401" y="32137"/>
                  </a:lnTo>
                  <a:lnTo>
                    <a:pt x="42104" y="35666"/>
                  </a:lnTo>
                  <a:lnTo>
                    <a:pt x="35738" y="45952"/>
                  </a:lnTo>
                  <a:lnTo>
                    <a:pt x="19277" y="104418"/>
                  </a:lnTo>
                  <a:lnTo>
                    <a:pt x="250" y="167742"/>
                  </a:lnTo>
                  <a:lnTo>
                    <a:pt x="0" y="173803"/>
                  </a:lnTo>
                  <a:lnTo>
                    <a:pt x="2904" y="183719"/>
                  </a:lnTo>
                  <a:lnTo>
                    <a:pt x="6543" y="186841"/>
                  </a:lnTo>
                  <a:lnTo>
                    <a:pt x="16950" y="190309"/>
                  </a:lnTo>
                  <a:lnTo>
                    <a:pt x="74684" y="183687"/>
                  </a:lnTo>
                  <a:lnTo>
                    <a:pt x="137370" y="182396"/>
                  </a:lnTo>
                  <a:lnTo>
                    <a:pt x="196331" y="185197"/>
                  </a:lnTo>
                  <a:lnTo>
                    <a:pt x="221932" y="192698"/>
                  </a:lnTo>
                  <a:lnTo>
                    <a:pt x="254610" y="212370"/>
                  </a:lnTo>
                  <a:lnTo>
                    <a:pt x="261650" y="222936"/>
                  </a:lnTo>
                  <a:lnTo>
                    <a:pt x="264363" y="229095"/>
                  </a:lnTo>
                  <a:lnTo>
                    <a:pt x="265786" y="243895"/>
                  </a:lnTo>
                  <a:lnTo>
                    <a:pt x="261838" y="272002"/>
                  </a:lnTo>
                  <a:lnTo>
                    <a:pt x="255515" y="282058"/>
                  </a:lnTo>
                  <a:lnTo>
                    <a:pt x="221252" y="309298"/>
                  </a:lnTo>
                  <a:lnTo>
                    <a:pt x="188741" y="325725"/>
                  </a:lnTo>
                  <a:lnTo>
                    <a:pt x="140394" y="336341"/>
                  </a:lnTo>
                  <a:lnTo>
                    <a:pt x="81080" y="337972"/>
                  </a:lnTo>
                  <a:lnTo>
                    <a:pt x="40031" y="335214"/>
                  </a:lnTo>
                  <a:lnTo>
                    <a:pt x="17400" y="3273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8864A5-7C20-4276-8CBA-39EC5AB05324}"/>
                </a:ext>
              </a:extLst>
            </p:cNvPr>
            <p:cNvSpPr/>
            <p:nvPr/>
          </p:nvSpPr>
          <p:spPr>
            <a:xfrm>
              <a:off x="3710655" y="1564940"/>
              <a:ext cx="269017" cy="336034"/>
            </a:xfrm>
            <a:custGeom>
              <a:avLst/>
              <a:gdLst/>
              <a:ahLst/>
              <a:cxnLst/>
              <a:rect l="0" t="0" r="0" b="0"/>
              <a:pathLst>
                <a:path w="269017" h="336034">
                  <a:moveTo>
                    <a:pt x="0" y="3094"/>
                  </a:moveTo>
                  <a:lnTo>
                    <a:pt x="17746" y="0"/>
                  </a:lnTo>
                  <a:lnTo>
                    <a:pt x="76859" y="2938"/>
                  </a:lnTo>
                  <a:lnTo>
                    <a:pt x="134246" y="8126"/>
                  </a:lnTo>
                  <a:lnTo>
                    <a:pt x="189960" y="6843"/>
                  </a:lnTo>
                  <a:lnTo>
                    <a:pt x="236655" y="4184"/>
                  </a:lnTo>
                  <a:lnTo>
                    <a:pt x="255341" y="6164"/>
                  </a:lnTo>
                  <a:lnTo>
                    <a:pt x="261517" y="9317"/>
                  </a:lnTo>
                  <a:lnTo>
                    <a:pt x="265634" y="13806"/>
                  </a:lnTo>
                  <a:lnTo>
                    <a:pt x="268379" y="19185"/>
                  </a:lnTo>
                  <a:lnTo>
                    <a:pt x="269016" y="24561"/>
                  </a:lnTo>
                  <a:lnTo>
                    <a:pt x="261289" y="51422"/>
                  </a:lnTo>
                  <a:lnTo>
                    <a:pt x="234786" y="114744"/>
                  </a:lnTo>
                  <a:lnTo>
                    <a:pt x="209862" y="175044"/>
                  </a:lnTo>
                  <a:lnTo>
                    <a:pt x="195127" y="232218"/>
                  </a:lnTo>
                  <a:lnTo>
                    <a:pt x="184172" y="295084"/>
                  </a:lnTo>
                  <a:lnTo>
                    <a:pt x="182580" y="3360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46D0F90-2220-44F0-B3C5-85765CEA2C70}"/>
                </a:ext>
              </a:extLst>
            </p:cNvPr>
            <p:cNvSpPr/>
            <p:nvPr/>
          </p:nvSpPr>
          <p:spPr>
            <a:xfrm>
              <a:off x="4127351" y="1519704"/>
              <a:ext cx="245472" cy="359790"/>
            </a:xfrm>
            <a:custGeom>
              <a:avLst/>
              <a:gdLst/>
              <a:ahLst/>
              <a:cxnLst/>
              <a:rect l="0" t="0" r="0" b="0"/>
              <a:pathLst>
                <a:path w="245472" h="359790">
                  <a:moveTo>
                    <a:pt x="104192" y="0"/>
                  </a:moveTo>
                  <a:lnTo>
                    <a:pt x="98712" y="21436"/>
                  </a:lnTo>
                  <a:lnTo>
                    <a:pt x="61189" y="84510"/>
                  </a:lnTo>
                  <a:lnTo>
                    <a:pt x="26247" y="141424"/>
                  </a:lnTo>
                  <a:lnTo>
                    <a:pt x="2666" y="198690"/>
                  </a:lnTo>
                  <a:lnTo>
                    <a:pt x="0" y="214203"/>
                  </a:lnTo>
                  <a:lnTo>
                    <a:pt x="804" y="233031"/>
                  </a:lnTo>
                  <a:lnTo>
                    <a:pt x="7923" y="250150"/>
                  </a:lnTo>
                  <a:lnTo>
                    <a:pt x="26239" y="274885"/>
                  </a:lnTo>
                  <a:lnTo>
                    <a:pt x="38719" y="281878"/>
                  </a:lnTo>
                  <a:lnTo>
                    <a:pt x="60926" y="287579"/>
                  </a:lnTo>
                  <a:lnTo>
                    <a:pt x="100683" y="289066"/>
                  </a:lnTo>
                  <a:lnTo>
                    <a:pt x="158263" y="274830"/>
                  </a:lnTo>
                  <a:lnTo>
                    <a:pt x="175360" y="269523"/>
                  </a:lnTo>
                  <a:lnTo>
                    <a:pt x="220139" y="241866"/>
                  </a:lnTo>
                  <a:lnTo>
                    <a:pt x="236219" y="224521"/>
                  </a:lnTo>
                  <a:lnTo>
                    <a:pt x="244413" y="206277"/>
                  </a:lnTo>
                  <a:lnTo>
                    <a:pt x="245471" y="194305"/>
                  </a:lnTo>
                  <a:lnTo>
                    <a:pt x="244918" y="188606"/>
                  </a:lnTo>
                  <a:lnTo>
                    <a:pt x="241566" y="183614"/>
                  </a:lnTo>
                  <a:lnTo>
                    <a:pt x="229885" y="174885"/>
                  </a:lnTo>
                  <a:lnTo>
                    <a:pt x="217932" y="171801"/>
                  </a:lnTo>
                  <a:lnTo>
                    <a:pt x="204863" y="173016"/>
                  </a:lnTo>
                  <a:lnTo>
                    <a:pt x="155732" y="190157"/>
                  </a:lnTo>
                  <a:lnTo>
                    <a:pt x="137960" y="201200"/>
                  </a:lnTo>
                  <a:lnTo>
                    <a:pt x="117162" y="225870"/>
                  </a:lnTo>
                  <a:lnTo>
                    <a:pt x="108964" y="244598"/>
                  </a:lnTo>
                  <a:lnTo>
                    <a:pt x="109422" y="283379"/>
                  </a:lnTo>
                  <a:lnTo>
                    <a:pt x="114228" y="307647"/>
                  </a:lnTo>
                  <a:lnTo>
                    <a:pt x="123541" y="326439"/>
                  </a:lnTo>
                  <a:lnTo>
                    <a:pt x="147152" y="3597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857D289-25CF-4440-A195-A8BE25E3C07E}"/>
                </a:ext>
              </a:extLst>
            </p:cNvPr>
            <p:cNvSpPr/>
            <p:nvPr/>
          </p:nvSpPr>
          <p:spPr>
            <a:xfrm>
              <a:off x="4466113" y="1553589"/>
              <a:ext cx="379160" cy="261028"/>
            </a:xfrm>
            <a:custGeom>
              <a:avLst/>
              <a:gdLst/>
              <a:ahLst/>
              <a:cxnLst/>
              <a:rect l="0" t="0" r="0" b="0"/>
              <a:pathLst>
                <a:path w="379160" h="261028">
                  <a:moveTo>
                    <a:pt x="125219" y="35925"/>
                  </a:moveTo>
                  <a:lnTo>
                    <a:pt x="97095" y="49100"/>
                  </a:lnTo>
                  <a:lnTo>
                    <a:pt x="55237" y="87060"/>
                  </a:lnTo>
                  <a:lnTo>
                    <a:pt x="17326" y="133081"/>
                  </a:lnTo>
                  <a:lnTo>
                    <a:pt x="3770" y="175745"/>
                  </a:lnTo>
                  <a:lnTo>
                    <a:pt x="0" y="205172"/>
                  </a:lnTo>
                  <a:lnTo>
                    <a:pt x="3138" y="217750"/>
                  </a:lnTo>
                  <a:lnTo>
                    <a:pt x="14875" y="239238"/>
                  </a:lnTo>
                  <a:lnTo>
                    <a:pt x="21682" y="247807"/>
                  </a:lnTo>
                  <a:lnTo>
                    <a:pt x="31867" y="254002"/>
                  </a:lnTo>
                  <a:lnTo>
                    <a:pt x="44349" y="258147"/>
                  </a:lnTo>
                  <a:lnTo>
                    <a:pt x="81723" y="261027"/>
                  </a:lnTo>
                  <a:lnTo>
                    <a:pt x="143789" y="246810"/>
                  </a:lnTo>
                  <a:lnTo>
                    <a:pt x="205985" y="223577"/>
                  </a:lnTo>
                  <a:lnTo>
                    <a:pt x="259497" y="201530"/>
                  </a:lnTo>
                  <a:lnTo>
                    <a:pt x="316437" y="165475"/>
                  </a:lnTo>
                  <a:lnTo>
                    <a:pt x="355472" y="125169"/>
                  </a:lnTo>
                  <a:lnTo>
                    <a:pt x="372594" y="100424"/>
                  </a:lnTo>
                  <a:lnTo>
                    <a:pt x="377965" y="87066"/>
                  </a:lnTo>
                  <a:lnTo>
                    <a:pt x="379159" y="74764"/>
                  </a:lnTo>
                  <a:lnTo>
                    <a:pt x="375064" y="52282"/>
                  </a:lnTo>
                  <a:lnTo>
                    <a:pt x="367374" y="38849"/>
                  </a:lnTo>
                  <a:lnTo>
                    <a:pt x="351836" y="24460"/>
                  </a:lnTo>
                  <a:lnTo>
                    <a:pt x="325204" y="12136"/>
                  </a:lnTo>
                  <a:lnTo>
                    <a:pt x="269708" y="0"/>
                  </a:lnTo>
                  <a:lnTo>
                    <a:pt x="212214" y="4323"/>
                  </a:lnTo>
                  <a:lnTo>
                    <a:pt x="151402" y="19122"/>
                  </a:lnTo>
                  <a:lnTo>
                    <a:pt x="119849" y="359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0BCA816-16EB-487C-8E61-44A5F7111CA0}"/>
                </a:ext>
              </a:extLst>
            </p:cNvPr>
            <p:cNvSpPr/>
            <p:nvPr/>
          </p:nvSpPr>
          <p:spPr>
            <a:xfrm>
              <a:off x="4877660" y="1519704"/>
              <a:ext cx="359567" cy="262208"/>
            </a:xfrm>
            <a:custGeom>
              <a:avLst/>
              <a:gdLst/>
              <a:ahLst/>
              <a:cxnLst/>
              <a:rect l="0" t="0" r="0" b="0"/>
              <a:pathLst>
                <a:path w="359567" h="262208">
                  <a:moveTo>
                    <a:pt x="245300" y="0"/>
                  </a:moveTo>
                  <a:lnTo>
                    <a:pt x="184141" y="23014"/>
                  </a:lnTo>
                  <a:lnTo>
                    <a:pt x="150018" y="36103"/>
                  </a:lnTo>
                  <a:lnTo>
                    <a:pt x="132347" y="55823"/>
                  </a:lnTo>
                  <a:lnTo>
                    <a:pt x="105626" y="89333"/>
                  </a:lnTo>
                  <a:lnTo>
                    <a:pt x="43835" y="144803"/>
                  </a:lnTo>
                  <a:lnTo>
                    <a:pt x="10442" y="182610"/>
                  </a:lnTo>
                  <a:lnTo>
                    <a:pt x="4083" y="195918"/>
                  </a:lnTo>
                  <a:lnTo>
                    <a:pt x="0" y="219680"/>
                  </a:lnTo>
                  <a:lnTo>
                    <a:pt x="2227" y="232084"/>
                  </a:lnTo>
                  <a:lnTo>
                    <a:pt x="4491" y="237062"/>
                  </a:lnTo>
                  <a:lnTo>
                    <a:pt x="21932" y="252621"/>
                  </a:lnTo>
                  <a:lnTo>
                    <a:pt x="36040" y="258459"/>
                  </a:lnTo>
                  <a:lnTo>
                    <a:pt x="70245" y="262207"/>
                  </a:lnTo>
                  <a:lnTo>
                    <a:pt x="98098" y="260005"/>
                  </a:lnTo>
                  <a:lnTo>
                    <a:pt x="117824" y="246028"/>
                  </a:lnTo>
                  <a:lnTo>
                    <a:pt x="139121" y="228082"/>
                  </a:lnTo>
                  <a:lnTo>
                    <a:pt x="196305" y="206302"/>
                  </a:lnTo>
                  <a:lnTo>
                    <a:pt x="250582" y="188009"/>
                  </a:lnTo>
                  <a:lnTo>
                    <a:pt x="287911" y="170790"/>
                  </a:lnTo>
                  <a:lnTo>
                    <a:pt x="329971" y="139527"/>
                  </a:lnTo>
                  <a:lnTo>
                    <a:pt x="347569" y="118121"/>
                  </a:lnTo>
                  <a:lnTo>
                    <a:pt x="359420" y="91287"/>
                  </a:lnTo>
                  <a:lnTo>
                    <a:pt x="359566" y="85918"/>
                  </a:lnTo>
                  <a:lnTo>
                    <a:pt x="356547" y="75179"/>
                  </a:lnTo>
                  <a:lnTo>
                    <a:pt x="348138" y="59070"/>
                  </a:lnTo>
                  <a:lnTo>
                    <a:pt x="335238" y="45811"/>
                  </a:lnTo>
                  <a:lnTo>
                    <a:pt x="310555" y="31236"/>
                  </a:lnTo>
                  <a:lnTo>
                    <a:pt x="249588" y="14421"/>
                  </a:lnTo>
                  <a:lnTo>
                    <a:pt x="202340" y="5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73FECB1-510F-4392-AF13-12EABB82ABB6}"/>
                </a:ext>
              </a:extLst>
            </p:cNvPr>
            <p:cNvSpPr/>
            <p:nvPr/>
          </p:nvSpPr>
          <p:spPr>
            <a:xfrm>
              <a:off x="5310837" y="1508964"/>
              <a:ext cx="448723" cy="257656"/>
            </a:xfrm>
            <a:custGeom>
              <a:avLst/>
              <a:gdLst/>
              <a:ahLst/>
              <a:cxnLst/>
              <a:rect l="0" t="0" r="0" b="0"/>
              <a:pathLst>
                <a:path w="448723" h="257656">
                  <a:moveTo>
                    <a:pt x="225611" y="32220"/>
                  </a:moveTo>
                  <a:lnTo>
                    <a:pt x="167733" y="56112"/>
                  </a:lnTo>
                  <a:lnTo>
                    <a:pt x="112335" y="82177"/>
                  </a:lnTo>
                  <a:lnTo>
                    <a:pt x="53013" y="116462"/>
                  </a:lnTo>
                  <a:lnTo>
                    <a:pt x="3043" y="166426"/>
                  </a:lnTo>
                  <a:lnTo>
                    <a:pt x="0" y="181963"/>
                  </a:lnTo>
                  <a:lnTo>
                    <a:pt x="1233" y="198416"/>
                  </a:lnTo>
                  <a:lnTo>
                    <a:pt x="5759" y="209705"/>
                  </a:lnTo>
                  <a:lnTo>
                    <a:pt x="17867" y="225621"/>
                  </a:lnTo>
                  <a:lnTo>
                    <a:pt x="35642" y="238823"/>
                  </a:lnTo>
                  <a:lnTo>
                    <a:pt x="77520" y="251781"/>
                  </a:lnTo>
                  <a:lnTo>
                    <a:pt x="133537" y="256972"/>
                  </a:lnTo>
                  <a:lnTo>
                    <a:pt x="195313" y="257655"/>
                  </a:lnTo>
                  <a:lnTo>
                    <a:pt x="257848" y="256154"/>
                  </a:lnTo>
                  <a:lnTo>
                    <a:pt x="316196" y="248001"/>
                  </a:lnTo>
                  <a:lnTo>
                    <a:pt x="376992" y="228891"/>
                  </a:lnTo>
                  <a:lnTo>
                    <a:pt x="402593" y="217715"/>
                  </a:lnTo>
                  <a:lnTo>
                    <a:pt x="429758" y="192996"/>
                  </a:lnTo>
                  <a:lnTo>
                    <a:pt x="442956" y="174263"/>
                  </a:lnTo>
                  <a:lnTo>
                    <a:pt x="448722" y="153597"/>
                  </a:lnTo>
                  <a:lnTo>
                    <a:pt x="447580" y="135209"/>
                  </a:lnTo>
                  <a:lnTo>
                    <a:pt x="436964" y="108672"/>
                  </a:lnTo>
                  <a:lnTo>
                    <a:pt x="422683" y="88153"/>
                  </a:lnTo>
                  <a:lnTo>
                    <a:pt x="386992" y="59364"/>
                  </a:lnTo>
                  <a:lnTo>
                    <a:pt x="324343" y="29727"/>
                  </a:lnTo>
                  <a:lnTo>
                    <a:pt x="263003" y="12474"/>
                  </a:lnTo>
                  <a:lnTo>
                    <a:pt x="20413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BD42019-88C0-4477-A059-0831FB711F1B}"/>
              </a:ext>
            </a:extLst>
          </p:cNvPr>
          <p:cNvSpPr/>
          <p:nvPr/>
        </p:nvSpPr>
        <p:spPr>
          <a:xfrm>
            <a:off x="4414122" y="1825793"/>
            <a:ext cx="33834" cy="171840"/>
          </a:xfrm>
          <a:custGeom>
            <a:avLst/>
            <a:gdLst/>
            <a:ahLst/>
            <a:cxnLst/>
            <a:rect l="0" t="0" r="0" b="0"/>
            <a:pathLst>
              <a:path w="33834" h="171840">
                <a:moveTo>
                  <a:pt x="0" y="0"/>
                </a:moveTo>
                <a:lnTo>
                  <a:pt x="2851" y="8552"/>
                </a:lnTo>
                <a:lnTo>
                  <a:pt x="30479" y="48977"/>
                </a:lnTo>
                <a:lnTo>
                  <a:pt x="33833" y="67710"/>
                </a:lnTo>
                <a:lnTo>
                  <a:pt x="31770" y="100546"/>
                </a:lnTo>
                <a:lnTo>
                  <a:pt x="20684" y="135790"/>
                </a:lnTo>
                <a:lnTo>
                  <a:pt x="5371" y="1718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C8EEE1-5309-4E4B-B0CE-893972F7FEB3}"/>
              </a:ext>
            </a:extLst>
          </p:cNvPr>
          <p:cNvSpPr/>
          <p:nvPr/>
        </p:nvSpPr>
        <p:spPr>
          <a:xfrm>
            <a:off x="3141438" y="1954672"/>
            <a:ext cx="25067" cy="134251"/>
          </a:xfrm>
          <a:custGeom>
            <a:avLst/>
            <a:gdLst/>
            <a:ahLst/>
            <a:cxnLst/>
            <a:rect l="0" t="0" r="0" b="0"/>
            <a:pathLst>
              <a:path w="25067" h="134251">
                <a:moveTo>
                  <a:pt x="10740" y="0"/>
                </a:moveTo>
                <a:lnTo>
                  <a:pt x="18717" y="14055"/>
                </a:lnTo>
                <a:lnTo>
                  <a:pt x="25066" y="42731"/>
                </a:lnTo>
                <a:lnTo>
                  <a:pt x="24864" y="57775"/>
                </a:lnTo>
                <a:lnTo>
                  <a:pt x="9294" y="115091"/>
                </a:lnTo>
                <a:lnTo>
                  <a:pt x="0" y="134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0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DC171-C66D-4721-A7DF-F9DB9510808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641350"/>
            <a:ext cx="8475726" cy="48009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569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7E12F3-AB9D-400C-B978-A26CBF7F0651}"/>
              </a:ext>
            </a:extLst>
          </p:cNvPr>
          <p:cNvSpPr txBox="1"/>
          <p:nvPr/>
        </p:nvSpPr>
        <p:spPr>
          <a:xfrm>
            <a:off x="406400" y="165100"/>
            <a:ext cx="92329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How many license plates can be created if the first three are digits and the second three are letters (no repeat numbers/ letters)?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81B75A-CB62-4468-803B-A8DE15C67A49}"/>
              </a:ext>
            </a:extLst>
          </p:cNvPr>
          <p:cNvGrpSpPr/>
          <p:nvPr/>
        </p:nvGrpSpPr>
        <p:grpSpPr>
          <a:xfrm>
            <a:off x="356108" y="1810385"/>
            <a:ext cx="8749771" cy="3536139"/>
            <a:chOff x="356108" y="1810385"/>
            <a:chExt cx="8749771" cy="3536139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5F2E30E-6C31-4F8A-AC72-1E12A66521A7}"/>
                </a:ext>
              </a:extLst>
            </p:cNvPr>
            <p:cNvCxnSpPr/>
            <p:nvPr/>
          </p:nvCxnSpPr>
          <p:spPr>
            <a:xfrm>
              <a:off x="491109" y="43991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5193F6E-4B74-4EAD-BA1F-6C5102826627}"/>
                </a:ext>
              </a:extLst>
            </p:cNvPr>
            <p:cNvCxnSpPr/>
            <p:nvPr/>
          </p:nvCxnSpPr>
          <p:spPr>
            <a:xfrm>
              <a:off x="1862709" y="43991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CB7A6E9-4082-4E10-8063-BC17345EBBD2}"/>
                </a:ext>
              </a:extLst>
            </p:cNvPr>
            <p:cNvCxnSpPr/>
            <p:nvPr/>
          </p:nvCxnSpPr>
          <p:spPr>
            <a:xfrm>
              <a:off x="3272409" y="43991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999C4F-B45C-4806-94FC-62C71CDB21A0}"/>
                </a:ext>
              </a:extLst>
            </p:cNvPr>
            <p:cNvCxnSpPr/>
            <p:nvPr/>
          </p:nvCxnSpPr>
          <p:spPr>
            <a:xfrm>
              <a:off x="5177409" y="44118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D71326-1BFD-498A-878A-A4FB6C53A5C8}"/>
                </a:ext>
              </a:extLst>
            </p:cNvPr>
            <p:cNvCxnSpPr/>
            <p:nvPr/>
          </p:nvCxnSpPr>
          <p:spPr>
            <a:xfrm>
              <a:off x="6549009" y="44118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AF6445A-C567-4480-AA4F-C2BF6BD52D06}"/>
                </a:ext>
              </a:extLst>
            </p:cNvPr>
            <p:cNvCxnSpPr/>
            <p:nvPr/>
          </p:nvCxnSpPr>
          <p:spPr>
            <a:xfrm>
              <a:off x="7958709" y="4411853"/>
              <a:ext cx="94754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73FB0DE-EE2A-4458-8659-D81C1335E7CA}"/>
                </a:ext>
              </a:extLst>
            </p:cNvPr>
            <p:cNvCxnSpPr/>
            <p:nvPr/>
          </p:nvCxnSpPr>
          <p:spPr>
            <a:xfrm>
              <a:off x="4454144" y="3663823"/>
              <a:ext cx="284226" cy="0"/>
            </a:xfrm>
            <a:prstGeom prst="line">
              <a:avLst/>
            </a:prstGeom>
            <a:ln w="1270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FD0560-76D9-4607-BA20-B9D001DF760D}"/>
                </a:ext>
              </a:extLst>
            </p:cNvPr>
            <p:cNvSpPr/>
            <p:nvPr/>
          </p:nvSpPr>
          <p:spPr>
            <a:xfrm>
              <a:off x="356108" y="1810385"/>
              <a:ext cx="8749771" cy="3536139"/>
            </a:xfrm>
            <a:custGeom>
              <a:avLst/>
              <a:gdLst/>
              <a:ahLst/>
              <a:cxnLst/>
              <a:rect l="0" t="0" r="0" b="0"/>
              <a:pathLst>
                <a:path w="8749771" h="3536139">
                  <a:moveTo>
                    <a:pt x="1458314" y="0"/>
                  </a:moveTo>
                  <a:lnTo>
                    <a:pt x="7436636" y="0"/>
                  </a:lnTo>
                  <a:lnTo>
                    <a:pt x="7583095" y="12055"/>
                  </a:lnTo>
                  <a:lnTo>
                    <a:pt x="7844978" y="41147"/>
                  </a:lnTo>
                  <a:lnTo>
                    <a:pt x="8093144" y="100377"/>
                  </a:lnTo>
                  <a:lnTo>
                    <a:pt x="8209847" y="129470"/>
                  </a:lnTo>
                  <a:lnTo>
                    <a:pt x="8414658" y="212228"/>
                  </a:lnTo>
                  <a:lnTo>
                    <a:pt x="8559838" y="306462"/>
                  </a:lnTo>
                  <a:lnTo>
                    <a:pt x="8633067" y="359664"/>
                  </a:lnTo>
                  <a:lnTo>
                    <a:pt x="8706297" y="465489"/>
                  </a:lnTo>
                  <a:lnTo>
                    <a:pt x="8734891" y="524718"/>
                  </a:lnTo>
                  <a:lnTo>
                    <a:pt x="8734891" y="553811"/>
                  </a:lnTo>
                  <a:lnTo>
                    <a:pt x="8749770" y="589394"/>
                  </a:lnTo>
                  <a:lnTo>
                    <a:pt x="8749770" y="2946860"/>
                  </a:lnTo>
                  <a:lnTo>
                    <a:pt x="8734891" y="2976417"/>
                  </a:lnTo>
                  <a:lnTo>
                    <a:pt x="8734891" y="3005973"/>
                  </a:lnTo>
                  <a:lnTo>
                    <a:pt x="8706297" y="3064738"/>
                  </a:lnTo>
                  <a:lnTo>
                    <a:pt x="8633067" y="3170563"/>
                  </a:lnTo>
                  <a:lnTo>
                    <a:pt x="8487888" y="3270824"/>
                  </a:lnTo>
                  <a:lnTo>
                    <a:pt x="8414658" y="3318000"/>
                  </a:lnTo>
                  <a:lnTo>
                    <a:pt x="8209847" y="3400757"/>
                  </a:lnTo>
                  <a:lnTo>
                    <a:pt x="7976559" y="3459407"/>
                  </a:lnTo>
                  <a:lnTo>
                    <a:pt x="7844978" y="3488964"/>
                  </a:lnTo>
                  <a:lnTo>
                    <a:pt x="7583095" y="3518636"/>
                  </a:lnTo>
                  <a:lnTo>
                    <a:pt x="7436636" y="3530111"/>
                  </a:lnTo>
                  <a:lnTo>
                    <a:pt x="7364686" y="3530111"/>
                  </a:lnTo>
                  <a:lnTo>
                    <a:pt x="7291455" y="3536138"/>
                  </a:lnTo>
                  <a:lnTo>
                    <a:pt x="1458314" y="3536138"/>
                  </a:lnTo>
                  <a:lnTo>
                    <a:pt x="1370206" y="3530111"/>
                  </a:lnTo>
                  <a:lnTo>
                    <a:pt x="1298255" y="3530111"/>
                  </a:lnTo>
                  <a:lnTo>
                    <a:pt x="1151796" y="3518636"/>
                  </a:lnTo>
                  <a:lnTo>
                    <a:pt x="889913" y="3488964"/>
                  </a:lnTo>
                  <a:lnTo>
                    <a:pt x="641631" y="3429849"/>
                  </a:lnTo>
                  <a:lnTo>
                    <a:pt x="525043" y="3400757"/>
                  </a:lnTo>
                  <a:lnTo>
                    <a:pt x="321512" y="3318000"/>
                  </a:lnTo>
                  <a:lnTo>
                    <a:pt x="175053" y="3223649"/>
                  </a:lnTo>
                  <a:lnTo>
                    <a:pt x="101823" y="3170563"/>
                  </a:lnTo>
                  <a:lnTo>
                    <a:pt x="29756" y="3064738"/>
                  </a:lnTo>
                  <a:lnTo>
                    <a:pt x="0" y="3005973"/>
                  </a:lnTo>
                  <a:lnTo>
                    <a:pt x="0" y="524718"/>
                  </a:lnTo>
                  <a:lnTo>
                    <a:pt x="29756" y="465489"/>
                  </a:lnTo>
                  <a:lnTo>
                    <a:pt x="101823" y="359664"/>
                  </a:lnTo>
                  <a:lnTo>
                    <a:pt x="248282" y="259403"/>
                  </a:lnTo>
                  <a:lnTo>
                    <a:pt x="321512" y="212228"/>
                  </a:lnTo>
                  <a:lnTo>
                    <a:pt x="525043" y="129470"/>
                  </a:lnTo>
                  <a:lnTo>
                    <a:pt x="758332" y="70820"/>
                  </a:lnTo>
                  <a:lnTo>
                    <a:pt x="889913" y="41147"/>
                  </a:lnTo>
                  <a:lnTo>
                    <a:pt x="1151796" y="12055"/>
                  </a:lnTo>
                  <a:lnTo>
                    <a:pt x="1298255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86071C-04FD-4DE7-A5B5-34CA731FD315}"/>
              </a:ext>
            </a:extLst>
          </p:cNvPr>
          <p:cNvSpPr/>
          <p:nvPr/>
        </p:nvSpPr>
        <p:spPr>
          <a:xfrm>
            <a:off x="1472022" y="6792968"/>
            <a:ext cx="148442" cy="28276"/>
          </a:xfrm>
          <a:custGeom>
            <a:avLst/>
            <a:gdLst/>
            <a:ahLst/>
            <a:cxnLst/>
            <a:rect l="0" t="0" r="0" b="0"/>
            <a:pathLst>
              <a:path w="148442" h="28276">
                <a:moveTo>
                  <a:pt x="0" y="0"/>
                </a:moveTo>
                <a:lnTo>
                  <a:pt x="54656" y="12057"/>
                </a:lnTo>
                <a:lnTo>
                  <a:pt x="107052" y="21261"/>
                </a:lnTo>
                <a:lnTo>
                  <a:pt x="148441" y="282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AB793A-4F6E-4343-82C6-BCAE464AF10F}"/>
              </a:ext>
            </a:extLst>
          </p:cNvPr>
          <p:cNvGrpSpPr/>
          <p:nvPr/>
        </p:nvGrpSpPr>
        <p:grpSpPr>
          <a:xfrm>
            <a:off x="666196" y="3964855"/>
            <a:ext cx="1470280" cy="615628"/>
            <a:chOff x="666196" y="3964855"/>
            <a:chExt cx="1470280" cy="61562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160C68F-1CF8-496C-898C-47DC757FA8DB}"/>
                </a:ext>
              </a:extLst>
            </p:cNvPr>
            <p:cNvSpPr/>
            <p:nvPr/>
          </p:nvSpPr>
          <p:spPr>
            <a:xfrm>
              <a:off x="666196" y="3972579"/>
              <a:ext cx="14139" cy="607904"/>
            </a:xfrm>
            <a:custGeom>
              <a:avLst/>
              <a:gdLst/>
              <a:ahLst/>
              <a:cxnLst/>
              <a:rect l="0" t="0" r="0" b="0"/>
              <a:pathLst>
                <a:path w="14139" h="607904">
                  <a:moveTo>
                    <a:pt x="0" y="0"/>
                  </a:moveTo>
                  <a:lnTo>
                    <a:pt x="0" y="61855"/>
                  </a:lnTo>
                  <a:lnTo>
                    <a:pt x="2095" y="121681"/>
                  </a:lnTo>
                  <a:lnTo>
                    <a:pt x="6086" y="175183"/>
                  </a:lnTo>
                  <a:lnTo>
                    <a:pt x="6983" y="235280"/>
                  </a:lnTo>
                  <a:lnTo>
                    <a:pt x="7061" y="298227"/>
                  </a:lnTo>
                  <a:lnTo>
                    <a:pt x="7068" y="355699"/>
                  </a:lnTo>
                  <a:lnTo>
                    <a:pt x="13155" y="416082"/>
                  </a:lnTo>
                  <a:lnTo>
                    <a:pt x="14051" y="475664"/>
                  </a:lnTo>
                  <a:lnTo>
                    <a:pt x="14130" y="536231"/>
                  </a:lnTo>
                  <a:lnTo>
                    <a:pt x="14137" y="584163"/>
                  </a:lnTo>
                  <a:lnTo>
                    <a:pt x="14138" y="6079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5E3375-4167-4D30-B4CA-764B9E290BB1}"/>
                </a:ext>
              </a:extLst>
            </p:cNvPr>
            <p:cNvSpPr/>
            <p:nvPr/>
          </p:nvSpPr>
          <p:spPr>
            <a:xfrm>
              <a:off x="765157" y="4014991"/>
              <a:ext cx="350806" cy="327534"/>
            </a:xfrm>
            <a:custGeom>
              <a:avLst/>
              <a:gdLst/>
              <a:ahLst/>
              <a:cxnLst/>
              <a:rect l="0" t="0" r="0" b="0"/>
              <a:pathLst>
                <a:path w="350806" h="327534">
                  <a:moveTo>
                    <a:pt x="113099" y="0"/>
                  </a:moveTo>
                  <a:lnTo>
                    <a:pt x="83583" y="23430"/>
                  </a:lnTo>
                  <a:lnTo>
                    <a:pt x="62733" y="59635"/>
                  </a:lnTo>
                  <a:lnTo>
                    <a:pt x="42636" y="114960"/>
                  </a:lnTo>
                  <a:lnTo>
                    <a:pt x="36784" y="151165"/>
                  </a:lnTo>
                  <a:lnTo>
                    <a:pt x="36414" y="203143"/>
                  </a:lnTo>
                  <a:lnTo>
                    <a:pt x="45220" y="252211"/>
                  </a:lnTo>
                  <a:lnTo>
                    <a:pt x="55723" y="275007"/>
                  </a:lnTo>
                  <a:lnTo>
                    <a:pt x="76289" y="300437"/>
                  </a:lnTo>
                  <a:lnTo>
                    <a:pt x="95430" y="312338"/>
                  </a:lnTo>
                  <a:lnTo>
                    <a:pt x="135963" y="326378"/>
                  </a:lnTo>
                  <a:lnTo>
                    <a:pt x="153106" y="327533"/>
                  </a:lnTo>
                  <a:lnTo>
                    <a:pt x="210995" y="321177"/>
                  </a:lnTo>
                  <a:lnTo>
                    <a:pt x="274219" y="291937"/>
                  </a:lnTo>
                  <a:lnTo>
                    <a:pt x="317961" y="254037"/>
                  </a:lnTo>
                  <a:lnTo>
                    <a:pt x="344565" y="208268"/>
                  </a:lnTo>
                  <a:lnTo>
                    <a:pt x="350805" y="181003"/>
                  </a:lnTo>
                  <a:lnTo>
                    <a:pt x="339803" y="125152"/>
                  </a:lnTo>
                  <a:lnTo>
                    <a:pt x="333238" y="108245"/>
                  </a:lnTo>
                  <a:lnTo>
                    <a:pt x="315509" y="85480"/>
                  </a:lnTo>
                  <a:lnTo>
                    <a:pt x="283865" y="60867"/>
                  </a:lnTo>
                  <a:lnTo>
                    <a:pt x="227149" y="37196"/>
                  </a:lnTo>
                  <a:lnTo>
                    <a:pt x="173555" y="24591"/>
                  </a:lnTo>
                  <a:lnTo>
                    <a:pt x="129171" y="23969"/>
                  </a:lnTo>
                  <a:lnTo>
                    <a:pt x="75509" y="34136"/>
                  </a:lnTo>
                  <a:lnTo>
                    <a:pt x="16997" y="56133"/>
                  </a:lnTo>
                  <a:lnTo>
                    <a:pt x="0" y="636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34655E-81D8-482E-982C-0DC645CC8835}"/>
                </a:ext>
              </a:extLst>
            </p:cNvPr>
            <p:cNvSpPr/>
            <p:nvPr/>
          </p:nvSpPr>
          <p:spPr>
            <a:xfrm>
              <a:off x="1844754" y="3964855"/>
              <a:ext cx="291722" cy="467187"/>
            </a:xfrm>
            <a:custGeom>
              <a:avLst/>
              <a:gdLst/>
              <a:ahLst/>
              <a:cxnLst/>
              <a:rect l="0" t="0" r="0" b="0"/>
              <a:pathLst>
                <a:path w="291722" h="467187">
                  <a:moveTo>
                    <a:pt x="277584" y="57205"/>
                  </a:moveTo>
                  <a:lnTo>
                    <a:pt x="273831" y="45947"/>
                  </a:lnTo>
                  <a:lnTo>
                    <a:pt x="260240" y="27689"/>
                  </a:lnTo>
                  <a:lnTo>
                    <a:pt x="233785" y="11109"/>
                  </a:lnTo>
                  <a:lnTo>
                    <a:pt x="197323" y="0"/>
                  </a:lnTo>
                  <a:lnTo>
                    <a:pt x="140548" y="236"/>
                  </a:lnTo>
                  <a:lnTo>
                    <a:pt x="116290" y="4284"/>
                  </a:lnTo>
                  <a:lnTo>
                    <a:pt x="65599" y="27564"/>
                  </a:lnTo>
                  <a:lnTo>
                    <a:pt x="18816" y="68794"/>
                  </a:lnTo>
                  <a:lnTo>
                    <a:pt x="8138" y="86819"/>
                  </a:lnTo>
                  <a:lnTo>
                    <a:pt x="0" y="114587"/>
                  </a:lnTo>
                  <a:lnTo>
                    <a:pt x="120" y="140181"/>
                  </a:lnTo>
                  <a:lnTo>
                    <a:pt x="5301" y="153250"/>
                  </a:lnTo>
                  <a:lnTo>
                    <a:pt x="8882" y="158934"/>
                  </a:lnTo>
                  <a:lnTo>
                    <a:pt x="32684" y="178192"/>
                  </a:lnTo>
                  <a:lnTo>
                    <a:pt x="68360" y="195067"/>
                  </a:lnTo>
                  <a:lnTo>
                    <a:pt x="112529" y="202512"/>
                  </a:lnTo>
                  <a:lnTo>
                    <a:pt x="154135" y="199384"/>
                  </a:lnTo>
                  <a:lnTo>
                    <a:pt x="199540" y="185875"/>
                  </a:lnTo>
                  <a:lnTo>
                    <a:pt x="238886" y="161407"/>
                  </a:lnTo>
                  <a:lnTo>
                    <a:pt x="258700" y="137734"/>
                  </a:lnTo>
                  <a:lnTo>
                    <a:pt x="265264" y="119961"/>
                  </a:lnTo>
                  <a:lnTo>
                    <a:pt x="267395" y="101590"/>
                  </a:lnTo>
                  <a:lnTo>
                    <a:pt x="264965" y="79868"/>
                  </a:lnTo>
                  <a:lnTo>
                    <a:pt x="264459" y="80953"/>
                  </a:lnTo>
                  <a:lnTo>
                    <a:pt x="263505" y="137309"/>
                  </a:lnTo>
                  <a:lnTo>
                    <a:pt x="263458" y="189588"/>
                  </a:lnTo>
                  <a:lnTo>
                    <a:pt x="263447" y="246224"/>
                  </a:lnTo>
                  <a:lnTo>
                    <a:pt x="271135" y="302582"/>
                  </a:lnTo>
                  <a:lnTo>
                    <a:pt x="277520" y="356322"/>
                  </a:lnTo>
                  <a:lnTo>
                    <a:pt x="283558" y="413103"/>
                  </a:lnTo>
                  <a:lnTo>
                    <a:pt x="291721" y="4671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148CE3-43A8-45E5-92F3-5AEFF4F40A46}"/>
              </a:ext>
            </a:extLst>
          </p:cNvPr>
          <p:cNvSpPr/>
          <p:nvPr/>
        </p:nvSpPr>
        <p:spPr>
          <a:xfrm>
            <a:off x="3286467" y="3954800"/>
            <a:ext cx="376776" cy="459980"/>
          </a:xfrm>
          <a:custGeom>
            <a:avLst/>
            <a:gdLst/>
            <a:ahLst/>
            <a:cxnLst/>
            <a:rect l="0" t="0" r="0" b="0"/>
            <a:pathLst>
              <a:path w="376776" h="459980">
                <a:moveTo>
                  <a:pt x="221325" y="46053"/>
                </a:moveTo>
                <a:lnTo>
                  <a:pt x="225078" y="34796"/>
                </a:lnTo>
                <a:lnTo>
                  <a:pt x="224612" y="29909"/>
                </a:lnTo>
                <a:lnTo>
                  <a:pt x="219906" y="20290"/>
                </a:lnTo>
                <a:lnTo>
                  <a:pt x="206295" y="12874"/>
                </a:lnTo>
                <a:lnTo>
                  <a:pt x="157590" y="0"/>
                </a:lnTo>
                <a:lnTo>
                  <a:pt x="94665" y="777"/>
                </a:lnTo>
                <a:lnTo>
                  <a:pt x="45280" y="13229"/>
                </a:lnTo>
                <a:lnTo>
                  <a:pt x="27354" y="23936"/>
                </a:lnTo>
                <a:lnTo>
                  <a:pt x="12094" y="37057"/>
                </a:lnTo>
                <a:lnTo>
                  <a:pt x="1377" y="58398"/>
                </a:lnTo>
                <a:lnTo>
                  <a:pt x="0" y="73531"/>
                </a:lnTo>
                <a:lnTo>
                  <a:pt x="2792" y="88111"/>
                </a:lnTo>
                <a:lnTo>
                  <a:pt x="25498" y="127514"/>
                </a:lnTo>
                <a:lnTo>
                  <a:pt x="85676" y="182832"/>
                </a:lnTo>
                <a:lnTo>
                  <a:pt x="138417" y="220437"/>
                </a:lnTo>
                <a:lnTo>
                  <a:pt x="198869" y="260212"/>
                </a:lnTo>
                <a:lnTo>
                  <a:pt x="256421" y="301899"/>
                </a:lnTo>
                <a:lnTo>
                  <a:pt x="317539" y="349876"/>
                </a:lnTo>
                <a:lnTo>
                  <a:pt x="372508" y="406133"/>
                </a:lnTo>
                <a:lnTo>
                  <a:pt x="376745" y="422599"/>
                </a:lnTo>
                <a:lnTo>
                  <a:pt x="376775" y="431388"/>
                </a:lnTo>
                <a:lnTo>
                  <a:pt x="374439" y="438818"/>
                </a:lnTo>
                <a:lnTo>
                  <a:pt x="365560" y="451263"/>
                </a:lnTo>
                <a:lnTo>
                  <a:pt x="351666" y="457841"/>
                </a:lnTo>
                <a:lnTo>
                  <a:pt x="332662" y="459979"/>
                </a:lnTo>
                <a:lnTo>
                  <a:pt x="293409" y="455982"/>
                </a:lnTo>
                <a:lnTo>
                  <a:pt x="236144" y="436127"/>
                </a:lnTo>
                <a:lnTo>
                  <a:pt x="187551" y="403837"/>
                </a:lnTo>
                <a:lnTo>
                  <a:pt x="171437" y="384543"/>
                </a:lnTo>
                <a:lnTo>
                  <a:pt x="164333" y="370854"/>
                </a:lnTo>
                <a:lnTo>
                  <a:pt x="159670" y="334890"/>
                </a:lnTo>
                <a:lnTo>
                  <a:pt x="162041" y="300671"/>
                </a:lnTo>
                <a:lnTo>
                  <a:pt x="171470" y="274388"/>
                </a:lnTo>
                <a:lnTo>
                  <a:pt x="209790" y="215696"/>
                </a:lnTo>
                <a:lnTo>
                  <a:pt x="257752" y="152405"/>
                </a:lnTo>
                <a:lnTo>
                  <a:pt x="293560" y="116782"/>
                </a:lnTo>
                <a:lnTo>
                  <a:pt x="321337" y="63510"/>
                </a:lnTo>
                <a:lnTo>
                  <a:pt x="320201" y="56120"/>
                </a:lnTo>
                <a:lnTo>
                  <a:pt x="316303" y="49623"/>
                </a:lnTo>
                <a:lnTo>
                  <a:pt x="303593" y="39000"/>
                </a:lnTo>
                <a:lnTo>
                  <a:pt x="287472" y="31661"/>
                </a:lnTo>
                <a:lnTo>
                  <a:pt x="231054" y="25745"/>
                </a:lnTo>
                <a:lnTo>
                  <a:pt x="171844" y="248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46EE07-E36F-4B00-979C-B7DD891DB5AB}"/>
              </a:ext>
            </a:extLst>
          </p:cNvPr>
          <p:cNvGrpSpPr/>
          <p:nvPr/>
        </p:nvGrpSpPr>
        <p:grpSpPr>
          <a:xfrm>
            <a:off x="5136100" y="3668627"/>
            <a:ext cx="3807190" cy="876513"/>
            <a:chOff x="5136100" y="3668627"/>
            <a:chExt cx="3807190" cy="87651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E816BBD-8892-404F-AECA-C0E8EB64434A}"/>
                </a:ext>
              </a:extLst>
            </p:cNvPr>
            <p:cNvSpPr/>
            <p:nvPr/>
          </p:nvSpPr>
          <p:spPr>
            <a:xfrm>
              <a:off x="5136100" y="3983415"/>
              <a:ext cx="414532" cy="362735"/>
            </a:xfrm>
            <a:custGeom>
              <a:avLst/>
              <a:gdLst/>
              <a:ahLst/>
              <a:cxnLst/>
              <a:rect l="0" t="0" r="0" b="0"/>
              <a:pathLst>
                <a:path w="414532" h="362735">
                  <a:moveTo>
                    <a:pt x="18686" y="52782"/>
                  </a:moveTo>
                  <a:lnTo>
                    <a:pt x="49999" y="23040"/>
                  </a:lnTo>
                  <a:lnTo>
                    <a:pt x="86457" y="8441"/>
                  </a:lnTo>
                  <a:lnTo>
                    <a:pt x="141367" y="0"/>
                  </a:lnTo>
                  <a:lnTo>
                    <a:pt x="201525" y="2649"/>
                  </a:lnTo>
                  <a:lnTo>
                    <a:pt x="261087" y="6996"/>
                  </a:lnTo>
                  <a:lnTo>
                    <a:pt x="292590" y="16132"/>
                  </a:lnTo>
                  <a:lnTo>
                    <a:pt x="304309" y="23665"/>
                  </a:lnTo>
                  <a:lnTo>
                    <a:pt x="312659" y="38532"/>
                  </a:lnTo>
                  <a:lnTo>
                    <a:pt x="315985" y="47994"/>
                  </a:lnTo>
                  <a:lnTo>
                    <a:pt x="315492" y="64791"/>
                  </a:lnTo>
                  <a:lnTo>
                    <a:pt x="302377" y="94773"/>
                  </a:lnTo>
                  <a:lnTo>
                    <a:pt x="255713" y="137569"/>
                  </a:lnTo>
                  <a:lnTo>
                    <a:pt x="194036" y="180633"/>
                  </a:lnTo>
                  <a:lnTo>
                    <a:pt x="130965" y="222365"/>
                  </a:lnTo>
                  <a:lnTo>
                    <a:pt x="76708" y="263746"/>
                  </a:lnTo>
                  <a:lnTo>
                    <a:pt x="15114" y="308614"/>
                  </a:lnTo>
                  <a:lnTo>
                    <a:pt x="2438" y="318592"/>
                  </a:lnTo>
                  <a:lnTo>
                    <a:pt x="0" y="325023"/>
                  </a:lnTo>
                  <a:lnTo>
                    <a:pt x="1480" y="340545"/>
                  </a:lnTo>
                  <a:lnTo>
                    <a:pt x="8000" y="346727"/>
                  </a:lnTo>
                  <a:lnTo>
                    <a:pt x="29907" y="355689"/>
                  </a:lnTo>
                  <a:lnTo>
                    <a:pt x="83704" y="362734"/>
                  </a:lnTo>
                  <a:lnTo>
                    <a:pt x="142965" y="358804"/>
                  </a:lnTo>
                  <a:lnTo>
                    <a:pt x="201654" y="355048"/>
                  </a:lnTo>
                  <a:lnTo>
                    <a:pt x="258859" y="350728"/>
                  </a:lnTo>
                  <a:lnTo>
                    <a:pt x="321996" y="349805"/>
                  </a:lnTo>
                  <a:lnTo>
                    <a:pt x="375816" y="344825"/>
                  </a:lnTo>
                  <a:lnTo>
                    <a:pt x="414531" y="3425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9193EF-6723-4785-A851-7EA342529955}"/>
                </a:ext>
              </a:extLst>
            </p:cNvPr>
            <p:cNvSpPr/>
            <p:nvPr/>
          </p:nvSpPr>
          <p:spPr>
            <a:xfrm>
              <a:off x="5502356" y="3986716"/>
              <a:ext cx="350273" cy="388777"/>
            </a:xfrm>
            <a:custGeom>
              <a:avLst/>
              <a:gdLst/>
              <a:ahLst/>
              <a:cxnLst/>
              <a:rect l="0" t="0" r="0" b="0"/>
              <a:pathLst>
                <a:path w="350273" h="388777">
                  <a:moveTo>
                    <a:pt x="111893" y="0"/>
                  </a:moveTo>
                  <a:lnTo>
                    <a:pt x="67155" y="56795"/>
                  </a:lnTo>
                  <a:lnTo>
                    <a:pt x="34139" y="110233"/>
                  </a:lnTo>
                  <a:lnTo>
                    <a:pt x="7957" y="171491"/>
                  </a:lnTo>
                  <a:lnTo>
                    <a:pt x="0" y="223938"/>
                  </a:lnTo>
                  <a:lnTo>
                    <a:pt x="3222" y="273283"/>
                  </a:lnTo>
                  <a:lnTo>
                    <a:pt x="18518" y="320496"/>
                  </a:lnTo>
                  <a:lnTo>
                    <a:pt x="35793" y="341230"/>
                  </a:lnTo>
                  <a:lnTo>
                    <a:pt x="59587" y="353569"/>
                  </a:lnTo>
                  <a:lnTo>
                    <a:pt x="118166" y="369731"/>
                  </a:lnTo>
                  <a:lnTo>
                    <a:pt x="181311" y="366303"/>
                  </a:lnTo>
                  <a:lnTo>
                    <a:pt x="241317" y="354836"/>
                  </a:lnTo>
                  <a:lnTo>
                    <a:pt x="300870" y="329580"/>
                  </a:lnTo>
                  <a:lnTo>
                    <a:pt x="334089" y="306270"/>
                  </a:lnTo>
                  <a:lnTo>
                    <a:pt x="345631" y="288407"/>
                  </a:lnTo>
                  <a:lnTo>
                    <a:pt x="350272" y="260687"/>
                  </a:lnTo>
                  <a:lnTo>
                    <a:pt x="347169" y="245191"/>
                  </a:lnTo>
                  <a:lnTo>
                    <a:pt x="336591" y="227636"/>
                  </a:lnTo>
                  <a:lnTo>
                    <a:pt x="332378" y="222444"/>
                  </a:lnTo>
                  <a:lnTo>
                    <a:pt x="307686" y="207632"/>
                  </a:lnTo>
                  <a:lnTo>
                    <a:pt x="271746" y="200799"/>
                  </a:lnTo>
                  <a:lnTo>
                    <a:pt x="242510" y="202527"/>
                  </a:lnTo>
                  <a:lnTo>
                    <a:pt x="218924" y="211766"/>
                  </a:lnTo>
                  <a:lnTo>
                    <a:pt x="200766" y="224452"/>
                  </a:lnTo>
                  <a:lnTo>
                    <a:pt x="189190" y="241911"/>
                  </a:lnTo>
                  <a:lnTo>
                    <a:pt x="179027" y="269706"/>
                  </a:lnTo>
                  <a:lnTo>
                    <a:pt x="177074" y="286637"/>
                  </a:lnTo>
                  <a:lnTo>
                    <a:pt x="189000" y="347119"/>
                  </a:lnTo>
                  <a:lnTo>
                    <a:pt x="194858" y="363979"/>
                  </a:lnTo>
                  <a:lnTo>
                    <a:pt x="210853" y="3887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A0C88E9-E720-4872-8943-1B3040C9F4E2}"/>
                </a:ext>
              </a:extLst>
            </p:cNvPr>
            <p:cNvSpPr/>
            <p:nvPr/>
          </p:nvSpPr>
          <p:spPr>
            <a:xfrm>
              <a:off x="6462486" y="3980209"/>
              <a:ext cx="544287" cy="352863"/>
            </a:xfrm>
            <a:custGeom>
              <a:avLst/>
              <a:gdLst/>
              <a:ahLst/>
              <a:cxnLst/>
              <a:rect l="0" t="0" r="0" b="0"/>
              <a:pathLst>
                <a:path w="544287" h="352863">
                  <a:moveTo>
                    <a:pt x="0" y="34782"/>
                  </a:moveTo>
                  <a:lnTo>
                    <a:pt x="25162" y="13809"/>
                  </a:lnTo>
                  <a:lnTo>
                    <a:pt x="41814" y="5825"/>
                  </a:lnTo>
                  <a:lnTo>
                    <a:pt x="98330" y="0"/>
                  </a:lnTo>
                  <a:lnTo>
                    <a:pt x="149713" y="1644"/>
                  </a:lnTo>
                  <a:lnTo>
                    <a:pt x="205241" y="5547"/>
                  </a:lnTo>
                  <a:lnTo>
                    <a:pt x="268021" y="16165"/>
                  </a:lnTo>
                  <a:lnTo>
                    <a:pt x="321793" y="32621"/>
                  </a:lnTo>
                  <a:lnTo>
                    <a:pt x="381027" y="63206"/>
                  </a:lnTo>
                  <a:lnTo>
                    <a:pt x="393971" y="73333"/>
                  </a:lnTo>
                  <a:lnTo>
                    <a:pt x="402341" y="85688"/>
                  </a:lnTo>
                  <a:lnTo>
                    <a:pt x="404492" y="101128"/>
                  </a:lnTo>
                  <a:lnTo>
                    <a:pt x="403965" y="109643"/>
                  </a:lnTo>
                  <a:lnTo>
                    <a:pt x="397098" y="125388"/>
                  </a:lnTo>
                  <a:lnTo>
                    <a:pt x="359178" y="169993"/>
                  </a:lnTo>
                  <a:lnTo>
                    <a:pt x="302048" y="205491"/>
                  </a:lnTo>
                  <a:lnTo>
                    <a:pt x="246842" y="232223"/>
                  </a:lnTo>
                  <a:lnTo>
                    <a:pt x="193281" y="256203"/>
                  </a:lnTo>
                  <a:lnTo>
                    <a:pt x="135965" y="283750"/>
                  </a:lnTo>
                  <a:lnTo>
                    <a:pt x="106358" y="299889"/>
                  </a:lnTo>
                  <a:lnTo>
                    <a:pt x="99179" y="305768"/>
                  </a:lnTo>
                  <a:lnTo>
                    <a:pt x="95966" y="312045"/>
                  </a:lnTo>
                  <a:lnTo>
                    <a:pt x="95393" y="318584"/>
                  </a:lnTo>
                  <a:lnTo>
                    <a:pt x="96583" y="325301"/>
                  </a:lnTo>
                  <a:lnTo>
                    <a:pt x="102088" y="330564"/>
                  </a:lnTo>
                  <a:lnTo>
                    <a:pt x="120771" y="338506"/>
                  </a:lnTo>
                  <a:lnTo>
                    <a:pt x="173605" y="346935"/>
                  </a:lnTo>
                  <a:lnTo>
                    <a:pt x="226979" y="351699"/>
                  </a:lnTo>
                  <a:lnTo>
                    <a:pt x="282114" y="352640"/>
                  </a:lnTo>
                  <a:lnTo>
                    <a:pt x="333731" y="352825"/>
                  </a:lnTo>
                  <a:lnTo>
                    <a:pt x="389073" y="352862"/>
                  </a:lnTo>
                  <a:lnTo>
                    <a:pt x="449718" y="350775"/>
                  </a:lnTo>
                  <a:lnTo>
                    <a:pt x="508096" y="340814"/>
                  </a:lnTo>
                  <a:lnTo>
                    <a:pt x="544286" y="3316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98FA5BA-5AFB-410C-9AFA-1B97837697BE}"/>
                </a:ext>
              </a:extLst>
            </p:cNvPr>
            <p:cNvSpPr/>
            <p:nvPr/>
          </p:nvSpPr>
          <p:spPr>
            <a:xfrm>
              <a:off x="6978497" y="4009620"/>
              <a:ext cx="388777" cy="327111"/>
            </a:xfrm>
            <a:custGeom>
              <a:avLst/>
              <a:gdLst/>
              <a:ahLst/>
              <a:cxnLst/>
              <a:rect l="0" t="0" r="0" b="0"/>
              <a:pathLst>
                <a:path w="388777" h="327111">
                  <a:moveTo>
                    <a:pt x="388776" y="26577"/>
                  </a:moveTo>
                  <a:lnTo>
                    <a:pt x="381271" y="19072"/>
                  </a:lnTo>
                  <a:lnTo>
                    <a:pt x="357841" y="6899"/>
                  </a:lnTo>
                  <a:lnTo>
                    <a:pt x="304241" y="0"/>
                  </a:lnTo>
                  <a:lnTo>
                    <a:pt x="240809" y="2278"/>
                  </a:lnTo>
                  <a:lnTo>
                    <a:pt x="180037" y="14747"/>
                  </a:lnTo>
                  <a:lnTo>
                    <a:pt x="153615" y="27261"/>
                  </a:lnTo>
                  <a:lnTo>
                    <a:pt x="126862" y="49314"/>
                  </a:lnTo>
                  <a:lnTo>
                    <a:pt x="113424" y="73195"/>
                  </a:lnTo>
                  <a:lnTo>
                    <a:pt x="102633" y="104552"/>
                  </a:lnTo>
                  <a:lnTo>
                    <a:pt x="100593" y="121970"/>
                  </a:lnTo>
                  <a:lnTo>
                    <a:pt x="102405" y="129442"/>
                  </a:lnTo>
                  <a:lnTo>
                    <a:pt x="110702" y="141934"/>
                  </a:lnTo>
                  <a:lnTo>
                    <a:pt x="124338" y="150627"/>
                  </a:lnTo>
                  <a:lnTo>
                    <a:pt x="142441" y="156324"/>
                  </a:lnTo>
                  <a:lnTo>
                    <a:pt x="194555" y="157886"/>
                  </a:lnTo>
                  <a:lnTo>
                    <a:pt x="253807" y="154617"/>
                  </a:lnTo>
                  <a:lnTo>
                    <a:pt x="310103" y="154756"/>
                  </a:lnTo>
                  <a:lnTo>
                    <a:pt x="368099" y="163672"/>
                  </a:lnTo>
                  <a:lnTo>
                    <a:pt x="375777" y="167454"/>
                  </a:lnTo>
                  <a:lnTo>
                    <a:pt x="386402" y="177940"/>
                  </a:lnTo>
                  <a:lnTo>
                    <a:pt x="387978" y="184820"/>
                  </a:lnTo>
                  <a:lnTo>
                    <a:pt x="385542" y="200842"/>
                  </a:lnTo>
                  <a:lnTo>
                    <a:pt x="371178" y="235156"/>
                  </a:lnTo>
                  <a:lnTo>
                    <a:pt x="357033" y="253400"/>
                  </a:lnTo>
                  <a:lnTo>
                    <a:pt x="308723" y="288015"/>
                  </a:lnTo>
                  <a:lnTo>
                    <a:pt x="247246" y="317345"/>
                  </a:lnTo>
                  <a:lnTo>
                    <a:pt x="193207" y="327110"/>
                  </a:lnTo>
                  <a:lnTo>
                    <a:pt x="136195" y="326326"/>
                  </a:lnTo>
                  <a:lnTo>
                    <a:pt x="75772" y="313873"/>
                  </a:lnTo>
                  <a:lnTo>
                    <a:pt x="44201" y="298935"/>
                  </a:lnTo>
                  <a:lnTo>
                    <a:pt x="27147" y="284690"/>
                  </a:lnTo>
                  <a:lnTo>
                    <a:pt x="12931" y="265895"/>
                  </a:lnTo>
                  <a:lnTo>
                    <a:pt x="0" y="2386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040C18-C77C-4176-A3D3-6A49EF3FE61F}"/>
                </a:ext>
              </a:extLst>
            </p:cNvPr>
            <p:cNvSpPr/>
            <p:nvPr/>
          </p:nvSpPr>
          <p:spPr>
            <a:xfrm>
              <a:off x="7916456" y="3875256"/>
              <a:ext cx="518183" cy="357630"/>
            </a:xfrm>
            <a:custGeom>
              <a:avLst/>
              <a:gdLst/>
              <a:ahLst/>
              <a:cxnLst/>
              <a:rect l="0" t="0" r="0" b="0"/>
              <a:pathLst>
                <a:path w="518183" h="357630">
                  <a:moveTo>
                    <a:pt x="23377" y="61980"/>
                  </a:moveTo>
                  <a:lnTo>
                    <a:pt x="81719" y="27743"/>
                  </a:lnTo>
                  <a:lnTo>
                    <a:pt x="113706" y="17016"/>
                  </a:lnTo>
                  <a:lnTo>
                    <a:pt x="171681" y="7301"/>
                  </a:lnTo>
                  <a:lnTo>
                    <a:pt x="233950" y="0"/>
                  </a:lnTo>
                  <a:lnTo>
                    <a:pt x="288008" y="4220"/>
                  </a:lnTo>
                  <a:lnTo>
                    <a:pt x="346276" y="15007"/>
                  </a:lnTo>
                  <a:lnTo>
                    <a:pt x="377798" y="25721"/>
                  </a:lnTo>
                  <a:lnTo>
                    <a:pt x="410951" y="49058"/>
                  </a:lnTo>
                  <a:lnTo>
                    <a:pt x="453673" y="91146"/>
                  </a:lnTo>
                  <a:lnTo>
                    <a:pt x="464903" y="108192"/>
                  </a:lnTo>
                  <a:lnTo>
                    <a:pt x="472550" y="139202"/>
                  </a:lnTo>
                  <a:lnTo>
                    <a:pt x="473252" y="188835"/>
                  </a:lnTo>
                  <a:lnTo>
                    <a:pt x="462087" y="241147"/>
                  </a:lnTo>
                  <a:lnTo>
                    <a:pt x="439120" y="278567"/>
                  </a:lnTo>
                  <a:lnTo>
                    <a:pt x="408142" y="308880"/>
                  </a:lnTo>
                  <a:lnTo>
                    <a:pt x="354765" y="336970"/>
                  </a:lnTo>
                  <a:lnTo>
                    <a:pt x="304561" y="352618"/>
                  </a:lnTo>
                  <a:lnTo>
                    <a:pt x="254122" y="357629"/>
                  </a:lnTo>
                  <a:lnTo>
                    <a:pt x="201689" y="356525"/>
                  </a:lnTo>
                  <a:lnTo>
                    <a:pt x="149532" y="348976"/>
                  </a:lnTo>
                  <a:lnTo>
                    <a:pt x="87473" y="332002"/>
                  </a:lnTo>
                  <a:lnTo>
                    <a:pt x="47470" y="317690"/>
                  </a:lnTo>
                  <a:lnTo>
                    <a:pt x="12263" y="290434"/>
                  </a:lnTo>
                  <a:lnTo>
                    <a:pt x="1408" y="272614"/>
                  </a:lnTo>
                  <a:lnTo>
                    <a:pt x="0" y="257174"/>
                  </a:lnTo>
                  <a:lnTo>
                    <a:pt x="723" y="248658"/>
                  </a:lnTo>
                  <a:lnTo>
                    <a:pt x="9905" y="232913"/>
                  </a:lnTo>
                  <a:lnTo>
                    <a:pt x="23673" y="219632"/>
                  </a:lnTo>
                  <a:lnTo>
                    <a:pt x="58758" y="201899"/>
                  </a:lnTo>
                  <a:lnTo>
                    <a:pt x="106435" y="203037"/>
                  </a:lnTo>
                  <a:lnTo>
                    <a:pt x="163334" y="216099"/>
                  </a:lnTo>
                  <a:lnTo>
                    <a:pt x="219727" y="241344"/>
                  </a:lnTo>
                  <a:lnTo>
                    <a:pt x="277787" y="276429"/>
                  </a:lnTo>
                  <a:lnTo>
                    <a:pt x="334395" y="309728"/>
                  </a:lnTo>
                  <a:lnTo>
                    <a:pt x="390946" y="339896"/>
                  </a:lnTo>
                  <a:lnTo>
                    <a:pt x="412938" y="347920"/>
                  </a:lnTo>
                  <a:lnTo>
                    <a:pt x="440573" y="349861"/>
                  </a:lnTo>
                  <a:lnTo>
                    <a:pt x="497489" y="341804"/>
                  </a:lnTo>
                  <a:lnTo>
                    <a:pt x="518182" y="3376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44F2199-E2F4-4BF1-8761-CC3CCE914846}"/>
                </a:ext>
              </a:extLst>
            </p:cNvPr>
            <p:cNvSpPr/>
            <p:nvPr/>
          </p:nvSpPr>
          <p:spPr>
            <a:xfrm>
              <a:off x="8463897" y="3894824"/>
              <a:ext cx="416067" cy="231722"/>
            </a:xfrm>
            <a:custGeom>
              <a:avLst/>
              <a:gdLst/>
              <a:ahLst/>
              <a:cxnLst/>
              <a:rect l="0" t="0" r="0" b="0"/>
              <a:pathLst>
                <a:path w="416067" h="231722">
                  <a:moveTo>
                    <a:pt x="168663" y="0"/>
                  </a:moveTo>
                  <a:lnTo>
                    <a:pt x="161158" y="7504"/>
                  </a:lnTo>
                  <a:lnTo>
                    <a:pt x="131737" y="70106"/>
                  </a:lnTo>
                  <a:lnTo>
                    <a:pt x="94773" y="132856"/>
                  </a:lnTo>
                  <a:lnTo>
                    <a:pt x="51141" y="193792"/>
                  </a:lnTo>
                  <a:lnTo>
                    <a:pt x="16518" y="229771"/>
                  </a:lnTo>
                  <a:lnTo>
                    <a:pt x="11469" y="231721"/>
                  </a:lnTo>
                  <a:lnTo>
                    <a:pt x="6532" y="231450"/>
                  </a:lnTo>
                  <a:lnTo>
                    <a:pt x="1671" y="229699"/>
                  </a:lnTo>
                  <a:lnTo>
                    <a:pt x="0" y="226175"/>
                  </a:lnTo>
                  <a:lnTo>
                    <a:pt x="458" y="221470"/>
                  </a:lnTo>
                  <a:lnTo>
                    <a:pt x="2334" y="215977"/>
                  </a:lnTo>
                  <a:lnTo>
                    <a:pt x="12794" y="205684"/>
                  </a:lnTo>
                  <a:lnTo>
                    <a:pt x="54878" y="182305"/>
                  </a:lnTo>
                  <a:lnTo>
                    <a:pt x="96677" y="172380"/>
                  </a:lnTo>
                  <a:lnTo>
                    <a:pt x="123773" y="172551"/>
                  </a:lnTo>
                  <a:lnTo>
                    <a:pt x="185918" y="189635"/>
                  </a:lnTo>
                  <a:lnTo>
                    <a:pt x="244967" y="201688"/>
                  </a:lnTo>
                  <a:lnTo>
                    <a:pt x="302449" y="202244"/>
                  </a:lnTo>
                  <a:lnTo>
                    <a:pt x="348157" y="195023"/>
                  </a:lnTo>
                  <a:lnTo>
                    <a:pt x="379090" y="180390"/>
                  </a:lnTo>
                  <a:lnTo>
                    <a:pt x="390731" y="171542"/>
                  </a:lnTo>
                  <a:lnTo>
                    <a:pt x="416066" y="1343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2A1F0-3F38-41C8-B6BB-30AC446E4D78}"/>
                </a:ext>
              </a:extLst>
            </p:cNvPr>
            <p:cNvSpPr/>
            <p:nvPr/>
          </p:nvSpPr>
          <p:spPr>
            <a:xfrm>
              <a:off x="8788071" y="3668627"/>
              <a:ext cx="155219" cy="876513"/>
            </a:xfrm>
            <a:custGeom>
              <a:avLst/>
              <a:gdLst/>
              <a:ahLst/>
              <a:cxnLst/>
              <a:rect l="0" t="0" r="0" b="0"/>
              <a:pathLst>
                <a:path w="155219" h="876513">
                  <a:moveTo>
                    <a:pt x="148441" y="0"/>
                  </a:moveTo>
                  <a:lnTo>
                    <a:pt x="153299" y="21643"/>
                  </a:lnTo>
                  <a:lnTo>
                    <a:pt x="155072" y="82816"/>
                  </a:lnTo>
                  <a:lnTo>
                    <a:pt x="155218" y="97623"/>
                  </a:lnTo>
                  <a:lnTo>
                    <a:pt x="144319" y="113777"/>
                  </a:lnTo>
                  <a:lnTo>
                    <a:pt x="87442" y="166532"/>
                  </a:lnTo>
                  <a:lnTo>
                    <a:pt x="70280" y="203345"/>
                  </a:lnTo>
                  <a:lnTo>
                    <a:pt x="62652" y="244838"/>
                  </a:lnTo>
                  <a:lnTo>
                    <a:pt x="58476" y="290246"/>
                  </a:lnTo>
                  <a:lnTo>
                    <a:pt x="54002" y="339225"/>
                  </a:lnTo>
                  <a:lnTo>
                    <a:pt x="49395" y="396075"/>
                  </a:lnTo>
                  <a:lnTo>
                    <a:pt x="43944" y="458779"/>
                  </a:lnTo>
                  <a:lnTo>
                    <a:pt x="40291" y="491994"/>
                  </a:lnTo>
                  <a:lnTo>
                    <a:pt x="36285" y="525918"/>
                  </a:lnTo>
                  <a:lnTo>
                    <a:pt x="32044" y="561886"/>
                  </a:lnTo>
                  <a:lnTo>
                    <a:pt x="27646" y="599216"/>
                  </a:lnTo>
                  <a:lnTo>
                    <a:pt x="23143" y="637456"/>
                  </a:lnTo>
                  <a:lnTo>
                    <a:pt x="19356" y="673944"/>
                  </a:lnTo>
                  <a:lnTo>
                    <a:pt x="16046" y="709265"/>
                  </a:lnTo>
                  <a:lnTo>
                    <a:pt x="13053" y="743808"/>
                  </a:lnTo>
                  <a:lnTo>
                    <a:pt x="7633" y="801039"/>
                  </a:lnTo>
                  <a:lnTo>
                    <a:pt x="2261" y="854150"/>
                  </a:lnTo>
                  <a:lnTo>
                    <a:pt x="0" y="8765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72B9D9-0E85-4F46-8C52-4A8A1E2DC04E}"/>
              </a:ext>
            </a:extLst>
          </p:cNvPr>
          <p:cNvGrpSpPr/>
          <p:nvPr/>
        </p:nvGrpSpPr>
        <p:grpSpPr>
          <a:xfrm>
            <a:off x="2235436" y="5654917"/>
            <a:ext cx="3194192" cy="883581"/>
            <a:chOff x="2235436" y="5654917"/>
            <a:chExt cx="3194192" cy="8835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09C6BF-8708-460C-9E6B-6B3C76A83199}"/>
                </a:ext>
              </a:extLst>
            </p:cNvPr>
            <p:cNvSpPr/>
            <p:nvPr/>
          </p:nvSpPr>
          <p:spPr>
            <a:xfrm>
              <a:off x="2235436" y="5676123"/>
              <a:ext cx="141374" cy="508943"/>
            </a:xfrm>
            <a:custGeom>
              <a:avLst/>
              <a:gdLst/>
              <a:ahLst/>
              <a:cxnLst/>
              <a:rect l="0" t="0" r="0" b="0"/>
              <a:pathLst>
                <a:path w="141374" h="508943">
                  <a:moveTo>
                    <a:pt x="0" y="0"/>
                  </a:moveTo>
                  <a:lnTo>
                    <a:pt x="12057" y="61054"/>
                  </a:lnTo>
                  <a:lnTo>
                    <a:pt x="25942" y="124221"/>
                  </a:lnTo>
                  <a:lnTo>
                    <a:pt x="37703" y="187634"/>
                  </a:lnTo>
                  <a:lnTo>
                    <a:pt x="52768" y="240308"/>
                  </a:lnTo>
                  <a:lnTo>
                    <a:pt x="70870" y="291438"/>
                  </a:lnTo>
                  <a:lnTo>
                    <a:pt x="85820" y="346684"/>
                  </a:lnTo>
                  <a:lnTo>
                    <a:pt x="104377" y="409403"/>
                  </a:lnTo>
                  <a:lnTo>
                    <a:pt x="125616" y="470834"/>
                  </a:lnTo>
                  <a:lnTo>
                    <a:pt x="141373" y="5089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C34EF8-48F5-404F-9DA0-E48CDB372C67}"/>
                </a:ext>
              </a:extLst>
            </p:cNvPr>
            <p:cNvSpPr/>
            <p:nvPr/>
          </p:nvSpPr>
          <p:spPr>
            <a:xfrm>
              <a:off x="2584796" y="5654917"/>
              <a:ext cx="67691" cy="409982"/>
            </a:xfrm>
            <a:custGeom>
              <a:avLst/>
              <a:gdLst/>
              <a:ahLst/>
              <a:cxnLst/>
              <a:rect l="0" t="0" r="0" b="0"/>
              <a:pathLst>
                <a:path w="67691" h="409982">
                  <a:moveTo>
                    <a:pt x="4072" y="0"/>
                  </a:moveTo>
                  <a:lnTo>
                    <a:pt x="0" y="24144"/>
                  </a:lnTo>
                  <a:lnTo>
                    <a:pt x="3381" y="78637"/>
                  </a:lnTo>
                  <a:lnTo>
                    <a:pt x="11670" y="134731"/>
                  </a:lnTo>
                  <a:lnTo>
                    <a:pt x="22992" y="194051"/>
                  </a:lnTo>
                  <a:lnTo>
                    <a:pt x="32360" y="248034"/>
                  </a:lnTo>
                  <a:lnTo>
                    <a:pt x="41774" y="300324"/>
                  </a:lnTo>
                  <a:lnTo>
                    <a:pt x="51982" y="350039"/>
                  </a:lnTo>
                  <a:lnTo>
                    <a:pt x="67690" y="4099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040E975-D542-40F7-A58F-9979FDD94DFE}"/>
                </a:ext>
              </a:extLst>
            </p:cNvPr>
            <p:cNvSpPr/>
            <p:nvPr/>
          </p:nvSpPr>
          <p:spPr>
            <a:xfrm>
              <a:off x="2793859" y="5944731"/>
              <a:ext cx="124710" cy="593767"/>
            </a:xfrm>
            <a:custGeom>
              <a:avLst/>
              <a:gdLst/>
              <a:ahLst/>
              <a:cxnLst/>
              <a:rect l="0" t="0" r="0" b="0"/>
              <a:pathLst>
                <a:path w="124710" h="593767">
                  <a:moveTo>
                    <a:pt x="0" y="0"/>
                  </a:moveTo>
                  <a:lnTo>
                    <a:pt x="33005" y="58040"/>
                  </a:lnTo>
                  <a:lnTo>
                    <a:pt x="59113" y="111865"/>
                  </a:lnTo>
                  <a:lnTo>
                    <a:pt x="82495" y="167749"/>
                  </a:lnTo>
                  <a:lnTo>
                    <a:pt x="100537" y="220150"/>
                  </a:lnTo>
                  <a:lnTo>
                    <a:pt x="112479" y="275879"/>
                  </a:lnTo>
                  <a:lnTo>
                    <a:pt x="122401" y="332266"/>
                  </a:lnTo>
                  <a:lnTo>
                    <a:pt x="124709" y="392856"/>
                  </a:lnTo>
                  <a:lnTo>
                    <a:pt x="113763" y="446363"/>
                  </a:lnTo>
                  <a:lnTo>
                    <a:pt x="106325" y="473275"/>
                  </a:lnTo>
                  <a:lnTo>
                    <a:pt x="67128" y="534508"/>
                  </a:lnTo>
                  <a:lnTo>
                    <a:pt x="7068" y="5937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771A1E3-D9BA-4066-A846-79AFAF88CF80}"/>
                </a:ext>
              </a:extLst>
            </p:cNvPr>
            <p:cNvSpPr/>
            <p:nvPr/>
          </p:nvSpPr>
          <p:spPr>
            <a:xfrm>
              <a:off x="2921094" y="5693456"/>
              <a:ext cx="537218" cy="307742"/>
            </a:xfrm>
            <a:custGeom>
              <a:avLst/>
              <a:gdLst/>
              <a:ahLst/>
              <a:cxnLst/>
              <a:rect l="0" t="0" r="0" b="0"/>
              <a:pathLst>
                <a:path w="537218" h="307742">
                  <a:moveTo>
                    <a:pt x="0" y="67490"/>
                  </a:moveTo>
                  <a:lnTo>
                    <a:pt x="0" y="52480"/>
                  </a:lnTo>
                  <a:lnTo>
                    <a:pt x="4189" y="40922"/>
                  </a:lnTo>
                  <a:lnTo>
                    <a:pt x="23430" y="16951"/>
                  </a:lnTo>
                  <a:lnTo>
                    <a:pt x="40521" y="7590"/>
                  </a:lnTo>
                  <a:lnTo>
                    <a:pt x="74315" y="0"/>
                  </a:lnTo>
                  <a:lnTo>
                    <a:pt x="130564" y="2083"/>
                  </a:lnTo>
                  <a:lnTo>
                    <a:pt x="159027" y="4913"/>
                  </a:lnTo>
                  <a:lnTo>
                    <a:pt x="217447" y="32484"/>
                  </a:lnTo>
                  <a:lnTo>
                    <a:pt x="264758" y="65154"/>
                  </a:lnTo>
                  <a:lnTo>
                    <a:pt x="276195" y="83030"/>
                  </a:lnTo>
                  <a:lnTo>
                    <a:pt x="275646" y="100576"/>
                  </a:lnTo>
                  <a:lnTo>
                    <a:pt x="270165" y="119110"/>
                  </a:lnTo>
                  <a:lnTo>
                    <a:pt x="253848" y="143806"/>
                  </a:lnTo>
                  <a:lnTo>
                    <a:pt x="231746" y="163811"/>
                  </a:lnTo>
                  <a:lnTo>
                    <a:pt x="172424" y="196281"/>
                  </a:lnTo>
                  <a:lnTo>
                    <a:pt x="116829" y="223437"/>
                  </a:lnTo>
                  <a:lnTo>
                    <a:pt x="91233" y="245689"/>
                  </a:lnTo>
                  <a:lnTo>
                    <a:pt x="87526" y="252264"/>
                  </a:lnTo>
                  <a:lnTo>
                    <a:pt x="85502" y="265852"/>
                  </a:lnTo>
                  <a:lnTo>
                    <a:pt x="89988" y="271988"/>
                  </a:lnTo>
                  <a:lnTo>
                    <a:pt x="124765" y="291030"/>
                  </a:lnTo>
                  <a:lnTo>
                    <a:pt x="141061" y="296433"/>
                  </a:lnTo>
                  <a:lnTo>
                    <a:pt x="196531" y="305234"/>
                  </a:lnTo>
                  <a:lnTo>
                    <a:pt x="252553" y="307483"/>
                  </a:lnTo>
                  <a:lnTo>
                    <a:pt x="311078" y="302184"/>
                  </a:lnTo>
                  <a:lnTo>
                    <a:pt x="365076" y="301729"/>
                  </a:lnTo>
                  <a:lnTo>
                    <a:pt x="428095" y="307186"/>
                  </a:lnTo>
                  <a:lnTo>
                    <a:pt x="483364" y="307741"/>
                  </a:lnTo>
                  <a:lnTo>
                    <a:pt x="537217" y="3007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368CFFA-4FCF-4FC6-A452-9FAB94FA40D5}"/>
                </a:ext>
              </a:extLst>
            </p:cNvPr>
            <p:cNvSpPr/>
            <p:nvPr/>
          </p:nvSpPr>
          <p:spPr>
            <a:xfrm>
              <a:off x="3316939" y="5707075"/>
              <a:ext cx="403507" cy="376862"/>
            </a:xfrm>
            <a:custGeom>
              <a:avLst/>
              <a:gdLst/>
              <a:ahLst/>
              <a:cxnLst/>
              <a:rect l="0" t="0" r="0" b="0"/>
              <a:pathLst>
                <a:path w="403507" h="376862">
                  <a:moveTo>
                    <a:pt x="0" y="32665"/>
                  </a:moveTo>
                  <a:lnTo>
                    <a:pt x="3752" y="21408"/>
                  </a:lnTo>
                  <a:lnTo>
                    <a:pt x="11878" y="11692"/>
                  </a:lnTo>
                  <a:lnTo>
                    <a:pt x="17344" y="6902"/>
                  </a:lnTo>
                  <a:lnTo>
                    <a:pt x="31794" y="1580"/>
                  </a:lnTo>
                  <a:lnTo>
                    <a:pt x="49474" y="0"/>
                  </a:lnTo>
                  <a:lnTo>
                    <a:pt x="105366" y="9545"/>
                  </a:lnTo>
                  <a:lnTo>
                    <a:pt x="162056" y="27718"/>
                  </a:lnTo>
                  <a:lnTo>
                    <a:pt x="208276" y="58708"/>
                  </a:lnTo>
                  <a:lnTo>
                    <a:pt x="223417" y="72758"/>
                  </a:lnTo>
                  <a:lnTo>
                    <a:pt x="237852" y="98127"/>
                  </a:lnTo>
                  <a:lnTo>
                    <a:pt x="239464" y="106937"/>
                  </a:lnTo>
                  <a:lnTo>
                    <a:pt x="237067" y="123009"/>
                  </a:lnTo>
                  <a:lnTo>
                    <a:pt x="226887" y="145305"/>
                  </a:lnTo>
                  <a:lnTo>
                    <a:pt x="216293" y="155508"/>
                  </a:lnTo>
                  <a:lnTo>
                    <a:pt x="170183" y="175747"/>
                  </a:lnTo>
                  <a:lnTo>
                    <a:pt x="134463" y="184494"/>
                  </a:lnTo>
                  <a:lnTo>
                    <a:pt x="90963" y="187449"/>
                  </a:lnTo>
                  <a:lnTo>
                    <a:pt x="86561" y="186120"/>
                  </a:lnTo>
                  <a:lnTo>
                    <a:pt x="85982" y="183664"/>
                  </a:lnTo>
                  <a:lnTo>
                    <a:pt x="87952" y="180456"/>
                  </a:lnTo>
                  <a:lnTo>
                    <a:pt x="100613" y="176891"/>
                  </a:lnTo>
                  <a:lnTo>
                    <a:pt x="125630" y="176978"/>
                  </a:lnTo>
                  <a:lnTo>
                    <a:pt x="182584" y="186207"/>
                  </a:lnTo>
                  <a:lnTo>
                    <a:pt x="244527" y="200776"/>
                  </a:lnTo>
                  <a:lnTo>
                    <a:pt x="305622" y="226154"/>
                  </a:lnTo>
                  <a:lnTo>
                    <a:pt x="367359" y="263586"/>
                  </a:lnTo>
                  <a:lnTo>
                    <a:pt x="384960" y="281468"/>
                  </a:lnTo>
                  <a:lnTo>
                    <a:pt x="400124" y="305441"/>
                  </a:lnTo>
                  <a:lnTo>
                    <a:pt x="403506" y="321191"/>
                  </a:lnTo>
                  <a:lnTo>
                    <a:pt x="403308" y="328689"/>
                  </a:lnTo>
                  <a:lnTo>
                    <a:pt x="400820" y="335259"/>
                  </a:lnTo>
                  <a:lnTo>
                    <a:pt x="391772" y="346747"/>
                  </a:lnTo>
                  <a:lnTo>
                    <a:pt x="373431" y="358294"/>
                  </a:lnTo>
                  <a:lnTo>
                    <a:pt x="323552" y="369232"/>
                  </a:lnTo>
                  <a:lnTo>
                    <a:pt x="267040" y="376861"/>
                  </a:lnTo>
                  <a:lnTo>
                    <a:pt x="236989" y="376292"/>
                  </a:lnTo>
                  <a:lnTo>
                    <a:pt x="174395" y="370246"/>
                  </a:lnTo>
                  <a:lnTo>
                    <a:pt x="113098" y="3578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DE3E260-E329-4100-AA35-D2A19271C3BE}"/>
                </a:ext>
              </a:extLst>
            </p:cNvPr>
            <p:cNvSpPr/>
            <p:nvPr/>
          </p:nvSpPr>
          <p:spPr>
            <a:xfrm>
              <a:off x="3656233" y="5780455"/>
              <a:ext cx="424120" cy="354827"/>
            </a:xfrm>
            <a:custGeom>
              <a:avLst/>
              <a:gdLst/>
              <a:ahLst/>
              <a:cxnLst/>
              <a:rect l="0" t="0" r="0" b="0"/>
              <a:pathLst>
                <a:path w="424120" h="354827">
                  <a:moveTo>
                    <a:pt x="0" y="37041"/>
                  </a:moveTo>
                  <a:lnTo>
                    <a:pt x="3753" y="22031"/>
                  </a:lnTo>
                  <a:lnTo>
                    <a:pt x="7214" y="16823"/>
                  </a:lnTo>
                  <a:lnTo>
                    <a:pt x="17344" y="8944"/>
                  </a:lnTo>
                  <a:lnTo>
                    <a:pt x="40046" y="92"/>
                  </a:lnTo>
                  <a:lnTo>
                    <a:pt x="70422" y="0"/>
                  </a:lnTo>
                  <a:lnTo>
                    <a:pt x="126807" y="13655"/>
                  </a:lnTo>
                  <a:lnTo>
                    <a:pt x="189855" y="36087"/>
                  </a:lnTo>
                  <a:lnTo>
                    <a:pt x="245904" y="61340"/>
                  </a:lnTo>
                  <a:lnTo>
                    <a:pt x="282553" y="90513"/>
                  </a:lnTo>
                  <a:lnTo>
                    <a:pt x="293395" y="105836"/>
                  </a:lnTo>
                  <a:lnTo>
                    <a:pt x="300824" y="132125"/>
                  </a:lnTo>
                  <a:lnTo>
                    <a:pt x="299511" y="140486"/>
                  </a:lnTo>
                  <a:lnTo>
                    <a:pt x="291768" y="156059"/>
                  </a:lnTo>
                  <a:lnTo>
                    <a:pt x="251689" y="195766"/>
                  </a:lnTo>
                  <a:lnTo>
                    <a:pt x="225647" y="210174"/>
                  </a:lnTo>
                  <a:lnTo>
                    <a:pt x="172496" y="237606"/>
                  </a:lnTo>
                  <a:lnTo>
                    <a:pt x="117432" y="274759"/>
                  </a:lnTo>
                  <a:lnTo>
                    <a:pt x="114417" y="281129"/>
                  </a:lnTo>
                  <a:lnTo>
                    <a:pt x="113161" y="296584"/>
                  </a:lnTo>
                  <a:lnTo>
                    <a:pt x="115496" y="302747"/>
                  </a:lnTo>
                  <a:lnTo>
                    <a:pt x="124374" y="311689"/>
                  </a:lnTo>
                  <a:lnTo>
                    <a:pt x="161345" y="328689"/>
                  </a:lnTo>
                  <a:lnTo>
                    <a:pt x="219461" y="342970"/>
                  </a:lnTo>
                  <a:lnTo>
                    <a:pt x="274929" y="347055"/>
                  </a:lnTo>
                  <a:lnTo>
                    <a:pt x="335008" y="351681"/>
                  </a:lnTo>
                  <a:lnTo>
                    <a:pt x="391170" y="354826"/>
                  </a:lnTo>
                  <a:lnTo>
                    <a:pt x="405809" y="350806"/>
                  </a:lnTo>
                  <a:lnTo>
                    <a:pt x="424119" y="3409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5EAEEC2-ECD2-409F-A362-17CD35C43415}"/>
                </a:ext>
              </a:extLst>
            </p:cNvPr>
            <p:cNvSpPr/>
            <p:nvPr/>
          </p:nvSpPr>
          <p:spPr>
            <a:xfrm>
              <a:off x="4087421" y="6086104"/>
              <a:ext cx="97516" cy="247404"/>
            </a:xfrm>
            <a:custGeom>
              <a:avLst/>
              <a:gdLst/>
              <a:ahLst/>
              <a:cxnLst/>
              <a:rect l="0" t="0" r="0" b="0"/>
              <a:pathLst>
                <a:path w="97516" h="247404">
                  <a:moveTo>
                    <a:pt x="70686" y="0"/>
                  </a:moveTo>
                  <a:lnTo>
                    <a:pt x="81188" y="12072"/>
                  </a:lnTo>
                  <a:lnTo>
                    <a:pt x="94080" y="43071"/>
                  </a:lnTo>
                  <a:lnTo>
                    <a:pt x="97515" y="67565"/>
                  </a:lnTo>
                  <a:lnTo>
                    <a:pt x="94780" y="90967"/>
                  </a:lnTo>
                  <a:lnTo>
                    <a:pt x="68716" y="153900"/>
                  </a:lnTo>
                  <a:lnTo>
                    <a:pt x="28101" y="214066"/>
                  </a:lnTo>
                  <a:lnTo>
                    <a:pt x="0" y="2474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93606A0-63EE-4D26-8B2C-C2E2E8F2DCC2}"/>
                </a:ext>
              </a:extLst>
            </p:cNvPr>
            <p:cNvSpPr/>
            <p:nvPr/>
          </p:nvSpPr>
          <p:spPr>
            <a:xfrm>
              <a:off x="4364086" y="5816766"/>
              <a:ext cx="231654" cy="327496"/>
            </a:xfrm>
            <a:custGeom>
              <a:avLst/>
              <a:gdLst/>
              <a:ahLst/>
              <a:cxnLst/>
              <a:rect l="0" t="0" r="0" b="0"/>
              <a:pathLst>
                <a:path w="231654" h="327496">
                  <a:moveTo>
                    <a:pt x="97973" y="92622"/>
                  </a:moveTo>
                  <a:lnTo>
                    <a:pt x="68457" y="76697"/>
                  </a:lnTo>
                  <a:lnTo>
                    <a:pt x="52915" y="75858"/>
                  </a:lnTo>
                  <a:lnTo>
                    <a:pt x="44372" y="76733"/>
                  </a:lnTo>
                  <a:lnTo>
                    <a:pt x="30691" y="83989"/>
                  </a:lnTo>
                  <a:lnTo>
                    <a:pt x="5357" y="111598"/>
                  </a:lnTo>
                  <a:lnTo>
                    <a:pt x="0" y="131163"/>
                  </a:lnTo>
                  <a:lnTo>
                    <a:pt x="2960" y="171968"/>
                  </a:lnTo>
                  <a:lnTo>
                    <a:pt x="16751" y="204639"/>
                  </a:lnTo>
                  <a:lnTo>
                    <a:pt x="46737" y="244674"/>
                  </a:lnTo>
                  <a:lnTo>
                    <a:pt x="85699" y="280925"/>
                  </a:lnTo>
                  <a:lnTo>
                    <a:pt x="147250" y="321845"/>
                  </a:lnTo>
                  <a:lnTo>
                    <a:pt x="161501" y="327495"/>
                  </a:lnTo>
                  <a:lnTo>
                    <a:pt x="179877" y="326340"/>
                  </a:lnTo>
                  <a:lnTo>
                    <a:pt x="190275" y="323832"/>
                  </a:lnTo>
                  <a:lnTo>
                    <a:pt x="206018" y="312669"/>
                  </a:lnTo>
                  <a:lnTo>
                    <a:pt x="221617" y="290817"/>
                  </a:lnTo>
                  <a:lnTo>
                    <a:pt x="227540" y="275742"/>
                  </a:lnTo>
                  <a:lnTo>
                    <a:pt x="231653" y="231241"/>
                  </a:lnTo>
                  <a:lnTo>
                    <a:pt x="222384" y="175054"/>
                  </a:lnTo>
                  <a:lnTo>
                    <a:pt x="198836" y="118537"/>
                  </a:lnTo>
                  <a:lnTo>
                    <a:pt x="173574" y="79105"/>
                  </a:lnTo>
                  <a:lnTo>
                    <a:pt x="118687" y="22572"/>
                  </a:lnTo>
                  <a:lnTo>
                    <a:pt x="87055" y="3211"/>
                  </a:lnTo>
                  <a:lnTo>
                    <a:pt x="69034" y="0"/>
                  </a:lnTo>
                  <a:lnTo>
                    <a:pt x="59831" y="243"/>
                  </a:lnTo>
                  <a:lnTo>
                    <a:pt x="53696" y="2762"/>
                  </a:lnTo>
                  <a:lnTo>
                    <a:pt x="49605" y="6796"/>
                  </a:lnTo>
                  <a:lnTo>
                    <a:pt x="41424" y="219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2CBF259-D5C9-4636-A298-750EB913AB85}"/>
                </a:ext>
              </a:extLst>
            </p:cNvPr>
            <p:cNvSpPr/>
            <p:nvPr/>
          </p:nvSpPr>
          <p:spPr>
            <a:xfrm>
              <a:off x="4749990" y="5923525"/>
              <a:ext cx="179064" cy="210242"/>
            </a:xfrm>
            <a:custGeom>
              <a:avLst/>
              <a:gdLst/>
              <a:ahLst/>
              <a:cxnLst/>
              <a:rect l="0" t="0" r="0" b="0"/>
              <a:pathLst>
                <a:path w="179064" h="210242">
                  <a:moveTo>
                    <a:pt x="100845" y="21206"/>
                  </a:moveTo>
                  <a:lnTo>
                    <a:pt x="89587" y="13701"/>
                  </a:lnTo>
                  <a:lnTo>
                    <a:pt x="73588" y="12111"/>
                  </a:lnTo>
                  <a:lnTo>
                    <a:pt x="35072" y="17489"/>
                  </a:lnTo>
                  <a:lnTo>
                    <a:pt x="20299" y="27932"/>
                  </a:lnTo>
                  <a:lnTo>
                    <a:pt x="9283" y="43045"/>
                  </a:lnTo>
                  <a:lnTo>
                    <a:pt x="1769" y="60234"/>
                  </a:lnTo>
                  <a:lnTo>
                    <a:pt x="0" y="78346"/>
                  </a:lnTo>
                  <a:lnTo>
                    <a:pt x="5264" y="111819"/>
                  </a:lnTo>
                  <a:lnTo>
                    <a:pt x="28306" y="149312"/>
                  </a:lnTo>
                  <a:lnTo>
                    <a:pt x="80757" y="195466"/>
                  </a:lnTo>
                  <a:lnTo>
                    <a:pt x="101176" y="205921"/>
                  </a:lnTo>
                  <a:lnTo>
                    <a:pt x="125902" y="210241"/>
                  </a:lnTo>
                  <a:lnTo>
                    <a:pt x="141827" y="207062"/>
                  </a:lnTo>
                  <a:lnTo>
                    <a:pt x="149372" y="204016"/>
                  </a:lnTo>
                  <a:lnTo>
                    <a:pt x="161944" y="192253"/>
                  </a:lnTo>
                  <a:lnTo>
                    <a:pt x="171983" y="174983"/>
                  </a:lnTo>
                  <a:lnTo>
                    <a:pt x="179063" y="151599"/>
                  </a:lnTo>
                  <a:lnTo>
                    <a:pt x="178543" y="127592"/>
                  </a:lnTo>
                  <a:lnTo>
                    <a:pt x="162104" y="64466"/>
                  </a:lnTo>
                  <a:lnTo>
                    <a:pt x="147532" y="38911"/>
                  </a:lnTo>
                  <a:lnTo>
                    <a:pt x="128291" y="18947"/>
                  </a:lnTo>
                  <a:lnTo>
                    <a:pt x="102252" y="4558"/>
                  </a:lnTo>
                  <a:lnTo>
                    <a:pt x="8670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5A71181-296B-4C08-B832-EE24DB4C2662}"/>
                </a:ext>
              </a:extLst>
            </p:cNvPr>
            <p:cNvSpPr/>
            <p:nvPr/>
          </p:nvSpPr>
          <p:spPr>
            <a:xfrm>
              <a:off x="5137013" y="5803358"/>
              <a:ext cx="292615" cy="415522"/>
            </a:xfrm>
            <a:custGeom>
              <a:avLst/>
              <a:gdLst/>
              <a:ahLst/>
              <a:cxnLst/>
              <a:rect l="0" t="0" r="0" b="0"/>
              <a:pathLst>
                <a:path w="292615" h="415522">
                  <a:moveTo>
                    <a:pt x="46048" y="148442"/>
                  </a:moveTo>
                  <a:lnTo>
                    <a:pt x="6730" y="185426"/>
                  </a:lnTo>
                  <a:lnTo>
                    <a:pt x="1084" y="202841"/>
                  </a:lnTo>
                  <a:lnTo>
                    <a:pt x="0" y="234723"/>
                  </a:lnTo>
                  <a:lnTo>
                    <a:pt x="6670" y="273173"/>
                  </a:lnTo>
                  <a:lnTo>
                    <a:pt x="17014" y="296141"/>
                  </a:lnTo>
                  <a:lnTo>
                    <a:pt x="57268" y="346321"/>
                  </a:lnTo>
                  <a:lnTo>
                    <a:pt x="118107" y="388152"/>
                  </a:lnTo>
                  <a:lnTo>
                    <a:pt x="173404" y="409307"/>
                  </a:lnTo>
                  <a:lnTo>
                    <a:pt x="211007" y="415521"/>
                  </a:lnTo>
                  <a:lnTo>
                    <a:pt x="239265" y="412845"/>
                  </a:lnTo>
                  <a:lnTo>
                    <a:pt x="253922" y="407064"/>
                  </a:lnTo>
                  <a:lnTo>
                    <a:pt x="260029" y="403324"/>
                  </a:lnTo>
                  <a:lnTo>
                    <a:pt x="276131" y="383050"/>
                  </a:lnTo>
                  <a:lnTo>
                    <a:pt x="287097" y="357147"/>
                  </a:lnTo>
                  <a:lnTo>
                    <a:pt x="292614" y="303200"/>
                  </a:lnTo>
                  <a:lnTo>
                    <a:pt x="289014" y="266291"/>
                  </a:lnTo>
                  <a:lnTo>
                    <a:pt x="269972" y="211602"/>
                  </a:lnTo>
                  <a:lnTo>
                    <a:pt x="242736" y="155419"/>
                  </a:lnTo>
                  <a:lnTo>
                    <a:pt x="198729" y="92317"/>
                  </a:lnTo>
                  <a:lnTo>
                    <a:pt x="138859" y="36984"/>
                  </a:lnTo>
                  <a:lnTo>
                    <a:pt x="8139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554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A7BFE6-3977-42B3-A447-A9C8DDAF40C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0" y="165100"/>
            <a:ext cx="1687957" cy="1682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21EA5-96AC-4128-8107-649E7B1ACED1}"/>
              </a:ext>
            </a:extLst>
          </p:cNvPr>
          <p:cNvSpPr txBox="1"/>
          <p:nvPr/>
        </p:nvSpPr>
        <p:spPr>
          <a:xfrm>
            <a:off x="8356600" y="698500"/>
            <a:ext cx="15621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388E8E"/>
                </a:solidFill>
                <a:latin typeface="Arial - 24"/>
              </a:rPr>
              <a:t>Post it  ​check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D6346-800C-47A2-AB4C-2317CF1F541D}"/>
              </a:ext>
            </a:extLst>
          </p:cNvPr>
          <p:cNvSpPr txBox="1"/>
          <p:nvPr/>
        </p:nvSpPr>
        <p:spPr>
          <a:xfrm>
            <a:off x="215900" y="838200"/>
            <a:ext cx="9512300" cy="12926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 - 36"/>
              </a:rPr>
              <a:t>ABC - XXXX</a:t>
            </a:r>
          </a:p>
          <a:p>
            <a:r>
              <a:rPr lang="en-US">
                <a:solidFill>
                  <a:srgbClr val="000000"/>
                </a:solidFill>
                <a:latin typeface="Arial - 36"/>
              </a:rPr>
              <a:t>T</a:t>
            </a:r>
            <a:r>
              <a:rPr lang="en-US" sz="1400">
                <a:solidFill>
                  <a:srgbClr val="000000"/>
                </a:solidFill>
                <a:latin typeface="Arial - 28"/>
              </a:rPr>
              <a:t>oday license plates in Texas have the form above where   ​A,B, C are non-repeating letters and X can be any  ​repeating digit  except 5.</a:t>
            </a:r>
          </a:p>
          <a:p>
            <a:endParaRPr lang="en-US" sz="1400">
              <a:solidFill>
                <a:srgbClr val="000000"/>
              </a:solidFill>
              <a:latin typeface="Arial - 28"/>
            </a:endParaRPr>
          </a:p>
          <a:p>
            <a:r>
              <a:rPr lang="en-US" sz="1400">
                <a:solidFill>
                  <a:srgbClr val="000000"/>
                </a:solidFill>
                <a:latin typeface="Arial - 28"/>
              </a:rPr>
              <a:t>How many license plates are possible in Texas?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524FC6-C7E4-45A7-9DDE-C3D742A51247}"/>
              </a:ext>
            </a:extLst>
          </p:cNvPr>
          <p:cNvGrpSpPr/>
          <p:nvPr/>
        </p:nvGrpSpPr>
        <p:grpSpPr>
          <a:xfrm>
            <a:off x="2065788" y="5322707"/>
            <a:ext cx="6291096" cy="134288"/>
            <a:chOff x="2065788" y="5322707"/>
            <a:chExt cx="6291096" cy="13428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EB9F3DA-95F8-4D79-A700-1A41949C6DFB}"/>
                </a:ext>
              </a:extLst>
            </p:cNvPr>
            <p:cNvSpPr/>
            <p:nvPr/>
          </p:nvSpPr>
          <p:spPr>
            <a:xfrm>
              <a:off x="2065788" y="5435789"/>
              <a:ext cx="622042" cy="21206"/>
            </a:xfrm>
            <a:custGeom>
              <a:avLst/>
              <a:gdLst/>
              <a:ahLst/>
              <a:cxnLst/>
              <a:rect l="0" t="0" r="0" b="0"/>
              <a:pathLst>
                <a:path w="622042" h="21206">
                  <a:moveTo>
                    <a:pt x="0" y="0"/>
                  </a:moveTo>
                  <a:lnTo>
                    <a:pt x="59379" y="0"/>
                  </a:lnTo>
                  <a:lnTo>
                    <a:pt x="119795" y="2095"/>
                  </a:lnTo>
                  <a:lnTo>
                    <a:pt x="179314" y="11271"/>
                  </a:lnTo>
                  <a:lnTo>
                    <a:pt x="235030" y="13571"/>
                  </a:lnTo>
                  <a:lnTo>
                    <a:pt x="289116" y="14062"/>
                  </a:lnTo>
                  <a:lnTo>
                    <a:pt x="341804" y="14122"/>
                  </a:lnTo>
                  <a:lnTo>
                    <a:pt x="402513" y="14135"/>
                  </a:lnTo>
                  <a:lnTo>
                    <a:pt x="465710" y="19731"/>
                  </a:lnTo>
                  <a:lnTo>
                    <a:pt x="527394" y="21011"/>
                  </a:lnTo>
                  <a:lnTo>
                    <a:pt x="590582" y="21180"/>
                  </a:lnTo>
                  <a:lnTo>
                    <a:pt x="622041" y="212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F31380-EB75-4181-A44A-1D2D24252E72}"/>
                </a:ext>
              </a:extLst>
            </p:cNvPr>
            <p:cNvSpPr/>
            <p:nvPr/>
          </p:nvSpPr>
          <p:spPr>
            <a:xfrm>
              <a:off x="2984712" y="5421668"/>
              <a:ext cx="819964" cy="35327"/>
            </a:xfrm>
            <a:custGeom>
              <a:avLst/>
              <a:gdLst/>
              <a:ahLst/>
              <a:cxnLst/>
              <a:rect l="0" t="0" r="0" b="0"/>
              <a:pathLst>
                <a:path w="819964" h="35327">
                  <a:moveTo>
                    <a:pt x="0" y="7052"/>
                  </a:moveTo>
                  <a:lnTo>
                    <a:pt x="25162" y="1457"/>
                  </a:lnTo>
                  <a:lnTo>
                    <a:pt x="83697" y="112"/>
                  </a:lnTo>
                  <a:lnTo>
                    <a:pt x="147159" y="0"/>
                  </a:lnTo>
                  <a:lnTo>
                    <a:pt x="205471" y="3738"/>
                  </a:lnTo>
                  <a:lnTo>
                    <a:pt x="261914" y="6615"/>
                  </a:lnTo>
                  <a:lnTo>
                    <a:pt x="321280" y="7780"/>
                  </a:lnTo>
                  <a:lnTo>
                    <a:pt x="373175" y="12635"/>
                  </a:lnTo>
                  <a:lnTo>
                    <a:pt x="433351" y="14710"/>
                  </a:lnTo>
                  <a:lnTo>
                    <a:pt x="492424" y="20181"/>
                  </a:lnTo>
                  <a:lnTo>
                    <a:pt x="553446" y="23151"/>
                  </a:lnTo>
                  <a:lnTo>
                    <a:pt x="611815" y="28371"/>
                  </a:lnTo>
                  <a:lnTo>
                    <a:pt x="665618" y="34255"/>
                  </a:lnTo>
                  <a:lnTo>
                    <a:pt x="727006" y="35232"/>
                  </a:lnTo>
                  <a:lnTo>
                    <a:pt x="782696" y="35314"/>
                  </a:lnTo>
                  <a:lnTo>
                    <a:pt x="819963" y="353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0C0B3A3-2FFE-4589-AFC4-DD2061525AAD}"/>
                </a:ext>
              </a:extLst>
            </p:cNvPr>
            <p:cNvSpPr/>
            <p:nvPr/>
          </p:nvSpPr>
          <p:spPr>
            <a:xfrm>
              <a:off x="4080352" y="5400445"/>
              <a:ext cx="657385" cy="21207"/>
            </a:xfrm>
            <a:custGeom>
              <a:avLst/>
              <a:gdLst/>
              <a:ahLst/>
              <a:cxnLst/>
              <a:rect l="0" t="0" r="0" b="0"/>
              <a:pathLst>
                <a:path w="657385" h="21207">
                  <a:moveTo>
                    <a:pt x="0" y="1"/>
                  </a:moveTo>
                  <a:lnTo>
                    <a:pt x="52946" y="0"/>
                  </a:lnTo>
                  <a:lnTo>
                    <a:pt x="109434" y="1"/>
                  </a:lnTo>
                  <a:lnTo>
                    <a:pt x="172307" y="0"/>
                  </a:lnTo>
                  <a:lnTo>
                    <a:pt x="226722" y="1"/>
                  </a:lnTo>
                  <a:lnTo>
                    <a:pt x="286602" y="0"/>
                  </a:lnTo>
                  <a:lnTo>
                    <a:pt x="346515" y="4858"/>
                  </a:lnTo>
                  <a:lnTo>
                    <a:pt x="406288" y="8727"/>
                  </a:lnTo>
                  <a:lnTo>
                    <a:pt x="468401" y="13425"/>
                  </a:lnTo>
                  <a:lnTo>
                    <a:pt x="523976" y="14044"/>
                  </a:lnTo>
                  <a:lnTo>
                    <a:pt x="585682" y="18204"/>
                  </a:lnTo>
                  <a:lnTo>
                    <a:pt x="633093" y="11311"/>
                  </a:lnTo>
                  <a:lnTo>
                    <a:pt x="657384" y="2120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895AB61-5DD0-478A-85A3-0FE8D7A2146F}"/>
                </a:ext>
              </a:extLst>
            </p:cNvPr>
            <p:cNvSpPr/>
            <p:nvPr/>
          </p:nvSpPr>
          <p:spPr>
            <a:xfrm>
              <a:off x="5126512" y="5386308"/>
              <a:ext cx="756346" cy="26763"/>
            </a:xfrm>
            <a:custGeom>
              <a:avLst/>
              <a:gdLst/>
              <a:ahLst/>
              <a:cxnLst/>
              <a:rect l="0" t="0" r="0" b="0"/>
              <a:pathLst>
                <a:path w="756346" h="26763">
                  <a:moveTo>
                    <a:pt x="0" y="0"/>
                  </a:moveTo>
                  <a:lnTo>
                    <a:pt x="52945" y="3753"/>
                  </a:lnTo>
                  <a:lnTo>
                    <a:pt x="116435" y="8727"/>
                  </a:lnTo>
                  <a:lnTo>
                    <a:pt x="168387" y="13069"/>
                  </a:lnTo>
                  <a:lnTo>
                    <a:pt x="226884" y="16091"/>
                  </a:lnTo>
                  <a:lnTo>
                    <a:pt x="289254" y="20757"/>
                  </a:lnTo>
                  <a:lnTo>
                    <a:pt x="351909" y="26762"/>
                  </a:lnTo>
                  <a:lnTo>
                    <a:pt x="405214" y="23218"/>
                  </a:lnTo>
                  <a:lnTo>
                    <a:pt x="458184" y="17718"/>
                  </a:lnTo>
                  <a:lnTo>
                    <a:pt x="510559" y="14609"/>
                  </a:lnTo>
                  <a:lnTo>
                    <a:pt x="572081" y="12085"/>
                  </a:lnTo>
                  <a:lnTo>
                    <a:pt x="626835" y="7729"/>
                  </a:lnTo>
                  <a:lnTo>
                    <a:pt x="688084" y="3403"/>
                  </a:lnTo>
                  <a:lnTo>
                    <a:pt x="736554" y="448"/>
                  </a:lnTo>
                  <a:lnTo>
                    <a:pt x="75634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092D1EE-EB79-4290-8547-0B517F454DEA}"/>
                </a:ext>
              </a:extLst>
            </p:cNvPr>
            <p:cNvSpPr/>
            <p:nvPr/>
          </p:nvSpPr>
          <p:spPr>
            <a:xfrm>
              <a:off x="6073711" y="5322707"/>
              <a:ext cx="523080" cy="7053"/>
            </a:xfrm>
            <a:custGeom>
              <a:avLst/>
              <a:gdLst/>
              <a:ahLst/>
              <a:cxnLst/>
              <a:rect l="0" t="0" r="0" b="0"/>
              <a:pathLst>
                <a:path w="523080" h="7053">
                  <a:moveTo>
                    <a:pt x="0" y="7052"/>
                  </a:moveTo>
                  <a:lnTo>
                    <a:pt x="57284" y="7051"/>
                  </a:lnTo>
                  <a:lnTo>
                    <a:pt x="110199" y="7052"/>
                  </a:lnTo>
                  <a:lnTo>
                    <a:pt x="173512" y="7051"/>
                  </a:lnTo>
                  <a:lnTo>
                    <a:pt x="226959" y="2194"/>
                  </a:lnTo>
                  <a:lnTo>
                    <a:pt x="282896" y="420"/>
                  </a:lnTo>
                  <a:lnTo>
                    <a:pt x="339324" y="69"/>
                  </a:lnTo>
                  <a:lnTo>
                    <a:pt x="390992" y="0"/>
                  </a:lnTo>
                  <a:lnTo>
                    <a:pt x="443668" y="2081"/>
                  </a:lnTo>
                  <a:lnTo>
                    <a:pt x="504942" y="6397"/>
                  </a:lnTo>
                  <a:lnTo>
                    <a:pt x="523079" y="70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47314F-6FAE-495D-8775-C92CAC1B67F8}"/>
                </a:ext>
              </a:extLst>
            </p:cNvPr>
            <p:cNvSpPr/>
            <p:nvPr/>
          </p:nvSpPr>
          <p:spPr>
            <a:xfrm>
              <a:off x="6950222" y="5333410"/>
              <a:ext cx="402915" cy="45830"/>
            </a:xfrm>
            <a:custGeom>
              <a:avLst/>
              <a:gdLst/>
              <a:ahLst/>
              <a:cxnLst/>
              <a:rect l="0" t="0" r="0" b="0"/>
              <a:pathLst>
                <a:path w="402915" h="45830">
                  <a:moveTo>
                    <a:pt x="0" y="10486"/>
                  </a:moveTo>
                  <a:lnTo>
                    <a:pt x="53856" y="4844"/>
                  </a:lnTo>
                  <a:lnTo>
                    <a:pt x="78528" y="0"/>
                  </a:lnTo>
                  <a:lnTo>
                    <a:pt x="139353" y="3799"/>
                  </a:lnTo>
                  <a:lnTo>
                    <a:pt x="195921" y="9451"/>
                  </a:lnTo>
                  <a:lnTo>
                    <a:pt x="248404" y="15925"/>
                  </a:lnTo>
                  <a:lnTo>
                    <a:pt x="306244" y="24767"/>
                  </a:lnTo>
                  <a:lnTo>
                    <a:pt x="362874" y="34077"/>
                  </a:lnTo>
                  <a:lnTo>
                    <a:pt x="402914" y="458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E7E0091-33E9-46AF-A8E8-8889431F1B23}"/>
                </a:ext>
              </a:extLst>
            </p:cNvPr>
            <p:cNvSpPr/>
            <p:nvPr/>
          </p:nvSpPr>
          <p:spPr>
            <a:xfrm>
              <a:off x="7741911" y="5334349"/>
              <a:ext cx="614973" cy="87303"/>
            </a:xfrm>
            <a:custGeom>
              <a:avLst/>
              <a:gdLst/>
              <a:ahLst/>
              <a:cxnLst/>
              <a:rect l="0" t="0" r="0" b="0"/>
              <a:pathLst>
                <a:path w="614973" h="87303">
                  <a:moveTo>
                    <a:pt x="0" y="16616"/>
                  </a:moveTo>
                  <a:lnTo>
                    <a:pt x="53601" y="0"/>
                  </a:lnTo>
                  <a:lnTo>
                    <a:pt x="114960" y="1174"/>
                  </a:lnTo>
                  <a:lnTo>
                    <a:pt x="172342" y="4316"/>
                  </a:lnTo>
                  <a:lnTo>
                    <a:pt x="219925" y="10091"/>
                  </a:lnTo>
                  <a:lnTo>
                    <a:pt x="268844" y="18872"/>
                  </a:lnTo>
                  <a:lnTo>
                    <a:pt x="320253" y="31422"/>
                  </a:lnTo>
                  <a:lnTo>
                    <a:pt x="375279" y="42994"/>
                  </a:lnTo>
                  <a:lnTo>
                    <a:pt x="431377" y="53491"/>
                  </a:lnTo>
                  <a:lnTo>
                    <a:pt x="487793" y="64456"/>
                  </a:lnTo>
                  <a:lnTo>
                    <a:pt x="540114" y="72679"/>
                  </a:lnTo>
                  <a:lnTo>
                    <a:pt x="599995" y="84097"/>
                  </a:lnTo>
                  <a:lnTo>
                    <a:pt x="614972" y="873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AF73F3-A85A-4450-BD4F-579F3067E54E}"/>
              </a:ext>
            </a:extLst>
          </p:cNvPr>
          <p:cNvGrpSpPr/>
          <p:nvPr/>
        </p:nvGrpSpPr>
        <p:grpSpPr>
          <a:xfrm>
            <a:off x="1889072" y="5832545"/>
            <a:ext cx="2572988" cy="543201"/>
            <a:chOff x="1889072" y="5832545"/>
            <a:chExt cx="2572988" cy="54320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87A602B-9760-4F82-AF7B-4C7CF62B1ECA}"/>
                </a:ext>
              </a:extLst>
            </p:cNvPr>
            <p:cNvSpPr/>
            <p:nvPr/>
          </p:nvSpPr>
          <p:spPr>
            <a:xfrm>
              <a:off x="1945654" y="5832545"/>
              <a:ext cx="395812" cy="486825"/>
            </a:xfrm>
            <a:custGeom>
              <a:avLst/>
              <a:gdLst/>
              <a:ahLst/>
              <a:cxnLst/>
              <a:rect l="0" t="0" r="0" b="0"/>
              <a:pathLst>
                <a:path w="395812" h="486825">
                  <a:moveTo>
                    <a:pt x="14105" y="295971"/>
                  </a:moveTo>
                  <a:lnTo>
                    <a:pt x="2833" y="355470"/>
                  </a:lnTo>
                  <a:lnTo>
                    <a:pt x="219" y="415198"/>
                  </a:lnTo>
                  <a:lnTo>
                    <a:pt x="0" y="473058"/>
                  </a:lnTo>
                  <a:lnTo>
                    <a:pt x="1560" y="476861"/>
                  </a:lnTo>
                  <a:lnTo>
                    <a:pt x="4171" y="476255"/>
                  </a:lnTo>
                  <a:lnTo>
                    <a:pt x="7482" y="472709"/>
                  </a:lnTo>
                  <a:lnTo>
                    <a:pt x="20922" y="419011"/>
                  </a:lnTo>
                  <a:lnTo>
                    <a:pt x="35288" y="357747"/>
                  </a:lnTo>
                  <a:lnTo>
                    <a:pt x="51947" y="300441"/>
                  </a:lnTo>
                  <a:lnTo>
                    <a:pt x="69402" y="241746"/>
                  </a:lnTo>
                  <a:lnTo>
                    <a:pt x="92005" y="179368"/>
                  </a:lnTo>
                  <a:lnTo>
                    <a:pt x="110583" y="124291"/>
                  </a:lnTo>
                  <a:lnTo>
                    <a:pt x="136824" y="66083"/>
                  </a:lnTo>
                  <a:lnTo>
                    <a:pt x="178087" y="6288"/>
                  </a:lnTo>
                  <a:lnTo>
                    <a:pt x="184688" y="2317"/>
                  </a:lnTo>
                  <a:lnTo>
                    <a:pt x="198305" y="0"/>
                  </a:lnTo>
                  <a:lnTo>
                    <a:pt x="203664" y="2052"/>
                  </a:lnTo>
                  <a:lnTo>
                    <a:pt x="211714" y="10615"/>
                  </a:lnTo>
                  <a:lnTo>
                    <a:pt x="220217" y="66561"/>
                  </a:lnTo>
                  <a:lnTo>
                    <a:pt x="231810" y="122119"/>
                  </a:lnTo>
                  <a:lnTo>
                    <a:pt x="252515" y="180583"/>
                  </a:lnTo>
                  <a:lnTo>
                    <a:pt x="266945" y="232512"/>
                  </a:lnTo>
                  <a:lnTo>
                    <a:pt x="290856" y="283494"/>
                  </a:lnTo>
                  <a:lnTo>
                    <a:pt x="310764" y="334958"/>
                  </a:lnTo>
                  <a:lnTo>
                    <a:pt x="340163" y="394791"/>
                  </a:lnTo>
                  <a:lnTo>
                    <a:pt x="374064" y="455822"/>
                  </a:lnTo>
                  <a:lnTo>
                    <a:pt x="395811" y="4868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2E94136-5E0D-42E5-86AB-A209DCC0FC78}"/>
                </a:ext>
              </a:extLst>
            </p:cNvPr>
            <p:cNvSpPr/>
            <p:nvPr/>
          </p:nvSpPr>
          <p:spPr>
            <a:xfrm>
              <a:off x="1889072" y="6087087"/>
              <a:ext cx="374639" cy="27293"/>
            </a:xfrm>
            <a:custGeom>
              <a:avLst/>
              <a:gdLst/>
              <a:ahLst/>
              <a:cxnLst/>
              <a:rect l="0" t="0" r="0" b="0"/>
              <a:pathLst>
                <a:path w="374639" h="27293">
                  <a:moveTo>
                    <a:pt x="0" y="6086"/>
                  </a:moveTo>
                  <a:lnTo>
                    <a:pt x="45441" y="0"/>
                  </a:lnTo>
                  <a:lnTo>
                    <a:pt x="107463" y="8941"/>
                  </a:lnTo>
                  <a:lnTo>
                    <a:pt x="162048" y="13107"/>
                  </a:lnTo>
                  <a:lnTo>
                    <a:pt x="221118" y="18585"/>
                  </a:lnTo>
                  <a:lnTo>
                    <a:pt x="269198" y="21833"/>
                  </a:lnTo>
                  <a:lnTo>
                    <a:pt x="327194" y="26213"/>
                  </a:lnTo>
                  <a:lnTo>
                    <a:pt x="374638" y="272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60640B-16F5-4287-8D3B-751EAA52DDD1}"/>
                </a:ext>
              </a:extLst>
            </p:cNvPr>
            <p:cNvSpPr/>
            <p:nvPr/>
          </p:nvSpPr>
          <p:spPr>
            <a:xfrm>
              <a:off x="3083673" y="5888182"/>
              <a:ext cx="155511" cy="346364"/>
            </a:xfrm>
            <a:custGeom>
              <a:avLst/>
              <a:gdLst/>
              <a:ahLst/>
              <a:cxnLst/>
              <a:rect l="0" t="0" r="0" b="0"/>
              <a:pathLst>
                <a:path w="155511" h="346364">
                  <a:moveTo>
                    <a:pt x="0" y="0"/>
                  </a:moveTo>
                  <a:lnTo>
                    <a:pt x="33045" y="32113"/>
                  </a:lnTo>
                  <a:lnTo>
                    <a:pt x="53578" y="90843"/>
                  </a:lnTo>
                  <a:lnTo>
                    <a:pt x="73135" y="146201"/>
                  </a:lnTo>
                  <a:lnTo>
                    <a:pt x="90123" y="207503"/>
                  </a:lnTo>
                  <a:lnTo>
                    <a:pt x="115713" y="265274"/>
                  </a:lnTo>
                  <a:lnTo>
                    <a:pt x="142863" y="323488"/>
                  </a:lnTo>
                  <a:lnTo>
                    <a:pt x="155510" y="3463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F66B917-1CB6-4D58-822D-6EE75921F9B5}"/>
                </a:ext>
              </a:extLst>
            </p:cNvPr>
            <p:cNvSpPr/>
            <p:nvPr/>
          </p:nvSpPr>
          <p:spPr>
            <a:xfrm>
              <a:off x="3002166" y="5834472"/>
              <a:ext cx="393363" cy="541274"/>
            </a:xfrm>
            <a:custGeom>
              <a:avLst/>
              <a:gdLst/>
              <a:ahLst/>
              <a:cxnLst/>
              <a:rect l="0" t="0" r="0" b="0"/>
              <a:pathLst>
                <a:path w="393363" h="541274">
                  <a:moveTo>
                    <a:pt x="3752" y="32504"/>
                  </a:moveTo>
                  <a:lnTo>
                    <a:pt x="0" y="21246"/>
                  </a:lnTo>
                  <a:lnTo>
                    <a:pt x="465" y="16359"/>
                  </a:lnTo>
                  <a:lnTo>
                    <a:pt x="5171" y="6741"/>
                  </a:lnTo>
                  <a:lnTo>
                    <a:pt x="10981" y="3548"/>
                  </a:lnTo>
                  <a:lnTo>
                    <a:pt x="27909" y="0"/>
                  </a:lnTo>
                  <a:lnTo>
                    <a:pt x="87668" y="7249"/>
                  </a:lnTo>
                  <a:lnTo>
                    <a:pt x="147410" y="26143"/>
                  </a:lnTo>
                  <a:lnTo>
                    <a:pt x="198373" y="44425"/>
                  </a:lnTo>
                  <a:lnTo>
                    <a:pt x="255971" y="68806"/>
                  </a:lnTo>
                  <a:lnTo>
                    <a:pt x="315126" y="103317"/>
                  </a:lnTo>
                  <a:lnTo>
                    <a:pt x="354205" y="138550"/>
                  </a:lnTo>
                  <a:lnTo>
                    <a:pt x="364500" y="154249"/>
                  </a:lnTo>
                  <a:lnTo>
                    <a:pt x="371694" y="174317"/>
                  </a:lnTo>
                  <a:lnTo>
                    <a:pt x="371570" y="182810"/>
                  </a:lnTo>
                  <a:lnTo>
                    <a:pt x="369131" y="190042"/>
                  </a:lnTo>
                  <a:lnTo>
                    <a:pt x="365149" y="196435"/>
                  </a:lnTo>
                  <a:lnTo>
                    <a:pt x="354440" y="205632"/>
                  </a:lnTo>
                  <a:lnTo>
                    <a:pt x="310343" y="228637"/>
                  </a:lnTo>
                  <a:lnTo>
                    <a:pt x="249292" y="242312"/>
                  </a:lnTo>
                  <a:lnTo>
                    <a:pt x="187994" y="249961"/>
                  </a:lnTo>
                  <a:lnTo>
                    <a:pt x="149928" y="251302"/>
                  </a:lnTo>
                  <a:lnTo>
                    <a:pt x="145971" y="252982"/>
                  </a:lnTo>
                  <a:lnTo>
                    <a:pt x="145689" y="255674"/>
                  </a:lnTo>
                  <a:lnTo>
                    <a:pt x="147857" y="259039"/>
                  </a:lnTo>
                  <a:lnTo>
                    <a:pt x="208137" y="289489"/>
                  </a:lnTo>
                  <a:lnTo>
                    <a:pt x="263089" y="317620"/>
                  </a:lnTo>
                  <a:lnTo>
                    <a:pt x="306328" y="344923"/>
                  </a:lnTo>
                  <a:lnTo>
                    <a:pt x="367534" y="407179"/>
                  </a:lnTo>
                  <a:lnTo>
                    <a:pt x="393362" y="449558"/>
                  </a:lnTo>
                  <a:lnTo>
                    <a:pt x="392636" y="467882"/>
                  </a:lnTo>
                  <a:lnTo>
                    <a:pt x="390244" y="478266"/>
                  </a:lnTo>
                  <a:lnTo>
                    <a:pt x="377114" y="496087"/>
                  </a:lnTo>
                  <a:lnTo>
                    <a:pt x="340439" y="522975"/>
                  </a:lnTo>
                  <a:lnTo>
                    <a:pt x="308589" y="534752"/>
                  </a:lnTo>
                  <a:lnTo>
                    <a:pt x="250961" y="540566"/>
                  </a:lnTo>
                  <a:lnTo>
                    <a:pt x="200239" y="541273"/>
                  </a:lnTo>
                  <a:lnTo>
                    <a:pt x="140582" y="539330"/>
                  </a:lnTo>
                  <a:lnTo>
                    <a:pt x="92050" y="528601"/>
                  </a:lnTo>
                  <a:lnTo>
                    <a:pt x="60301" y="5131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59BEBE-BF81-4DE2-9112-ECACD667A3F8}"/>
                </a:ext>
              </a:extLst>
            </p:cNvPr>
            <p:cNvSpPr/>
            <p:nvPr/>
          </p:nvSpPr>
          <p:spPr>
            <a:xfrm>
              <a:off x="4104317" y="5910406"/>
              <a:ext cx="357743" cy="352415"/>
            </a:xfrm>
            <a:custGeom>
              <a:avLst/>
              <a:gdLst/>
              <a:ahLst/>
              <a:cxnLst/>
              <a:rect l="0" t="0" r="0" b="0"/>
              <a:pathLst>
                <a:path w="357743" h="352415">
                  <a:moveTo>
                    <a:pt x="343605" y="90874"/>
                  </a:moveTo>
                  <a:lnTo>
                    <a:pt x="347357" y="75865"/>
                  </a:lnTo>
                  <a:lnTo>
                    <a:pt x="345011" y="62211"/>
                  </a:lnTo>
                  <a:lnTo>
                    <a:pt x="334859" y="43373"/>
                  </a:lnTo>
                  <a:lnTo>
                    <a:pt x="324795" y="32849"/>
                  </a:lnTo>
                  <a:lnTo>
                    <a:pt x="301466" y="18878"/>
                  </a:lnTo>
                  <a:lnTo>
                    <a:pt x="252398" y="4142"/>
                  </a:lnTo>
                  <a:lnTo>
                    <a:pt x="200971" y="0"/>
                  </a:lnTo>
                  <a:lnTo>
                    <a:pt x="147528" y="3372"/>
                  </a:lnTo>
                  <a:lnTo>
                    <a:pt x="87806" y="18264"/>
                  </a:lnTo>
                  <a:lnTo>
                    <a:pt x="47390" y="36970"/>
                  </a:lnTo>
                  <a:lnTo>
                    <a:pt x="30526" y="49639"/>
                  </a:lnTo>
                  <a:lnTo>
                    <a:pt x="6550" y="87713"/>
                  </a:lnTo>
                  <a:lnTo>
                    <a:pt x="0" y="114896"/>
                  </a:lnTo>
                  <a:lnTo>
                    <a:pt x="2656" y="133490"/>
                  </a:lnTo>
                  <a:lnTo>
                    <a:pt x="18230" y="180438"/>
                  </a:lnTo>
                  <a:lnTo>
                    <a:pt x="57359" y="227539"/>
                  </a:lnTo>
                  <a:lnTo>
                    <a:pt x="118809" y="269065"/>
                  </a:lnTo>
                  <a:lnTo>
                    <a:pt x="174234" y="298077"/>
                  </a:lnTo>
                  <a:lnTo>
                    <a:pt x="235419" y="323005"/>
                  </a:lnTo>
                  <a:lnTo>
                    <a:pt x="293698" y="339216"/>
                  </a:lnTo>
                  <a:lnTo>
                    <a:pt x="330127" y="348503"/>
                  </a:lnTo>
                  <a:lnTo>
                    <a:pt x="357742" y="3524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A6B446-5555-4082-A26C-B521E72D3C01}"/>
              </a:ext>
            </a:extLst>
          </p:cNvPr>
          <p:cNvGrpSpPr/>
          <p:nvPr/>
        </p:nvGrpSpPr>
        <p:grpSpPr>
          <a:xfrm>
            <a:off x="5218404" y="5520612"/>
            <a:ext cx="3244510" cy="855308"/>
            <a:chOff x="5218404" y="5520612"/>
            <a:chExt cx="3244510" cy="85530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8503D98-BEE9-45BD-ABD6-378444966206}"/>
                </a:ext>
              </a:extLst>
            </p:cNvPr>
            <p:cNvSpPr/>
            <p:nvPr/>
          </p:nvSpPr>
          <p:spPr>
            <a:xfrm>
              <a:off x="5260816" y="5881114"/>
              <a:ext cx="473600" cy="311021"/>
            </a:xfrm>
            <a:custGeom>
              <a:avLst/>
              <a:gdLst/>
              <a:ahLst/>
              <a:cxnLst/>
              <a:rect l="0" t="0" r="0" b="0"/>
              <a:pathLst>
                <a:path w="473600" h="311021">
                  <a:moveTo>
                    <a:pt x="0" y="0"/>
                  </a:moveTo>
                  <a:lnTo>
                    <a:pt x="28662" y="9784"/>
                  </a:lnTo>
                  <a:lnTo>
                    <a:pt x="87617" y="43966"/>
                  </a:lnTo>
                  <a:lnTo>
                    <a:pt x="149740" y="85649"/>
                  </a:lnTo>
                  <a:lnTo>
                    <a:pt x="209000" y="126438"/>
                  </a:lnTo>
                  <a:lnTo>
                    <a:pt x="268790" y="172311"/>
                  </a:lnTo>
                  <a:lnTo>
                    <a:pt x="316484" y="206652"/>
                  </a:lnTo>
                  <a:lnTo>
                    <a:pt x="379761" y="246799"/>
                  </a:lnTo>
                  <a:lnTo>
                    <a:pt x="440065" y="288018"/>
                  </a:lnTo>
                  <a:lnTo>
                    <a:pt x="473599" y="3110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E73F07-2C93-4A96-AE4E-98E982A37377}"/>
                </a:ext>
              </a:extLst>
            </p:cNvPr>
            <p:cNvSpPr/>
            <p:nvPr/>
          </p:nvSpPr>
          <p:spPr>
            <a:xfrm>
              <a:off x="5218404" y="5923525"/>
              <a:ext cx="438257" cy="197923"/>
            </a:xfrm>
            <a:custGeom>
              <a:avLst/>
              <a:gdLst/>
              <a:ahLst/>
              <a:cxnLst/>
              <a:rect l="0" t="0" r="0" b="0"/>
              <a:pathLst>
                <a:path w="438257" h="197923">
                  <a:moveTo>
                    <a:pt x="438256" y="0"/>
                  </a:moveTo>
                  <a:lnTo>
                    <a:pt x="383892" y="13591"/>
                  </a:lnTo>
                  <a:lnTo>
                    <a:pt x="324593" y="37676"/>
                  </a:lnTo>
                  <a:lnTo>
                    <a:pt x="261320" y="70209"/>
                  </a:lnTo>
                  <a:lnTo>
                    <a:pt x="200560" y="103737"/>
                  </a:lnTo>
                  <a:lnTo>
                    <a:pt x="148352" y="133065"/>
                  </a:lnTo>
                  <a:lnTo>
                    <a:pt x="91231" y="159749"/>
                  </a:lnTo>
                  <a:lnTo>
                    <a:pt x="30803" y="184704"/>
                  </a:lnTo>
                  <a:lnTo>
                    <a:pt x="0" y="19792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F141A83-0313-4798-81BD-E2FD9823E07F}"/>
                </a:ext>
              </a:extLst>
            </p:cNvPr>
            <p:cNvSpPr/>
            <p:nvPr/>
          </p:nvSpPr>
          <p:spPr>
            <a:xfrm>
              <a:off x="6031299" y="5817496"/>
              <a:ext cx="565492" cy="289815"/>
            </a:xfrm>
            <a:custGeom>
              <a:avLst/>
              <a:gdLst/>
              <a:ahLst/>
              <a:cxnLst/>
              <a:rect l="0" t="0" r="0" b="0"/>
              <a:pathLst>
                <a:path w="565492" h="289815">
                  <a:moveTo>
                    <a:pt x="0" y="0"/>
                  </a:moveTo>
                  <a:lnTo>
                    <a:pt x="56212" y="12842"/>
                  </a:lnTo>
                  <a:lnTo>
                    <a:pt x="109453" y="31044"/>
                  </a:lnTo>
                  <a:lnTo>
                    <a:pt x="172679" y="60848"/>
                  </a:lnTo>
                  <a:lnTo>
                    <a:pt x="221684" y="87756"/>
                  </a:lnTo>
                  <a:lnTo>
                    <a:pt x="274776" y="115626"/>
                  </a:lnTo>
                  <a:lnTo>
                    <a:pt x="330301" y="147532"/>
                  </a:lnTo>
                  <a:lnTo>
                    <a:pt x="386546" y="181857"/>
                  </a:lnTo>
                  <a:lnTo>
                    <a:pt x="443006" y="216898"/>
                  </a:lnTo>
                  <a:lnTo>
                    <a:pt x="495776" y="248400"/>
                  </a:lnTo>
                  <a:lnTo>
                    <a:pt x="553595" y="282732"/>
                  </a:lnTo>
                  <a:lnTo>
                    <a:pt x="565491" y="2898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80BCB96-B938-4382-936D-0C91B19099E8}"/>
                </a:ext>
              </a:extLst>
            </p:cNvPr>
            <p:cNvSpPr/>
            <p:nvPr/>
          </p:nvSpPr>
          <p:spPr>
            <a:xfrm>
              <a:off x="6186808" y="5838701"/>
              <a:ext cx="431189" cy="155512"/>
            </a:xfrm>
            <a:custGeom>
              <a:avLst/>
              <a:gdLst/>
              <a:ahLst/>
              <a:cxnLst/>
              <a:rect l="0" t="0" r="0" b="0"/>
              <a:pathLst>
                <a:path w="431189" h="155512">
                  <a:moveTo>
                    <a:pt x="431188" y="0"/>
                  </a:moveTo>
                  <a:lnTo>
                    <a:pt x="375761" y="12058"/>
                  </a:lnTo>
                  <a:lnTo>
                    <a:pt x="319973" y="23599"/>
                  </a:lnTo>
                  <a:lnTo>
                    <a:pt x="267585" y="38639"/>
                  </a:lnTo>
                  <a:lnTo>
                    <a:pt x="213952" y="56735"/>
                  </a:lnTo>
                  <a:lnTo>
                    <a:pt x="161557" y="79189"/>
                  </a:lnTo>
                  <a:lnTo>
                    <a:pt x="101542" y="105598"/>
                  </a:lnTo>
                  <a:lnTo>
                    <a:pt x="44734" y="132173"/>
                  </a:lnTo>
                  <a:lnTo>
                    <a:pt x="9731" y="145805"/>
                  </a:lnTo>
                  <a:lnTo>
                    <a:pt x="0" y="1555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FBBC6F8-42E6-4A6F-B25D-D6B784BCC5D7}"/>
                </a:ext>
              </a:extLst>
            </p:cNvPr>
            <p:cNvSpPr/>
            <p:nvPr/>
          </p:nvSpPr>
          <p:spPr>
            <a:xfrm>
              <a:off x="6978497" y="5817496"/>
              <a:ext cx="395845" cy="197923"/>
            </a:xfrm>
            <a:custGeom>
              <a:avLst/>
              <a:gdLst/>
              <a:ahLst/>
              <a:cxnLst/>
              <a:rect l="0" t="0" r="0" b="0"/>
              <a:pathLst>
                <a:path w="395845" h="197923">
                  <a:moveTo>
                    <a:pt x="0" y="0"/>
                  </a:moveTo>
                  <a:lnTo>
                    <a:pt x="56998" y="24899"/>
                  </a:lnTo>
                  <a:lnTo>
                    <a:pt x="112955" y="50210"/>
                  </a:lnTo>
                  <a:lnTo>
                    <a:pt x="159656" y="72997"/>
                  </a:lnTo>
                  <a:lnTo>
                    <a:pt x="211194" y="99645"/>
                  </a:lnTo>
                  <a:lnTo>
                    <a:pt x="265472" y="127437"/>
                  </a:lnTo>
                  <a:lnTo>
                    <a:pt x="320039" y="155569"/>
                  </a:lnTo>
                  <a:lnTo>
                    <a:pt x="380742" y="189785"/>
                  </a:lnTo>
                  <a:lnTo>
                    <a:pt x="395844" y="19792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243C3B2-D1A4-4A46-B0CB-A645A9BD0C13}"/>
                </a:ext>
              </a:extLst>
            </p:cNvPr>
            <p:cNvSpPr/>
            <p:nvPr/>
          </p:nvSpPr>
          <p:spPr>
            <a:xfrm>
              <a:off x="6950222" y="5711466"/>
              <a:ext cx="452395" cy="339296"/>
            </a:xfrm>
            <a:custGeom>
              <a:avLst/>
              <a:gdLst/>
              <a:ahLst/>
              <a:cxnLst/>
              <a:rect l="0" t="0" r="0" b="0"/>
              <a:pathLst>
                <a:path w="452395" h="339296">
                  <a:moveTo>
                    <a:pt x="452394" y="0"/>
                  </a:moveTo>
                  <a:lnTo>
                    <a:pt x="440322" y="10501"/>
                  </a:lnTo>
                  <a:lnTo>
                    <a:pt x="384828" y="44171"/>
                  </a:lnTo>
                  <a:lnTo>
                    <a:pt x="331396" y="77987"/>
                  </a:lnTo>
                  <a:lnTo>
                    <a:pt x="272426" y="118772"/>
                  </a:lnTo>
                  <a:lnTo>
                    <a:pt x="218486" y="155700"/>
                  </a:lnTo>
                  <a:lnTo>
                    <a:pt x="166205" y="193248"/>
                  </a:lnTo>
                  <a:lnTo>
                    <a:pt x="106198" y="238244"/>
                  </a:lnTo>
                  <a:lnTo>
                    <a:pt x="45142" y="288157"/>
                  </a:lnTo>
                  <a:lnTo>
                    <a:pt x="0" y="3392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AFC446-A7E5-44D3-8331-09786529313B}"/>
                </a:ext>
              </a:extLst>
            </p:cNvPr>
            <p:cNvSpPr/>
            <p:nvPr/>
          </p:nvSpPr>
          <p:spPr>
            <a:xfrm>
              <a:off x="7890352" y="5690260"/>
              <a:ext cx="551355" cy="339296"/>
            </a:xfrm>
            <a:custGeom>
              <a:avLst/>
              <a:gdLst/>
              <a:ahLst/>
              <a:cxnLst/>
              <a:rect l="0" t="0" r="0" b="0"/>
              <a:pathLst>
                <a:path w="551355" h="339296">
                  <a:moveTo>
                    <a:pt x="0" y="0"/>
                  </a:moveTo>
                  <a:lnTo>
                    <a:pt x="50584" y="20041"/>
                  </a:lnTo>
                  <a:lnTo>
                    <a:pt x="106015" y="45672"/>
                  </a:lnTo>
                  <a:lnTo>
                    <a:pt x="166328" y="80756"/>
                  </a:lnTo>
                  <a:lnTo>
                    <a:pt x="226327" y="118723"/>
                  </a:lnTo>
                  <a:lnTo>
                    <a:pt x="274058" y="151766"/>
                  </a:lnTo>
                  <a:lnTo>
                    <a:pt x="323806" y="187214"/>
                  </a:lnTo>
                  <a:lnTo>
                    <a:pt x="377205" y="226427"/>
                  </a:lnTo>
                  <a:lnTo>
                    <a:pt x="428196" y="262481"/>
                  </a:lnTo>
                  <a:lnTo>
                    <a:pt x="488397" y="301113"/>
                  </a:lnTo>
                  <a:lnTo>
                    <a:pt x="551354" y="3392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C2A63D4-FD08-4174-A8F9-DF93E55E2126}"/>
                </a:ext>
              </a:extLst>
            </p:cNvPr>
            <p:cNvSpPr/>
            <p:nvPr/>
          </p:nvSpPr>
          <p:spPr>
            <a:xfrm>
              <a:off x="8010520" y="5520612"/>
              <a:ext cx="452394" cy="855308"/>
            </a:xfrm>
            <a:custGeom>
              <a:avLst/>
              <a:gdLst/>
              <a:ahLst/>
              <a:cxnLst/>
              <a:rect l="0" t="0" r="0" b="0"/>
              <a:pathLst>
                <a:path w="452394" h="855308">
                  <a:moveTo>
                    <a:pt x="452393" y="0"/>
                  </a:moveTo>
                  <a:lnTo>
                    <a:pt x="425938" y="63440"/>
                  </a:lnTo>
                  <a:lnTo>
                    <a:pt x="406733" y="116030"/>
                  </a:lnTo>
                  <a:lnTo>
                    <a:pt x="387028" y="167201"/>
                  </a:lnTo>
                  <a:lnTo>
                    <a:pt x="361641" y="222156"/>
                  </a:lnTo>
                  <a:lnTo>
                    <a:pt x="333437" y="279803"/>
                  </a:lnTo>
                  <a:lnTo>
                    <a:pt x="311820" y="323327"/>
                  </a:lnTo>
                  <a:lnTo>
                    <a:pt x="287029" y="368850"/>
                  </a:lnTo>
                  <a:lnTo>
                    <a:pt x="259516" y="416834"/>
                  </a:lnTo>
                  <a:lnTo>
                    <a:pt x="228962" y="469577"/>
                  </a:lnTo>
                  <a:lnTo>
                    <a:pt x="194962" y="526528"/>
                  </a:lnTo>
                  <a:lnTo>
                    <a:pt x="158907" y="586660"/>
                  </a:lnTo>
                  <a:lnTo>
                    <a:pt x="121938" y="650037"/>
                  </a:lnTo>
                  <a:lnTo>
                    <a:pt x="86657" y="710668"/>
                  </a:lnTo>
                  <a:lnTo>
                    <a:pt x="54222" y="765889"/>
                  </a:lnTo>
                  <a:lnTo>
                    <a:pt x="17811" y="826021"/>
                  </a:lnTo>
                  <a:lnTo>
                    <a:pt x="0" y="85530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465B3C-DA22-40A7-B94B-8E7014FF9EFB}"/>
              </a:ext>
            </a:extLst>
          </p:cNvPr>
          <p:cNvGrpSpPr/>
          <p:nvPr/>
        </p:nvGrpSpPr>
        <p:grpSpPr>
          <a:xfrm>
            <a:off x="1702436" y="4880602"/>
            <a:ext cx="655809" cy="519845"/>
            <a:chOff x="1702436" y="4880602"/>
            <a:chExt cx="655809" cy="5198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D5D3535-8BAC-4E1E-A224-0429D0E4C7A4}"/>
                </a:ext>
              </a:extLst>
            </p:cNvPr>
            <p:cNvSpPr/>
            <p:nvPr/>
          </p:nvSpPr>
          <p:spPr>
            <a:xfrm>
              <a:off x="1702436" y="4880602"/>
              <a:ext cx="398696" cy="433739"/>
            </a:xfrm>
            <a:custGeom>
              <a:avLst/>
              <a:gdLst/>
              <a:ahLst/>
              <a:cxnLst/>
              <a:rect l="0" t="0" r="0" b="0"/>
              <a:pathLst>
                <a:path w="398696" h="433739">
                  <a:moveTo>
                    <a:pt x="108881" y="138137"/>
                  </a:moveTo>
                  <a:lnTo>
                    <a:pt x="98380" y="126064"/>
                  </a:lnTo>
                  <a:lnTo>
                    <a:pt x="92956" y="114707"/>
                  </a:lnTo>
                  <a:lnTo>
                    <a:pt x="89240" y="91313"/>
                  </a:lnTo>
                  <a:lnTo>
                    <a:pt x="94654" y="73606"/>
                  </a:lnTo>
                  <a:lnTo>
                    <a:pt x="105699" y="56834"/>
                  </a:lnTo>
                  <a:lnTo>
                    <a:pt x="143650" y="28169"/>
                  </a:lnTo>
                  <a:lnTo>
                    <a:pt x="200085" y="6510"/>
                  </a:lnTo>
                  <a:lnTo>
                    <a:pt x="224131" y="0"/>
                  </a:lnTo>
                  <a:lnTo>
                    <a:pt x="283059" y="942"/>
                  </a:lnTo>
                  <a:lnTo>
                    <a:pt x="302533" y="8831"/>
                  </a:lnTo>
                  <a:lnTo>
                    <a:pt x="311025" y="14234"/>
                  </a:lnTo>
                  <a:lnTo>
                    <a:pt x="322555" y="28613"/>
                  </a:lnTo>
                  <a:lnTo>
                    <a:pt x="329512" y="46262"/>
                  </a:lnTo>
                  <a:lnTo>
                    <a:pt x="332604" y="67196"/>
                  </a:lnTo>
                  <a:lnTo>
                    <a:pt x="326840" y="104812"/>
                  </a:lnTo>
                  <a:lnTo>
                    <a:pt x="306339" y="150678"/>
                  </a:lnTo>
                  <a:lnTo>
                    <a:pt x="263950" y="207747"/>
                  </a:lnTo>
                  <a:lnTo>
                    <a:pt x="209242" y="258240"/>
                  </a:lnTo>
                  <a:lnTo>
                    <a:pt x="153565" y="299924"/>
                  </a:lnTo>
                  <a:lnTo>
                    <a:pt x="97092" y="331070"/>
                  </a:lnTo>
                  <a:lnTo>
                    <a:pt x="40550" y="360382"/>
                  </a:lnTo>
                  <a:lnTo>
                    <a:pt x="931" y="389266"/>
                  </a:lnTo>
                  <a:lnTo>
                    <a:pt x="0" y="393521"/>
                  </a:lnTo>
                  <a:lnTo>
                    <a:pt x="2521" y="397144"/>
                  </a:lnTo>
                  <a:lnTo>
                    <a:pt x="7344" y="400344"/>
                  </a:lnTo>
                  <a:lnTo>
                    <a:pt x="47372" y="410339"/>
                  </a:lnTo>
                  <a:lnTo>
                    <a:pt x="104262" y="413356"/>
                  </a:lnTo>
                  <a:lnTo>
                    <a:pt x="165132" y="413753"/>
                  </a:lnTo>
                  <a:lnTo>
                    <a:pt x="224296" y="414591"/>
                  </a:lnTo>
                  <a:lnTo>
                    <a:pt x="279483" y="419899"/>
                  </a:lnTo>
                  <a:lnTo>
                    <a:pt x="341133" y="426468"/>
                  </a:lnTo>
                  <a:lnTo>
                    <a:pt x="381109" y="433738"/>
                  </a:lnTo>
                  <a:lnTo>
                    <a:pt x="390879" y="432356"/>
                  </a:lnTo>
                  <a:lnTo>
                    <a:pt x="398695" y="4279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38BFAE-08AA-4F40-9BBA-DA1B1725496A}"/>
                </a:ext>
              </a:extLst>
            </p:cNvPr>
            <p:cNvSpPr/>
            <p:nvPr/>
          </p:nvSpPr>
          <p:spPr>
            <a:xfrm>
              <a:off x="2123839" y="4940983"/>
              <a:ext cx="234406" cy="459464"/>
            </a:xfrm>
            <a:custGeom>
              <a:avLst/>
              <a:gdLst/>
              <a:ahLst/>
              <a:cxnLst/>
              <a:rect l="0" t="0" r="0" b="0"/>
              <a:pathLst>
                <a:path w="234406" h="459464">
                  <a:moveTo>
                    <a:pt x="76253" y="0"/>
                  </a:moveTo>
                  <a:lnTo>
                    <a:pt x="37479" y="60785"/>
                  </a:lnTo>
                  <a:lnTo>
                    <a:pt x="11475" y="122772"/>
                  </a:lnTo>
                  <a:lnTo>
                    <a:pt x="0" y="185181"/>
                  </a:lnTo>
                  <a:lnTo>
                    <a:pt x="790" y="240829"/>
                  </a:lnTo>
                  <a:lnTo>
                    <a:pt x="12128" y="283804"/>
                  </a:lnTo>
                  <a:lnTo>
                    <a:pt x="39302" y="338158"/>
                  </a:lnTo>
                  <a:lnTo>
                    <a:pt x="69904" y="364754"/>
                  </a:lnTo>
                  <a:lnTo>
                    <a:pt x="105614" y="375462"/>
                  </a:lnTo>
                  <a:lnTo>
                    <a:pt x="136004" y="376105"/>
                  </a:lnTo>
                  <a:lnTo>
                    <a:pt x="181170" y="363642"/>
                  </a:lnTo>
                  <a:lnTo>
                    <a:pt x="208476" y="346054"/>
                  </a:lnTo>
                  <a:lnTo>
                    <a:pt x="218272" y="336016"/>
                  </a:lnTo>
                  <a:lnTo>
                    <a:pt x="233584" y="303520"/>
                  </a:lnTo>
                  <a:lnTo>
                    <a:pt x="234405" y="287528"/>
                  </a:lnTo>
                  <a:lnTo>
                    <a:pt x="231367" y="270734"/>
                  </a:lnTo>
                  <a:lnTo>
                    <a:pt x="224780" y="255416"/>
                  </a:lnTo>
                  <a:lnTo>
                    <a:pt x="214523" y="244943"/>
                  </a:lnTo>
                  <a:lnTo>
                    <a:pt x="208489" y="241051"/>
                  </a:lnTo>
                  <a:lnTo>
                    <a:pt x="195501" y="238820"/>
                  </a:lnTo>
                  <a:lnTo>
                    <a:pt x="188739" y="239325"/>
                  </a:lnTo>
                  <a:lnTo>
                    <a:pt x="182660" y="242803"/>
                  </a:lnTo>
                  <a:lnTo>
                    <a:pt x="171717" y="255045"/>
                  </a:lnTo>
                  <a:lnTo>
                    <a:pt x="160478" y="283353"/>
                  </a:lnTo>
                  <a:lnTo>
                    <a:pt x="160930" y="337029"/>
                  </a:lnTo>
                  <a:lnTo>
                    <a:pt x="170793" y="393965"/>
                  </a:lnTo>
                  <a:lnTo>
                    <a:pt x="180227" y="447579"/>
                  </a:lnTo>
                  <a:lnTo>
                    <a:pt x="182283" y="4594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911721-6E5F-493E-B8BC-227E94B6E4C3}"/>
              </a:ext>
            </a:extLst>
          </p:cNvPr>
          <p:cNvGrpSpPr/>
          <p:nvPr/>
        </p:nvGrpSpPr>
        <p:grpSpPr>
          <a:xfrm>
            <a:off x="2662437" y="4757199"/>
            <a:ext cx="1728937" cy="749277"/>
            <a:chOff x="2662437" y="4757199"/>
            <a:chExt cx="1728937" cy="749277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055A90-E3EB-4EED-BD3B-9B1980E1929D}"/>
                </a:ext>
              </a:extLst>
            </p:cNvPr>
            <p:cNvSpPr/>
            <p:nvPr/>
          </p:nvSpPr>
          <p:spPr>
            <a:xfrm>
              <a:off x="2662437" y="4886421"/>
              <a:ext cx="315207" cy="499888"/>
            </a:xfrm>
            <a:custGeom>
              <a:avLst/>
              <a:gdLst/>
              <a:ahLst/>
              <a:cxnLst/>
              <a:rect l="0" t="0" r="0" b="0"/>
              <a:pathLst>
                <a:path w="315207" h="499888">
                  <a:moveTo>
                    <a:pt x="4186" y="68700"/>
                  </a:moveTo>
                  <a:lnTo>
                    <a:pt x="17777" y="35432"/>
                  </a:lnTo>
                  <a:lnTo>
                    <a:pt x="32480" y="22236"/>
                  </a:lnTo>
                  <a:lnTo>
                    <a:pt x="62835" y="8070"/>
                  </a:lnTo>
                  <a:lnTo>
                    <a:pt x="112027" y="0"/>
                  </a:lnTo>
                  <a:lnTo>
                    <a:pt x="163668" y="5964"/>
                  </a:lnTo>
                  <a:lnTo>
                    <a:pt x="187053" y="14506"/>
                  </a:lnTo>
                  <a:lnTo>
                    <a:pt x="233645" y="45275"/>
                  </a:lnTo>
                  <a:lnTo>
                    <a:pt x="263242" y="77176"/>
                  </a:lnTo>
                  <a:lnTo>
                    <a:pt x="273717" y="101144"/>
                  </a:lnTo>
                  <a:lnTo>
                    <a:pt x="282722" y="151962"/>
                  </a:lnTo>
                  <a:lnTo>
                    <a:pt x="278647" y="215020"/>
                  </a:lnTo>
                  <a:lnTo>
                    <a:pt x="260638" y="276914"/>
                  </a:lnTo>
                  <a:lnTo>
                    <a:pt x="228129" y="337704"/>
                  </a:lnTo>
                  <a:lnTo>
                    <a:pt x="180770" y="393467"/>
                  </a:lnTo>
                  <a:lnTo>
                    <a:pt x="138479" y="426396"/>
                  </a:lnTo>
                  <a:lnTo>
                    <a:pt x="113529" y="437096"/>
                  </a:lnTo>
                  <a:lnTo>
                    <a:pt x="82486" y="441489"/>
                  </a:lnTo>
                  <a:lnTo>
                    <a:pt x="48418" y="439037"/>
                  </a:lnTo>
                  <a:lnTo>
                    <a:pt x="39172" y="434973"/>
                  </a:lnTo>
                  <a:lnTo>
                    <a:pt x="7736" y="404663"/>
                  </a:lnTo>
                  <a:lnTo>
                    <a:pt x="1837" y="390282"/>
                  </a:lnTo>
                  <a:lnTo>
                    <a:pt x="0" y="372634"/>
                  </a:lnTo>
                  <a:lnTo>
                    <a:pt x="4168" y="342190"/>
                  </a:lnTo>
                  <a:lnTo>
                    <a:pt x="21345" y="307903"/>
                  </a:lnTo>
                  <a:lnTo>
                    <a:pt x="35375" y="291252"/>
                  </a:lnTo>
                  <a:lnTo>
                    <a:pt x="54700" y="278616"/>
                  </a:lnTo>
                  <a:lnTo>
                    <a:pt x="83906" y="270176"/>
                  </a:lnTo>
                  <a:lnTo>
                    <a:pt x="102973" y="272390"/>
                  </a:lnTo>
                  <a:lnTo>
                    <a:pt x="120349" y="278610"/>
                  </a:lnTo>
                  <a:lnTo>
                    <a:pt x="153186" y="299946"/>
                  </a:lnTo>
                  <a:lnTo>
                    <a:pt x="162825" y="311278"/>
                  </a:lnTo>
                  <a:lnTo>
                    <a:pt x="202190" y="368173"/>
                  </a:lnTo>
                  <a:lnTo>
                    <a:pt x="212355" y="384013"/>
                  </a:lnTo>
                  <a:lnTo>
                    <a:pt x="233890" y="409076"/>
                  </a:lnTo>
                  <a:lnTo>
                    <a:pt x="274980" y="468141"/>
                  </a:lnTo>
                  <a:lnTo>
                    <a:pt x="287903" y="482636"/>
                  </a:lnTo>
                  <a:lnTo>
                    <a:pt x="315206" y="4998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CE753E-266E-41F5-AF9D-CE596A86194F}"/>
                </a:ext>
              </a:extLst>
            </p:cNvPr>
            <p:cNvSpPr/>
            <p:nvPr/>
          </p:nvSpPr>
          <p:spPr>
            <a:xfrm>
              <a:off x="3048330" y="4948496"/>
              <a:ext cx="298797" cy="379707"/>
            </a:xfrm>
            <a:custGeom>
              <a:avLst/>
              <a:gdLst/>
              <a:ahLst/>
              <a:cxnLst/>
              <a:rect l="0" t="0" r="0" b="0"/>
              <a:pathLst>
                <a:path w="298797" h="379707">
                  <a:moveTo>
                    <a:pt x="197922" y="41968"/>
                  </a:moveTo>
                  <a:lnTo>
                    <a:pt x="205427" y="34463"/>
                  </a:lnTo>
                  <a:lnTo>
                    <a:pt x="206067" y="30681"/>
                  </a:lnTo>
                  <a:lnTo>
                    <a:pt x="204923" y="26589"/>
                  </a:lnTo>
                  <a:lnTo>
                    <a:pt x="202589" y="22291"/>
                  </a:lnTo>
                  <a:lnTo>
                    <a:pt x="191619" y="15420"/>
                  </a:lnTo>
                  <a:lnTo>
                    <a:pt x="149183" y="2925"/>
                  </a:lnTo>
                  <a:lnTo>
                    <a:pt x="93726" y="0"/>
                  </a:lnTo>
                  <a:lnTo>
                    <a:pt x="49377" y="1214"/>
                  </a:lnTo>
                  <a:lnTo>
                    <a:pt x="34774" y="7100"/>
                  </a:lnTo>
                  <a:lnTo>
                    <a:pt x="25142" y="19140"/>
                  </a:lnTo>
                  <a:lnTo>
                    <a:pt x="12559" y="48716"/>
                  </a:lnTo>
                  <a:lnTo>
                    <a:pt x="7551" y="107345"/>
                  </a:lnTo>
                  <a:lnTo>
                    <a:pt x="10964" y="132288"/>
                  </a:lnTo>
                  <a:lnTo>
                    <a:pt x="20702" y="150848"/>
                  </a:lnTo>
                  <a:lnTo>
                    <a:pt x="27153" y="154610"/>
                  </a:lnTo>
                  <a:lnTo>
                    <a:pt x="63629" y="160649"/>
                  </a:lnTo>
                  <a:lnTo>
                    <a:pt x="118762" y="169694"/>
                  </a:lnTo>
                  <a:lnTo>
                    <a:pt x="177446" y="185478"/>
                  </a:lnTo>
                  <a:lnTo>
                    <a:pt x="217507" y="207185"/>
                  </a:lnTo>
                  <a:lnTo>
                    <a:pt x="270206" y="250107"/>
                  </a:lnTo>
                  <a:lnTo>
                    <a:pt x="287570" y="275856"/>
                  </a:lnTo>
                  <a:lnTo>
                    <a:pt x="298796" y="307384"/>
                  </a:lnTo>
                  <a:lnTo>
                    <a:pt x="297471" y="325389"/>
                  </a:lnTo>
                  <a:lnTo>
                    <a:pt x="290861" y="343078"/>
                  </a:lnTo>
                  <a:lnTo>
                    <a:pt x="280070" y="358794"/>
                  </a:lnTo>
                  <a:lnTo>
                    <a:pt x="267420" y="369444"/>
                  </a:lnTo>
                  <a:lnTo>
                    <a:pt x="260747" y="373384"/>
                  </a:lnTo>
                  <a:lnTo>
                    <a:pt x="210535" y="379706"/>
                  </a:lnTo>
                  <a:lnTo>
                    <a:pt x="153958" y="378861"/>
                  </a:lnTo>
                  <a:lnTo>
                    <a:pt x="100574" y="371363"/>
                  </a:lnTo>
                  <a:lnTo>
                    <a:pt x="40365" y="354400"/>
                  </a:lnTo>
                  <a:lnTo>
                    <a:pt x="0" y="3388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EB51092-C5DB-415E-BFFF-F2D9062E4D26}"/>
                </a:ext>
              </a:extLst>
            </p:cNvPr>
            <p:cNvSpPr/>
            <p:nvPr/>
          </p:nvSpPr>
          <p:spPr>
            <a:xfrm>
              <a:off x="3633124" y="4857441"/>
              <a:ext cx="431292" cy="493525"/>
            </a:xfrm>
            <a:custGeom>
              <a:avLst/>
              <a:gdLst/>
              <a:ahLst/>
              <a:cxnLst/>
              <a:rect l="0" t="0" r="0" b="0"/>
              <a:pathLst>
                <a:path w="431292" h="493525">
                  <a:moveTo>
                    <a:pt x="157414" y="69405"/>
                  </a:moveTo>
                  <a:lnTo>
                    <a:pt x="171005" y="39890"/>
                  </a:lnTo>
                  <a:lnTo>
                    <a:pt x="191374" y="23310"/>
                  </a:lnTo>
                  <a:lnTo>
                    <a:pt x="221058" y="8448"/>
                  </a:lnTo>
                  <a:lnTo>
                    <a:pt x="281395" y="0"/>
                  </a:lnTo>
                  <a:lnTo>
                    <a:pt x="309865" y="1193"/>
                  </a:lnTo>
                  <a:lnTo>
                    <a:pt x="325702" y="5316"/>
                  </a:lnTo>
                  <a:lnTo>
                    <a:pt x="374368" y="28715"/>
                  </a:lnTo>
                  <a:lnTo>
                    <a:pt x="390035" y="43735"/>
                  </a:lnTo>
                  <a:lnTo>
                    <a:pt x="416803" y="83771"/>
                  </a:lnTo>
                  <a:lnTo>
                    <a:pt x="427954" y="115615"/>
                  </a:lnTo>
                  <a:lnTo>
                    <a:pt x="431291" y="167517"/>
                  </a:lnTo>
                  <a:lnTo>
                    <a:pt x="423119" y="225453"/>
                  </a:lnTo>
                  <a:lnTo>
                    <a:pt x="399642" y="283661"/>
                  </a:lnTo>
                  <a:lnTo>
                    <a:pt x="368036" y="346442"/>
                  </a:lnTo>
                  <a:lnTo>
                    <a:pt x="312868" y="408477"/>
                  </a:lnTo>
                  <a:lnTo>
                    <a:pt x="284638" y="433178"/>
                  </a:lnTo>
                  <a:lnTo>
                    <a:pt x="241615" y="450302"/>
                  </a:lnTo>
                  <a:lnTo>
                    <a:pt x="185634" y="463083"/>
                  </a:lnTo>
                  <a:lnTo>
                    <a:pt x="157397" y="462513"/>
                  </a:lnTo>
                  <a:lnTo>
                    <a:pt x="97525" y="448596"/>
                  </a:lnTo>
                  <a:lnTo>
                    <a:pt x="51712" y="424766"/>
                  </a:lnTo>
                  <a:lnTo>
                    <a:pt x="18840" y="390795"/>
                  </a:lnTo>
                  <a:lnTo>
                    <a:pt x="8143" y="372241"/>
                  </a:lnTo>
                  <a:lnTo>
                    <a:pt x="0" y="344315"/>
                  </a:lnTo>
                  <a:lnTo>
                    <a:pt x="117" y="314922"/>
                  </a:lnTo>
                  <a:lnTo>
                    <a:pt x="8879" y="286316"/>
                  </a:lnTo>
                  <a:lnTo>
                    <a:pt x="25176" y="261696"/>
                  </a:lnTo>
                  <a:lnTo>
                    <a:pt x="44928" y="246983"/>
                  </a:lnTo>
                  <a:lnTo>
                    <a:pt x="69455" y="241402"/>
                  </a:lnTo>
                  <a:lnTo>
                    <a:pt x="96620" y="247254"/>
                  </a:lnTo>
                  <a:lnTo>
                    <a:pt x="137231" y="264089"/>
                  </a:lnTo>
                  <a:lnTo>
                    <a:pt x="187826" y="312705"/>
                  </a:lnTo>
                  <a:lnTo>
                    <a:pt x="230451" y="373434"/>
                  </a:lnTo>
                  <a:lnTo>
                    <a:pt x="251400" y="399552"/>
                  </a:lnTo>
                  <a:lnTo>
                    <a:pt x="308154" y="461104"/>
                  </a:lnTo>
                  <a:lnTo>
                    <a:pt x="323117" y="478682"/>
                  </a:lnTo>
                  <a:lnTo>
                    <a:pt x="348267" y="4935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027CF1F-BD73-4381-9729-9F4420E150C3}"/>
                </a:ext>
              </a:extLst>
            </p:cNvPr>
            <p:cNvSpPr/>
            <p:nvPr/>
          </p:nvSpPr>
          <p:spPr>
            <a:xfrm>
              <a:off x="4138468" y="4940983"/>
              <a:ext cx="196356" cy="144531"/>
            </a:xfrm>
            <a:custGeom>
              <a:avLst/>
              <a:gdLst/>
              <a:ahLst/>
              <a:cxnLst/>
              <a:rect l="0" t="0" r="0" b="0"/>
              <a:pathLst>
                <a:path w="196356" h="144531">
                  <a:moveTo>
                    <a:pt x="76189" y="0"/>
                  </a:moveTo>
                  <a:lnTo>
                    <a:pt x="42957" y="43071"/>
                  </a:lnTo>
                  <a:lnTo>
                    <a:pt x="784" y="102986"/>
                  </a:lnTo>
                  <a:lnTo>
                    <a:pt x="0" y="107142"/>
                  </a:lnTo>
                  <a:lnTo>
                    <a:pt x="1834" y="110699"/>
                  </a:lnTo>
                  <a:lnTo>
                    <a:pt x="5413" y="113855"/>
                  </a:lnTo>
                  <a:lnTo>
                    <a:pt x="61136" y="123366"/>
                  </a:lnTo>
                  <a:lnTo>
                    <a:pt x="122991" y="139067"/>
                  </a:lnTo>
                  <a:lnTo>
                    <a:pt x="146867" y="144530"/>
                  </a:lnTo>
                  <a:lnTo>
                    <a:pt x="171918" y="141872"/>
                  </a:lnTo>
                  <a:lnTo>
                    <a:pt x="196355" y="1343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8A94B90-12A9-4F0A-A998-6A8B99A6E2D8}"/>
                </a:ext>
              </a:extLst>
            </p:cNvPr>
            <p:cNvSpPr/>
            <p:nvPr/>
          </p:nvSpPr>
          <p:spPr>
            <a:xfrm>
              <a:off x="4257068" y="4757199"/>
              <a:ext cx="134306" cy="749277"/>
            </a:xfrm>
            <a:custGeom>
              <a:avLst/>
              <a:gdLst/>
              <a:ahLst/>
              <a:cxnLst/>
              <a:rect l="0" t="0" r="0" b="0"/>
              <a:pathLst>
                <a:path w="134306" h="749277">
                  <a:moveTo>
                    <a:pt x="134305" y="0"/>
                  </a:moveTo>
                  <a:lnTo>
                    <a:pt x="114628" y="37020"/>
                  </a:lnTo>
                  <a:lnTo>
                    <a:pt x="93194" y="94189"/>
                  </a:lnTo>
                  <a:lnTo>
                    <a:pt x="76143" y="145554"/>
                  </a:lnTo>
                  <a:lnTo>
                    <a:pt x="62339" y="198748"/>
                  </a:lnTo>
                  <a:lnTo>
                    <a:pt x="47192" y="255419"/>
                  </a:lnTo>
                  <a:lnTo>
                    <a:pt x="35822" y="318742"/>
                  </a:lnTo>
                  <a:lnTo>
                    <a:pt x="28417" y="367763"/>
                  </a:lnTo>
                  <a:lnTo>
                    <a:pt x="21249" y="419202"/>
                  </a:lnTo>
                  <a:lnTo>
                    <a:pt x="14150" y="476331"/>
                  </a:lnTo>
                  <a:lnTo>
                    <a:pt x="7072" y="538026"/>
                  </a:lnTo>
                  <a:lnTo>
                    <a:pt x="2096" y="601074"/>
                  </a:lnTo>
                  <a:lnTo>
                    <a:pt x="621" y="660335"/>
                  </a:lnTo>
                  <a:lnTo>
                    <a:pt x="123" y="722108"/>
                  </a:lnTo>
                  <a:lnTo>
                    <a:pt x="0" y="7492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D704662-8251-4CBA-BE69-A51837D5F553}"/>
              </a:ext>
            </a:extLst>
          </p:cNvPr>
          <p:cNvSpPr/>
          <p:nvPr/>
        </p:nvSpPr>
        <p:spPr>
          <a:xfrm>
            <a:off x="5137732" y="4639796"/>
            <a:ext cx="285822" cy="704101"/>
          </a:xfrm>
          <a:custGeom>
            <a:avLst/>
            <a:gdLst/>
            <a:ahLst/>
            <a:cxnLst/>
            <a:rect l="0" t="0" r="0" b="0"/>
            <a:pathLst>
              <a:path w="285822" h="704101">
                <a:moveTo>
                  <a:pt x="137221" y="230501"/>
                </a:moveTo>
                <a:lnTo>
                  <a:pt x="199334" y="188565"/>
                </a:lnTo>
                <a:lnTo>
                  <a:pt x="238262" y="163266"/>
                </a:lnTo>
                <a:lnTo>
                  <a:pt x="256433" y="143821"/>
                </a:lnTo>
                <a:lnTo>
                  <a:pt x="266705" y="118511"/>
                </a:lnTo>
                <a:lnTo>
                  <a:pt x="269383" y="100354"/>
                </a:lnTo>
                <a:lnTo>
                  <a:pt x="263386" y="72470"/>
                </a:lnTo>
                <a:lnTo>
                  <a:pt x="247908" y="48064"/>
                </a:lnTo>
                <a:lnTo>
                  <a:pt x="235111" y="37367"/>
                </a:lnTo>
                <a:lnTo>
                  <a:pt x="173574" y="4865"/>
                </a:lnTo>
                <a:lnTo>
                  <a:pt x="155734" y="627"/>
                </a:lnTo>
                <a:lnTo>
                  <a:pt x="107862" y="0"/>
                </a:lnTo>
                <a:lnTo>
                  <a:pt x="91186" y="3962"/>
                </a:lnTo>
                <a:lnTo>
                  <a:pt x="52761" y="28250"/>
                </a:lnTo>
                <a:lnTo>
                  <a:pt x="37496" y="42902"/>
                </a:lnTo>
                <a:lnTo>
                  <a:pt x="6031" y="101794"/>
                </a:lnTo>
                <a:lnTo>
                  <a:pt x="0" y="124821"/>
                </a:lnTo>
                <a:lnTo>
                  <a:pt x="4203" y="158255"/>
                </a:lnTo>
                <a:lnTo>
                  <a:pt x="19262" y="207684"/>
                </a:lnTo>
                <a:lnTo>
                  <a:pt x="44085" y="254928"/>
                </a:lnTo>
                <a:lnTo>
                  <a:pt x="64945" y="270115"/>
                </a:lnTo>
                <a:lnTo>
                  <a:pt x="91022" y="280811"/>
                </a:lnTo>
                <a:lnTo>
                  <a:pt x="122399" y="281449"/>
                </a:lnTo>
                <a:lnTo>
                  <a:pt x="142938" y="272256"/>
                </a:lnTo>
                <a:lnTo>
                  <a:pt x="190508" y="233233"/>
                </a:lnTo>
                <a:lnTo>
                  <a:pt x="223563" y="192694"/>
                </a:lnTo>
                <a:lnTo>
                  <a:pt x="259937" y="133032"/>
                </a:lnTo>
                <a:lnTo>
                  <a:pt x="269255" y="118066"/>
                </a:lnTo>
                <a:lnTo>
                  <a:pt x="273938" y="114703"/>
                </a:lnTo>
                <a:lnTo>
                  <a:pt x="278633" y="114032"/>
                </a:lnTo>
                <a:lnTo>
                  <a:pt x="283332" y="115156"/>
                </a:lnTo>
                <a:lnTo>
                  <a:pt x="285680" y="120617"/>
                </a:lnTo>
                <a:lnTo>
                  <a:pt x="285821" y="179990"/>
                </a:lnTo>
                <a:lnTo>
                  <a:pt x="280051" y="231723"/>
                </a:lnTo>
                <a:lnTo>
                  <a:pt x="272803" y="291613"/>
                </a:lnTo>
                <a:lnTo>
                  <a:pt x="271778" y="349358"/>
                </a:lnTo>
                <a:lnTo>
                  <a:pt x="271575" y="406958"/>
                </a:lnTo>
                <a:lnTo>
                  <a:pt x="267783" y="467467"/>
                </a:lnTo>
                <a:lnTo>
                  <a:pt x="265442" y="516002"/>
                </a:lnTo>
                <a:lnTo>
                  <a:pt x="264652" y="576798"/>
                </a:lnTo>
                <a:lnTo>
                  <a:pt x="264495" y="636746"/>
                </a:lnTo>
                <a:lnTo>
                  <a:pt x="264460" y="694774"/>
                </a:lnTo>
                <a:lnTo>
                  <a:pt x="264457" y="704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486B02B-5A92-4C33-B912-982E1684B735}"/>
              </a:ext>
            </a:extLst>
          </p:cNvPr>
          <p:cNvGrpSpPr/>
          <p:nvPr/>
        </p:nvGrpSpPr>
        <p:grpSpPr>
          <a:xfrm>
            <a:off x="5982649" y="4511542"/>
            <a:ext cx="1992528" cy="690982"/>
            <a:chOff x="5982649" y="4511542"/>
            <a:chExt cx="1992528" cy="690982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31244E9-BDCC-41A6-A66B-79E18217E319}"/>
                </a:ext>
              </a:extLst>
            </p:cNvPr>
            <p:cNvSpPr/>
            <p:nvPr/>
          </p:nvSpPr>
          <p:spPr>
            <a:xfrm>
              <a:off x="5982649" y="4639644"/>
              <a:ext cx="310190" cy="534606"/>
            </a:xfrm>
            <a:custGeom>
              <a:avLst/>
              <a:gdLst/>
              <a:ahLst/>
              <a:cxnLst/>
              <a:rect l="0" t="0" r="0" b="0"/>
              <a:pathLst>
                <a:path w="310190" h="534606">
                  <a:moveTo>
                    <a:pt x="281915" y="131692"/>
                  </a:moveTo>
                  <a:lnTo>
                    <a:pt x="291754" y="102176"/>
                  </a:lnTo>
                  <a:lnTo>
                    <a:pt x="291025" y="74339"/>
                  </a:lnTo>
                  <a:lnTo>
                    <a:pt x="285702" y="58815"/>
                  </a:lnTo>
                  <a:lnTo>
                    <a:pt x="265734" y="32298"/>
                  </a:lnTo>
                  <a:lnTo>
                    <a:pt x="245966" y="18902"/>
                  </a:lnTo>
                  <a:lnTo>
                    <a:pt x="207676" y="3266"/>
                  </a:lnTo>
                  <a:lnTo>
                    <a:pt x="188182" y="0"/>
                  </a:lnTo>
                  <a:lnTo>
                    <a:pt x="152040" y="5667"/>
                  </a:lnTo>
                  <a:lnTo>
                    <a:pt x="93053" y="26935"/>
                  </a:lnTo>
                  <a:lnTo>
                    <a:pt x="70445" y="42271"/>
                  </a:lnTo>
                  <a:lnTo>
                    <a:pt x="22869" y="103482"/>
                  </a:lnTo>
                  <a:lnTo>
                    <a:pt x="5479" y="137348"/>
                  </a:lnTo>
                  <a:lnTo>
                    <a:pt x="0" y="191158"/>
                  </a:lnTo>
                  <a:lnTo>
                    <a:pt x="3727" y="211528"/>
                  </a:lnTo>
                  <a:lnTo>
                    <a:pt x="14657" y="234149"/>
                  </a:lnTo>
                  <a:lnTo>
                    <a:pt x="36175" y="259618"/>
                  </a:lnTo>
                  <a:lnTo>
                    <a:pt x="86859" y="284578"/>
                  </a:lnTo>
                  <a:lnTo>
                    <a:pt x="95328" y="287809"/>
                  </a:lnTo>
                  <a:lnTo>
                    <a:pt x="133516" y="288604"/>
                  </a:lnTo>
                  <a:lnTo>
                    <a:pt x="173100" y="281051"/>
                  </a:lnTo>
                  <a:lnTo>
                    <a:pt x="210862" y="260784"/>
                  </a:lnTo>
                  <a:lnTo>
                    <a:pt x="247522" y="223127"/>
                  </a:lnTo>
                  <a:lnTo>
                    <a:pt x="283265" y="161250"/>
                  </a:lnTo>
                  <a:lnTo>
                    <a:pt x="291914" y="137570"/>
                  </a:lnTo>
                  <a:lnTo>
                    <a:pt x="299761" y="84980"/>
                  </a:lnTo>
                  <a:lnTo>
                    <a:pt x="296481" y="135927"/>
                  </a:lnTo>
                  <a:lnTo>
                    <a:pt x="296137" y="190329"/>
                  </a:lnTo>
                  <a:lnTo>
                    <a:pt x="296060" y="253516"/>
                  </a:lnTo>
                  <a:lnTo>
                    <a:pt x="300911" y="306125"/>
                  </a:lnTo>
                  <a:lnTo>
                    <a:pt x="302926" y="368952"/>
                  </a:lnTo>
                  <a:lnTo>
                    <a:pt x="303095" y="424205"/>
                  </a:lnTo>
                  <a:lnTo>
                    <a:pt x="303118" y="486890"/>
                  </a:lnTo>
                  <a:lnTo>
                    <a:pt x="303906" y="521922"/>
                  </a:lnTo>
                  <a:lnTo>
                    <a:pt x="305214" y="526150"/>
                  </a:lnTo>
                  <a:lnTo>
                    <a:pt x="310189" y="5346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20EA4D-6808-4FCE-BCB4-7F5C69DFC2DD}"/>
                </a:ext>
              </a:extLst>
            </p:cNvPr>
            <p:cNvSpPr/>
            <p:nvPr/>
          </p:nvSpPr>
          <p:spPr>
            <a:xfrm>
              <a:off x="6740925" y="4592246"/>
              <a:ext cx="322397" cy="553729"/>
            </a:xfrm>
            <a:custGeom>
              <a:avLst/>
              <a:gdLst/>
              <a:ahLst/>
              <a:cxnLst/>
              <a:rect l="0" t="0" r="0" b="0"/>
              <a:pathLst>
                <a:path w="322397" h="553729">
                  <a:moveTo>
                    <a:pt x="237572" y="179090"/>
                  </a:moveTo>
                  <a:lnTo>
                    <a:pt x="252931" y="162160"/>
                  </a:lnTo>
                  <a:lnTo>
                    <a:pt x="267743" y="129242"/>
                  </a:lnTo>
                  <a:lnTo>
                    <a:pt x="271383" y="104542"/>
                  </a:lnTo>
                  <a:lnTo>
                    <a:pt x="265950" y="86528"/>
                  </a:lnTo>
                  <a:lnTo>
                    <a:pt x="243265" y="53119"/>
                  </a:lnTo>
                  <a:lnTo>
                    <a:pt x="220952" y="30259"/>
                  </a:lnTo>
                  <a:lnTo>
                    <a:pt x="180259" y="10971"/>
                  </a:lnTo>
                  <a:lnTo>
                    <a:pt x="131566" y="0"/>
                  </a:lnTo>
                  <a:lnTo>
                    <a:pt x="99173" y="2892"/>
                  </a:lnTo>
                  <a:lnTo>
                    <a:pt x="49282" y="18160"/>
                  </a:lnTo>
                  <a:lnTo>
                    <a:pt x="37909" y="27454"/>
                  </a:lnTo>
                  <a:lnTo>
                    <a:pt x="6562" y="70953"/>
                  </a:lnTo>
                  <a:lnTo>
                    <a:pt x="0" y="108652"/>
                  </a:lnTo>
                  <a:lnTo>
                    <a:pt x="3427" y="167503"/>
                  </a:lnTo>
                  <a:lnTo>
                    <a:pt x="17003" y="220485"/>
                  </a:lnTo>
                  <a:lnTo>
                    <a:pt x="29624" y="241621"/>
                  </a:lnTo>
                  <a:lnTo>
                    <a:pt x="47937" y="257396"/>
                  </a:lnTo>
                  <a:lnTo>
                    <a:pt x="69857" y="267393"/>
                  </a:lnTo>
                  <a:lnTo>
                    <a:pt x="122992" y="276492"/>
                  </a:lnTo>
                  <a:lnTo>
                    <a:pt x="153968" y="270085"/>
                  </a:lnTo>
                  <a:lnTo>
                    <a:pt x="213888" y="238692"/>
                  </a:lnTo>
                  <a:lnTo>
                    <a:pt x="233086" y="224065"/>
                  </a:lnTo>
                  <a:lnTo>
                    <a:pt x="264106" y="177440"/>
                  </a:lnTo>
                  <a:lnTo>
                    <a:pt x="288323" y="117341"/>
                  </a:lnTo>
                  <a:lnTo>
                    <a:pt x="290257" y="115933"/>
                  </a:lnTo>
                  <a:lnTo>
                    <a:pt x="291545" y="118921"/>
                  </a:lnTo>
                  <a:lnTo>
                    <a:pt x="293895" y="177065"/>
                  </a:lnTo>
                  <a:lnTo>
                    <a:pt x="299696" y="235461"/>
                  </a:lnTo>
                  <a:lnTo>
                    <a:pt x="300993" y="288383"/>
                  </a:lnTo>
                  <a:lnTo>
                    <a:pt x="301165" y="342749"/>
                  </a:lnTo>
                  <a:lnTo>
                    <a:pt x="301185" y="396576"/>
                  </a:lnTo>
                  <a:lnTo>
                    <a:pt x="303285" y="454623"/>
                  </a:lnTo>
                  <a:lnTo>
                    <a:pt x="313247" y="511589"/>
                  </a:lnTo>
                  <a:lnTo>
                    <a:pt x="322396" y="5537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EB00C00-E15F-46B6-ABF1-657D36E79514}"/>
                </a:ext>
              </a:extLst>
            </p:cNvPr>
            <p:cNvSpPr/>
            <p:nvPr/>
          </p:nvSpPr>
          <p:spPr>
            <a:xfrm>
              <a:off x="7588541" y="4511542"/>
              <a:ext cx="386636" cy="690982"/>
            </a:xfrm>
            <a:custGeom>
              <a:avLst/>
              <a:gdLst/>
              <a:ahLst/>
              <a:cxnLst/>
              <a:rect l="0" t="0" r="0" b="0"/>
              <a:pathLst>
                <a:path w="386636" h="690982">
                  <a:moveTo>
                    <a:pt x="308880" y="259794"/>
                  </a:moveTo>
                  <a:lnTo>
                    <a:pt x="320152" y="199510"/>
                  </a:lnTo>
                  <a:lnTo>
                    <a:pt x="318887" y="141802"/>
                  </a:lnTo>
                  <a:lnTo>
                    <a:pt x="313067" y="124623"/>
                  </a:lnTo>
                  <a:lnTo>
                    <a:pt x="288879" y="79711"/>
                  </a:lnTo>
                  <a:lnTo>
                    <a:pt x="230369" y="25636"/>
                  </a:lnTo>
                  <a:lnTo>
                    <a:pt x="170793" y="3115"/>
                  </a:lnTo>
                  <a:lnTo>
                    <a:pt x="120450" y="0"/>
                  </a:lnTo>
                  <a:lnTo>
                    <a:pt x="92565" y="4967"/>
                  </a:lnTo>
                  <a:lnTo>
                    <a:pt x="48373" y="25195"/>
                  </a:lnTo>
                  <a:lnTo>
                    <a:pt x="31065" y="43936"/>
                  </a:lnTo>
                  <a:lnTo>
                    <a:pt x="5083" y="88405"/>
                  </a:lnTo>
                  <a:lnTo>
                    <a:pt x="0" y="114589"/>
                  </a:lnTo>
                  <a:lnTo>
                    <a:pt x="3926" y="145938"/>
                  </a:lnTo>
                  <a:lnTo>
                    <a:pt x="14359" y="174821"/>
                  </a:lnTo>
                  <a:lnTo>
                    <a:pt x="46371" y="219224"/>
                  </a:lnTo>
                  <a:lnTo>
                    <a:pt x="68259" y="237912"/>
                  </a:lnTo>
                  <a:lnTo>
                    <a:pt x="98858" y="251661"/>
                  </a:lnTo>
                  <a:lnTo>
                    <a:pt x="129888" y="257384"/>
                  </a:lnTo>
                  <a:lnTo>
                    <a:pt x="162644" y="256986"/>
                  </a:lnTo>
                  <a:lnTo>
                    <a:pt x="179483" y="253048"/>
                  </a:lnTo>
                  <a:lnTo>
                    <a:pt x="228904" y="229789"/>
                  </a:lnTo>
                  <a:lnTo>
                    <a:pt x="238777" y="220540"/>
                  </a:lnTo>
                  <a:lnTo>
                    <a:pt x="275123" y="158234"/>
                  </a:lnTo>
                  <a:lnTo>
                    <a:pt x="300531" y="102212"/>
                  </a:lnTo>
                  <a:lnTo>
                    <a:pt x="302529" y="100546"/>
                  </a:lnTo>
                  <a:lnTo>
                    <a:pt x="303075" y="101792"/>
                  </a:lnTo>
                  <a:lnTo>
                    <a:pt x="302763" y="141596"/>
                  </a:lnTo>
                  <a:lnTo>
                    <a:pt x="309025" y="195089"/>
                  </a:lnTo>
                  <a:lnTo>
                    <a:pt x="318634" y="250846"/>
                  </a:lnTo>
                  <a:lnTo>
                    <a:pt x="322937" y="303231"/>
                  </a:lnTo>
                  <a:lnTo>
                    <a:pt x="330535" y="358958"/>
                  </a:lnTo>
                  <a:lnTo>
                    <a:pt x="339599" y="419097"/>
                  </a:lnTo>
                  <a:lnTo>
                    <a:pt x="346606" y="467566"/>
                  </a:lnTo>
                  <a:lnTo>
                    <a:pt x="353656" y="520500"/>
                  </a:lnTo>
                  <a:lnTo>
                    <a:pt x="364472" y="575978"/>
                  </a:lnTo>
                  <a:lnTo>
                    <a:pt x="373872" y="628457"/>
                  </a:lnTo>
                  <a:lnTo>
                    <a:pt x="386635" y="6909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137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A93961-FC3E-4451-9E90-63DDF6BAA2B2}"/>
              </a:ext>
            </a:extLst>
          </p:cNvPr>
          <p:cNvSpPr txBox="1"/>
          <p:nvPr/>
        </p:nvSpPr>
        <p:spPr>
          <a:xfrm>
            <a:off x="342900" y="215900"/>
            <a:ext cx="95123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 - 36"/>
              </a:rPr>
              <a:t>NYZ - ABC - XXXX</a:t>
            </a:r>
          </a:p>
          <a:p>
            <a:r>
              <a:rPr lang="en-US">
                <a:solidFill>
                  <a:srgbClr val="000000"/>
                </a:solidFill>
                <a:latin typeface="Arial - 36"/>
              </a:rPr>
              <a:t>T</a:t>
            </a:r>
            <a:r>
              <a:rPr lang="en-US" sz="1400">
                <a:solidFill>
                  <a:srgbClr val="000000"/>
                </a:solidFill>
                <a:latin typeface="Arial - 28"/>
              </a:rPr>
              <a:t>oday all area codes had the form is NYZ, where N was  ​any digit from 2 to 9, Y is 0-8, and Z is 0-9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98528E-B4D6-4E6A-8592-2BD8876D8B7B}"/>
              </a:ext>
            </a:extLst>
          </p:cNvPr>
          <p:cNvSpPr txBox="1"/>
          <p:nvPr/>
        </p:nvSpPr>
        <p:spPr>
          <a:xfrm>
            <a:off x="1117600" y="3441700"/>
            <a:ext cx="9144000" cy="6924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 - 26"/>
              </a:rPr>
              <a:t>How many area codes are possible today?</a:t>
            </a:r>
          </a:p>
          <a:p>
            <a:endParaRPr lang="en-US" sz="1300">
              <a:solidFill>
                <a:srgbClr val="000000"/>
              </a:solidFill>
              <a:latin typeface="Arial - 26"/>
            </a:endParaRPr>
          </a:p>
          <a:p>
            <a:endParaRPr lang="en-US" sz="1300">
              <a:solidFill>
                <a:srgbClr val="000000"/>
              </a:solidFill>
              <a:latin typeface="Arial - 26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B07698-2908-4A5E-B936-73941F50AA6C}"/>
              </a:ext>
            </a:extLst>
          </p:cNvPr>
          <p:cNvGrpSpPr/>
          <p:nvPr/>
        </p:nvGrpSpPr>
        <p:grpSpPr>
          <a:xfrm>
            <a:off x="1835912" y="2697861"/>
            <a:ext cx="4751324" cy="41529"/>
            <a:chOff x="1835912" y="2697861"/>
            <a:chExt cx="4751324" cy="4152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6785087-E5B4-4BD1-B176-BBC12C7003E2}"/>
                </a:ext>
              </a:extLst>
            </p:cNvPr>
            <p:cNvCxnSpPr/>
            <p:nvPr/>
          </p:nvCxnSpPr>
          <p:spPr>
            <a:xfrm>
              <a:off x="1835912" y="2697861"/>
              <a:ext cx="1173226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3656200-634B-4951-8834-901BC17B9945}"/>
                </a:ext>
              </a:extLst>
            </p:cNvPr>
            <p:cNvCxnSpPr/>
            <p:nvPr/>
          </p:nvCxnSpPr>
          <p:spPr>
            <a:xfrm>
              <a:off x="3533394" y="2706116"/>
              <a:ext cx="115658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D443C3B-EBDF-4223-BCB8-EFAB0EC19F86}"/>
                </a:ext>
              </a:extLst>
            </p:cNvPr>
            <p:cNvCxnSpPr/>
            <p:nvPr/>
          </p:nvCxnSpPr>
          <p:spPr>
            <a:xfrm>
              <a:off x="5214239" y="2739390"/>
              <a:ext cx="137299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F3EEC90-DF5B-43D0-B4CC-C135491BCD9D}"/>
              </a:ext>
            </a:extLst>
          </p:cNvPr>
          <p:cNvSpPr/>
          <p:nvPr/>
        </p:nvSpPr>
        <p:spPr>
          <a:xfrm>
            <a:off x="2136475" y="2947625"/>
            <a:ext cx="388776" cy="558697"/>
          </a:xfrm>
          <a:custGeom>
            <a:avLst/>
            <a:gdLst/>
            <a:ahLst/>
            <a:cxnLst/>
            <a:rect l="0" t="0" r="0" b="0"/>
            <a:pathLst>
              <a:path w="388776" h="558697">
                <a:moveTo>
                  <a:pt x="0" y="558423"/>
                </a:moveTo>
                <a:lnTo>
                  <a:pt x="1570" y="510981"/>
                </a:lnTo>
                <a:lnTo>
                  <a:pt x="17685" y="455423"/>
                </a:lnTo>
                <a:lnTo>
                  <a:pt x="20742" y="401731"/>
                </a:lnTo>
                <a:lnTo>
                  <a:pt x="21114" y="347730"/>
                </a:lnTo>
                <a:lnTo>
                  <a:pt x="17441" y="289345"/>
                </a:lnTo>
                <a:lnTo>
                  <a:pt x="14427" y="231075"/>
                </a:lnTo>
                <a:lnTo>
                  <a:pt x="17915" y="174375"/>
                </a:lnTo>
                <a:lnTo>
                  <a:pt x="20917" y="114060"/>
                </a:lnTo>
                <a:lnTo>
                  <a:pt x="21149" y="79981"/>
                </a:lnTo>
                <a:lnTo>
                  <a:pt x="21180" y="84505"/>
                </a:lnTo>
                <a:lnTo>
                  <a:pt x="49847" y="142257"/>
                </a:lnTo>
                <a:lnTo>
                  <a:pt x="73091" y="199115"/>
                </a:lnTo>
                <a:lnTo>
                  <a:pt x="96090" y="249267"/>
                </a:lnTo>
                <a:lnTo>
                  <a:pt x="126668" y="304321"/>
                </a:lnTo>
                <a:lnTo>
                  <a:pt x="160256" y="359789"/>
                </a:lnTo>
                <a:lnTo>
                  <a:pt x="192489" y="411470"/>
                </a:lnTo>
                <a:lnTo>
                  <a:pt x="227692" y="469578"/>
                </a:lnTo>
                <a:lnTo>
                  <a:pt x="273670" y="532931"/>
                </a:lnTo>
                <a:lnTo>
                  <a:pt x="294130" y="555220"/>
                </a:lnTo>
                <a:lnTo>
                  <a:pt x="300546" y="557859"/>
                </a:lnTo>
                <a:lnTo>
                  <a:pt x="316051" y="558696"/>
                </a:lnTo>
                <a:lnTo>
                  <a:pt x="322228" y="554678"/>
                </a:lnTo>
                <a:lnTo>
                  <a:pt x="344397" y="513007"/>
                </a:lnTo>
                <a:lnTo>
                  <a:pt x="360144" y="453296"/>
                </a:lnTo>
                <a:lnTo>
                  <a:pt x="366592" y="395653"/>
                </a:lnTo>
                <a:lnTo>
                  <a:pt x="367376" y="344930"/>
                </a:lnTo>
                <a:lnTo>
                  <a:pt x="368317" y="290317"/>
                </a:lnTo>
                <a:lnTo>
                  <a:pt x="371062" y="238805"/>
                </a:lnTo>
                <a:lnTo>
                  <a:pt x="368259" y="187236"/>
                </a:lnTo>
                <a:lnTo>
                  <a:pt x="367660" y="127380"/>
                </a:lnTo>
                <a:lnTo>
                  <a:pt x="367581" y="72422"/>
                </a:lnTo>
                <a:lnTo>
                  <a:pt x="371323" y="13871"/>
                </a:lnTo>
                <a:lnTo>
                  <a:pt x="373999" y="7677"/>
                </a:lnTo>
                <a:lnTo>
                  <a:pt x="377354" y="4333"/>
                </a:lnTo>
                <a:lnTo>
                  <a:pt x="3887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86FC50-659B-4A70-9C1F-254A4F9B9ECB}"/>
              </a:ext>
            </a:extLst>
          </p:cNvPr>
          <p:cNvGrpSpPr/>
          <p:nvPr/>
        </p:nvGrpSpPr>
        <p:grpSpPr>
          <a:xfrm>
            <a:off x="3850311" y="2891656"/>
            <a:ext cx="2237538" cy="685080"/>
            <a:chOff x="3850311" y="2891656"/>
            <a:chExt cx="2237538" cy="68508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092001-8690-4744-A2B0-3DF9249529B5}"/>
                </a:ext>
              </a:extLst>
            </p:cNvPr>
            <p:cNvSpPr/>
            <p:nvPr/>
          </p:nvSpPr>
          <p:spPr>
            <a:xfrm>
              <a:off x="3850311" y="2954694"/>
              <a:ext cx="406758" cy="224186"/>
            </a:xfrm>
            <a:custGeom>
              <a:avLst/>
              <a:gdLst/>
              <a:ahLst/>
              <a:cxnLst/>
              <a:rect l="0" t="0" r="0" b="0"/>
              <a:pathLst>
                <a:path w="406758" h="224186">
                  <a:moveTo>
                    <a:pt x="46257" y="0"/>
                  </a:moveTo>
                  <a:lnTo>
                    <a:pt x="17468" y="62020"/>
                  </a:lnTo>
                  <a:lnTo>
                    <a:pt x="587" y="112035"/>
                  </a:lnTo>
                  <a:lnTo>
                    <a:pt x="0" y="143152"/>
                  </a:lnTo>
                  <a:lnTo>
                    <a:pt x="3706" y="163370"/>
                  </a:lnTo>
                  <a:lnTo>
                    <a:pt x="10590" y="177591"/>
                  </a:lnTo>
                  <a:lnTo>
                    <a:pt x="33452" y="199520"/>
                  </a:lnTo>
                  <a:lnTo>
                    <a:pt x="60657" y="216884"/>
                  </a:lnTo>
                  <a:lnTo>
                    <a:pt x="75433" y="222057"/>
                  </a:lnTo>
                  <a:lnTo>
                    <a:pt x="102200" y="224185"/>
                  </a:lnTo>
                  <a:lnTo>
                    <a:pt x="164283" y="218105"/>
                  </a:lnTo>
                  <a:lnTo>
                    <a:pt x="220955" y="199523"/>
                  </a:lnTo>
                  <a:lnTo>
                    <a:pt x="281494" y="171937"/>
                  </a:lnTo>
                  <a:lnTo>
                    <a:pt x="338394" y="137637"/>
                  </a:lnTo>
                  <a:lnTo>
                    <a:pt x="369691" y="112360"/>
                  </a:lnTo>
                  <a:lnTo>
                    <a:pt x="396795" y="73905"/>
                  </a:lnTo>
                  <a:lnTo>
                    <a:pt x="406757" y="49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7D7444F-3051-4DC8-823E-2A9CBF29AAC0}"/>
                </a:ext>
              </a:extLst>
            </p:cNvPr>
            <p:cNvSpPr/>
            <p:nvPr/>
          </p:nvSpPr>
          <p:spPr>
            <a:xfrm>
              <a:off x="3977638" y="3166753"/>
              <a:ext cx="31294" cy="409983"/>
            </a:xfrm>
            <a:custGeom>
              <a:avLst/>
              <a:gdLst/>
              <a:ahLst/>
              <a:cxnLst/>
              <a:rect l="0" t="0" r="0" b="0"/>
              <a:pathLst>
                <a:path w="31294" h="409983">
                  <a:moveTo>
                    <a:pt x="3753" y="0"/>
                  </a:moveTo>
                  <a:lnTo>
                    <a:pt x="0" y="11258"/>
                  </a:lnTo>
                  <a:lnTo>
                    <a:pt x="253" y="23068"/>
                  </a:lnTo>
                  <a:lnTo>
                    <a:pt x="7301" y="84387"/>
                  </a:lnTo>
                  <a:lnTo>
                    <a:pt x="20351" y="147237"/>
                  </a:lnTo>
                  <a:lnTo>
                    <a:pt x="26447" y="205143"/>
                  </a:lnTo>
                  <a:lnTo>
                    <a:pt x="31293" y="263131"/>
                  </a:lnTo>
                  <a:lnTo>
                    <a:pt x="31178" y="322528"/>
                  </a:lnTo>
                  <a:lnTo>
                    <a:pt x="19797" y="383165"/>
                  </a:lnTo>
                  <a:lnTo>
                    <a:pt x="17891" y="4099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2063D9-656B-4535-A707-F2A35F4B202B}"/>
                </a:ext>
              </a:extLst>
            </p:cNvPr>
            <p:cNvSpPr/>
            <p:nvPr/>
          </p:nvSpPr>
          <p:spPr>
            <a:xfrm>
              <a:off x="5289090" y="2891656"/>
              <a:ext cx="798759" cy="599816"/>
            </a:xfrm>
            <a:custGeom>
              <a:avLst/>
              <a:gdLst/>
              <a:ahLst/>
              <a:cxnLst/>
              <a:rect l="0" t="0" r="0" b="0"/>
              <a:pathLst>
                <a:path w="798759" h="599816">
                  <a:moveTo>
                    <a:pt x="0" y="84244"/>
                  </a:moveTo>
                  <a:lnTo>
                    <a:pt x="25163" y="78649"/>
                  </a:lnTo>
                  <a:lnTo>
                    <a:pt x="41814" y="76259"/>
                  </a:lnTo>
                  <a:lnTo>
                    <a:pt x="103188" y="59548"/>
                  </a:lnTo>
                  <a:lnTo>
                    <a:pt x="158440" y="54582"/>
                  </a:lnTo>
                  <a:lnTo>
                    <a:pt x="218311" y="46270"/>
                  </a:lnTo>
                  <a:lnTo>
                    <a:pt x="277087" y="41923"/>
                  </a:lnTo>
                  <a:lnTo>
                    <a:pt x="328543" y="37234"/>
                  </a:lnTo>
                  <a:lnTo>
                    <a:pt x="379744" y="33925"/>
                  </a:lnTo>
                  <a:lnTo>
                    <a:pt x="433573" y="25265"/>
                  </a:lnTo>
                  <a:lnTo>
                    <a:pt x="484692" y="21215"/>
                  </a:lnTo>
                  <a:lnTo>
                    <a:pt x="533872" y="16175"/>
                  </a:lnTo>
                  <a:lnTo>
                    <a:pt x="593106" y="11980"/>
                  </a:lnTo>
                  <a:lnTo>
                    <a:pt x="650186" y="3821"/>
                  </a:lnTo>
                  <a:lnTo>
                    <a:pt x="711202" y="0"/>
                  </a:lnTo>
                  <a:lnTo>
                    <a:pt x="747341" y="3287"/>
                  </a:lnTo>
                  <a:lnTo>
                    <a:pt x="751128" y="6711"/>
                  </a:lnTo>
                  <a:lnTo>
                    <a:pt x="752081" y="11349"/>
                  </a:lnTo>
                  <a:lnTo>
                    <a:pt x="751146" y="16798"/>
                  </a:lnTo>
                  <a:lnTo>
                    <a:pt x="704001" y="72178"/>
                  </a:lnTo>
                  <a:lnTo>
                    <a:pt x="644163" y="132740"/>
                  </a:lnTo>
                  <a:lnTo>
                    <a:pt x="586509" y="190454"/>
                  </a:lnTo>
                  <a:lnTo>
                    <a:pt x="535784" y="237433"/>
                  </a:lnTo>
                  <a:lnTo>
                    <a:pt x="480385" y="285315"/>
                  </a:lnTo>
                  <a:lnTo>
                    <a:pt x="424063" y="337242"/>
                  </a:lnTo>
                  <a:lnTo>
                    <a:pt x="367559" y="385549"/>
                  </a:lnTo>
                  <a:lnTo>
                    <a:pt x="306161" y="427263"/>
                  </a:lnTo>
                  <a:lnTo>
                    <a:pt x="247839" y="463661"/>
                  </a:lnTo>
                  <a:lnTo>
                    <a:pt x="187188" y="493773"/>
                  </a:lnTo>
                  <a:lnTo>
                    <a:pt x="133551" y="516767"/>
                  </a:lnTo>
                  <a:lnTo>
                    <a:pt x="73254" y="541215"/>
                  </a:lnTo>
                  <a:lnTo>
                    <a:pt x="37763" y="547942"/>
                  </a:lnTo>
                  <a:lnTo>
                    <a:pt x="29102" y="546530"/>
                  </a:lnTo>
                  <a:lnTo>
                    <a:pt x="22544" y="543233"/>
                  </a:lnTo>
                  <a:lnTo>
                    <a:pt x="17386" y="538678"/>
                  </a:lnTo>
                  <a:lnTo>
                    <a:pt x="17089" y="534856"/>
                  </a:lnTo>
                  <a:lnTo>
                    <a:pt x="20032" y="531523"/>
                  </a:lnTo>
                  <a:lnTo>
                    <a:pt x="25136" y="528515"/>
                  </a:lnTo>
                  <a:lnTo>
                    <a:pt x="78041" y="523292"/>
                  </a:lnTo>
                  <a:lnTo>
                    <a:pt x="136698" y="528247"/>
                  </a:lnTo>
                  <a:lnTo>
                    <a:pt x="199324" y="539130"/>
                  </a:lnTo>
                  <a:lnTo>
                    <a:pt x="249891" y="553303"/>
                  </a:lnTo>
                  <a:lnTo>
                    <a:pt x="304444" y="564480"/>
                  </a:lnTo>
                  <a:lnTo>
                    <a:pt x="356846" y="578004"/>
                  </a:lnTo>
                  <a:lnTo>
                    <a:pt x="411442" y="590158"/>
                  </a:lnTo>
                  <a:lnTo>
                    <a:pt x="472259" y="598028"/>
                  </a:lnTo>
                  <a:lnTo>
                    <a:pt x="529884" y="599815"/>
                  </a:lnTo>
                  <a:lnTo>
                    <a:pt x="591504" y="599383"/>
                  </a:lnTo>
                  <a:lnTo>
                    <a:pt x="647775" y="590454"/>
                  </a:lnTo>
                  <a:lnTo>
                    <a:pt x="700691" y="577549"/>
                  </a:lnTo>
                  <a:lnTo>
                    <a:pt x="760817" y="551740"/>
                  </a:lnTo>
                  <a:lnTo>
                    <a:pt x="798758" y="5295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5F0D7CC-659D-401E-978D-29E6AEDDD9A9}"/>
                </a:ext>
              </a:extLst>
            </p:cNvPr>
            <p:cNvSpPr/>
            <p:nvPr/>
          </p:nvSpPr>
          <p:spPr>
            <a:xfrm>
              <a:off x="5465807" y="3166753"/>
              <a:ext cx="586698" cy="127237"/>
            </a:xfrm>
            <a:custGeom>
              <a:avLst/>
              <a:gdLst/>
              <a:ahLst/>
              <a:cxnLst/>
              <a:rect l="0" t="0" r="0" b="0"/>
              <a:pathLst>
                <a:path w="586698" h="127237">
                  <a:moveTo>
                    <a:pt x="0" y="0"/>
                  </a:moveTo>
                  <a:lnTo>
                    <a:pt x="24144" y="15360"/>
                  </a:lnTo>
                  <a:lnTo>
                    <a:pt x="76852" y="27585"/>
                  </a:lnTo>
                  <a:lnTo>
                    <a:pt x="137440" y="37234"/>
                  </a:lnTo>
                  <a:lnTo>
                    <a:pt x="190676" y="45609"/>
                  </a:lnTo>
                  <a:lnTo>
                    <a:pt x="253607" y="54566"/>
                  </a:lnTo>
                  <a:lnTo>
                    <a:pt x="287667" y="60726"/>
                  </a:lnTo>
                  <a:lnTo>
                    <a:pt x="322941" y="67973"/>
                  </a:lnTo>
                  <a:lnTo>
                    <a:pt x="359023" y="75946"/>
                  </a:lnTo>
                  <a:lnTo>
                    <a:pt x="393288" y="83618"/>
                  </a:lnTo>
                  <a:lnTo>
                    <a:pt x="426342" y="91088"/>
                  </a:lnTo>
                  <a:lnTo>
                    <a:pt x="487153" y="104887"/>
                  </a:lnTo>
                  <a:lnTo>
                    <a:pt x="537743" y="116256"/>
                  </a:lnTo>
                  <a:lnTo>
                    <a:pt x="586697" y="1272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440733-7AD0-4DFD-AD3C-A3B5079CF6F6}"/>
              </a:ext>
            </a:extLst>
          </p:cNvPr>
          <p:cNvSpPr/>
          <p:nvPr/>
        </p:nvSpPr>
        <p:spPr>
          <a:xfrm>
            <a:off x="1839040" y="2122508"/>
            <a:ext cx="362899" cy="486988"/>
          </a:xfrm>
          <a:custGeom>
            <a:avLst/>
            <a:gdLst/>
            <a:ahLst/>
            <a:cxnLst/>
            <a:rect l="0" t="0" r="0" b="0"/>
            <a:pathLst>
              <a:path w="362899" h="486988">
                <a:moveTo>
                  <a:pt x="240885" y="89978"/>
                </a:moveTo>
                <a:lnTo>
                  <a:pt x="185459" y="78707"/>
                </a:lnTo>
                <a:lnTo>
                  <a:pt x="143310" y="78501"/>
                </a:lnTo>
                <a:lnTo>
                  <a:pt x="86903" y="90212"/>
                </a:lnTo>
                <a:lnTo>
                  <a:pt x="64848" y="95580"/>
                </a:lnTo>
                <a:lnTo>
                  <a:pt x="28760" y="116324"/>
                </a:lnTo>
                <a:lnTo>
                  <a:pt x="11353" y="133913"/>
                </a:lnTo>
                <a:lnTo>
                  <a:pt x="0" y="154047"/>
                </a:lnTo>
                <a:lnTo>
                  <a:pt x="568" y="170028"/>
                </a:lnTo>
                <a:lnTo>
                  <a:pt x="6057" y="186032"/>
                </a:lnTo>
                <a:lnTo>
                  <a:pt x="13732" y="198381"/>
                </a:lnTo>
                <a:lnTo>
                  <a:pt x="75228" y="240423"/>
                </a:lnTo>
                <a:lnTo>
                  <a:pt x="136680" y="273318"/>
                </a:lnTo>
                <a:lnTo>
                  <a:pt x="194001" y="302124"/>
                </a:lnTo>
                <a:lnTo>
                  <a:pt x="248946" y="331409"/>
                </a:lnTo>
                <a:lnTo>
                  <a:pt x="309073" y="372820"/>
                </a:lnTo>
                <a:lnTo>
                  <a:pt x="328285" y="393958"/>
                </a:lnTo>
                <a:lnTo>
                  <a:pt x="343926" y="422649"/>
                </a:lnTo>
                <a:lnTo>
                  <a:pt x="347419" y="440467"/>
                </a:lnTo>
                <a:lnTo>
                  <a:pt x="347251" y="448517"/>
                </a:lnTo>
                <a:lnTo>
                  <a:pt x="338687" y="463744"/>
                </a:lnTo>
                <a:lnTo>
                  <a:pt x="332005" y="471104"/>
                </a:lnTo>
                <a:lnTo>
                  <a:pt x="314108" y="481375"/>
                </a:lnTo>
                <a:lnTo>
                  <a:pt x="292279" y="486987"/>
                </a:lnTo>
                <a:lnTo>
                  <a:pt x="233574" y="486131"/>
                </a:lnTo>
                <a:lnTo>
                  <a:pt x="217739" y="481771"/>
                </a:lnTo>
                <a:lnTo>
                  <a:pt x="184866" y="465799"/>
                </a:lnTo>
                <a:lnTo>
                  <a:pt x="173838" y="454932"/>
                </a:lnTo>
                <a:lnTo>
                  <a:pt x="162551" y="428062"/>
                </a:lnTo>
                <a:lnTo>
                  <a:pt x="161737" y="391477"/>
                </a:lnTo>
                <a:lnTo>
                  <a:pt x="169284" y="348183"/>
                </a:lnTo>
                <a:lnTo>
                  <a:pt x="181535" y="319725"/>
                </a:lnTo>
                <a:lnTo>
                  <a:pt x="221403" y="259213"/>
                </a:lnTo>
                <a:lnTo>
                  <a:pt x="269261" y="199713"/>
                </a:lnTo>
                <a:lnTo>
                  <a:pt x="313788" y="141886"/>
                </a:lnTo>
                <a:lnTo>
                  <a:pt x="351399" y="90121"/>
                </a:lnTo>
                <a:lnTo>
                  <a:pt x="362898" y="54227"/>
                </a:lnTo>
                <a:lnTo>
                  <a:pt x="362821" y="28334"/>
                </a:lnTo>
                <a:lnTo>
                  <a:pt x="359875" y="22178"/>
                </a:lnTo>
                <a:lnTo>
                  <a:pt x="350319" y="13244"/>
                </a:lnTo>
                <a:lnTo>
                  <a:pt x="331692" y="3799"/>
                </a:lnTo>
                <a:lnTo>
                  <a:pt x="286573" y="0"/>
                </a:lnTo>
                <a:lnTo>
                  <a:pt x="226748" y="51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C635AB-5E0A-4705-B6E0-06C7EB404832}"/>
              </a:ext>
            </a:extLst>
          </p:cNvPr>
          <p:cNvSpPr/>
          <p:nvPr/>
        </p:nvSpPr>
        <p:spPr>
          <a:xfrm>
            <a:off x="3714402" y="2114587"/>
            <a:ext cx="351814" cy="649255"/>
          </a:xfrm>
          <a:custGeom>
            <a:avLst/>
            <a:gdLst/>
            <a:ahLst/>
            <a:cxnLst/>
            <a:rect l="0" t="0" r="0" b="0"/>
            <a:pathLst>
              <a:path w="351814" h="649255">
                <a:moveTo>
                  <a:pt x="302332" y="90831"/>
                </a:moveTo>
                <a:lnTo>
                  <a:pt x="288741" y="47724"/>
                </a:lnTo>
                <a:lnTo>
                  <a:pt x="268373" y="22033"/>
                </a:lnTo>
                <a:lnTo>
                  <a:pt x="246193" y="7002"/>
                </a:lnTo>
                <a:lnTo>
                  <a:pt x="186021" y="0"/>
                </a:lnTo>
                <a:lnTo>
                  <a:pt x="145228" y="2901"/>
                </a:lnTo>
                <a:lnTo>
                  <a:pt x="106917" y="17465"/>
                </a:lnTo>
                <a:lnTo>
                  <a:pt x="63414" y="48997"/>
                </a:lnTo>
                <a:lnTo>
                  <a:pt x="25797" y="94634"/>
                </a:lnTo>
                <a:lnTo>
                  <a:pt x="3845" y="146110"/>
                </a:lnTo>
                <a:lnTo>
                  <a:pt x="0" y="183220"/>
                </a:lnTo>
                <a:lnTo>
                  <a:pt x="3289" y="202840"/>
                </a:lnTo>
                <a:lnTo>
                  <a:pt x="10773" y="216797"/>
                </a:lnTo>
                <a:lnTo>
                  <a:pt x="21952" y="228236"/>
                </a:lnTo>
                <a:lnTo>
                  <a:pt x="36870" y="234367"/>
                </a:lnTo>
                <a:lnTo>
                  <a:pt x="45246" y="236002"/>
                </a:lnTo>
                <a:lnTo>
                  <a:pt x="60836" y="233630"/>
                </a:lnTo>
                <a:lnTo>
                  <a:pt x="87049" y="219274"/>
                </a:lnTo>
                <a:lnTo>
                  <a:pt x="136756" y="181355"/>
                </a:lnTo>
                <a:lnTo>
                  <a:pt x="194314" y="121164"/>
                </a:lnTo>
                <a:lnTo>
                  <a:pt x="204059" y="109810"/>
                </a:lnTo>
                <a:lnTo>
                  <a:pt x="223087" y="80152"/>
                </a:lnTo>
                <a:lnTo>
                  <a:pt x="240367" y="68992"/>
                </a:lnTo>
                <a:lnTo>
                  <a:pt x="245314" y="70773"/>
                </a:lnTo>
                <a:lnTo>
                  <a:pt x="249398" y="75888"/>
                </a:lnTo>
                <a:lnTo>
                  <a:pt x="269144" y="129879"/>
                </a:lnTo>
                <a:lnTo>
                  <a:pt x="275505" y="183521"/>
                </a:lnTo>
                <a:lnTo>
                  <a:pt x="283769" y="233757"/>
                </a:lnTo>
                <a:lnTo>
                  <a:pt x="292964" y="289060"/>
                </a:lnTo>
                <a:lnTo>
                  <a:pt x="300249" y="347457"/>
                </a:lnTo>
                <a:lnTo>
                  <a:pt x="305674" y="407949"/>
                </a:lnTo>
                <a:lnTo>
                  <a:pt x="309450" y="469349"/>
                </a:lnTo>
                <a:lnTo>
                  <a:pt x="316945" y="523017"/>
                </a:lnTo>
                <a:lnTo>
                  <a:pt x="329098" y="581549"/>
                </a:lnTo>
                <a:lnTo>
                  <a:pt x="349285" y="640775"/>
                </a:lnTo>
                <a:lnTo>
                  <a:pt x="351813" y="6492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BF1B03-E42B-4058-AB02-0B3819F01153}"/>
              </a:ext>
            </a:extLst>
          </p:cNvPr>
          <p:cNvGrpSpPr/>
          <p:nvPr/>
        </p:nvGrpSpPr>
        <p:grpSpPr>
          <a:xfrm>
            <a:off x="5338571" y="1958015"/>
            <a:ext cx="896592" cy="699797"/>
            <a:chOff x="5338571" y="1958015"/>
            <a:chExt cx="896592" cy="69979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D4ACB5-D6ED-4962-9F4B-41D674A78274}"/>
                </a:ext>
              </a:extLst>
            </p:cNvPr>
            <p:cNvSpPr/>
            <p:nvPr/>
          </p:nvSpPr>
          <p:spPr>
            <a:xfrm>
              <a:off x="5338571" y="1958015"/>
              <a:ext cx="49482" cy="699797"/>
            </a:xfrm>
            <a:custGeom>
              <a:avLst/>
              <a:gdLst/>
              <a:ahLst/>
              <a:cxnLst/>
              <a:rect l="0" t="0" r="0" b="0"/>
              <a:pathLst>
                <a:path w="49482" h="699797">
                  <a:moveTo>
                    <a:pt x="0" y="0"/>
                  </a:moveTo>
                  <a:lnTo>
                    <a:pt x="11271" y="62816"/>
                  </a:lnTo>
                  <a:lnTo>
                    <a:pt x="13571" y="120008"/>
                  </a:lnTo>
                  <a:lnTo>
                    <a:pt x="10273" y="180437"/>
                  </a:lnTo>
                  <a:lnTo>
                    <a:pt x="8018" y="228957"/>
                  </a:lnTo>
                  <a:lnTo>
                    <a:pt x="7350" y="281906"/>
                  </a:lnTo>
                  <a:lnTo>
                    <a:pt x="3399" y="337388"/>
                  </a:lnTo>
                  <a:lnTo>
                    <a:pt x="1007" y="393621"/>
                  </a:lnTo>
                  <a:lnTo>
                    <a:pt x="4051" y="450076"/>
                  </a:lnTo>
                  <a:lnTo>
                    <a:pt x="6174" y="502845"/>
                  </a:lnTo>
                  <a:lnTo>
                    <a:pt x="12535" y="563502"/>
                  </a:lnTo>
                  <a:lnTo>
                    <a:pt x="23662" y="626181"/>
                  </a:lnTo>
                  <a:lnTo>
                    <a:pt x="46953" y="688148"/>
                  </a:lnTo>
                  <a:lnTo>
                    <a:pt x="49481" y="6997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6A67F7-0EB6-47BC-9983-9BA9BF9DC137}"/>
                </a:ext>
              </a:extLst>
            </p:cNvPr>
            <p:cNvSpPr/>
            <p:nvPr/>
          </p:nvSpPr>
          <p:spPr>
            <a:xfrm>
              <a:off x="5621317" y="1974104"/>
              <a:ext cx="613846" cy="512866"/>
            </a:xfrm>
            <a:custGeom>
              <a:avLst/>
              <a:gdLst/>
              <a:ahLst/>
              <a:cxnLst/>
              <a:rect l="0" t="0" r="0" b="0"/>
              <a:pathLst>
                <a:path w="613846" h="512866">
                  <a:moveTo>
                    <a:pt x="240334" y="97009"/>
                  </a:moveTo>
                  <a:lnTo>
                    <a:pt x="224189" y="103438"/>
                  </a:lnTo>
                  <a:lnTo>
                    <a:pt x="163737" y="155511"/>
                  </a:lnTo>
                  <a:lnTo>
                    <a:pt x="108281" y="216045"/>
                  </a:lnTo>
                  <a:lnTo>
                    <a:pt x="74855" y="267830"/>
                  </a:lnTo>
                  <a:lnTo>
                    <a:pt x="52661" y="323438"/>
                  </a:lnTo>
                  <a:lnTo>
                    <a:pt x="38166" y="386234"/>
                  </a:lnTo>
                  <a:lnTo>
                    <a:pt x="38169" y="409338"/>
                  </a:lnTo>
                  <a:lnTo>
                    <a:pt x="47787" y="440008"/>
                  </a:lnTo>
                  <a:lnTo>
                    <a:pt x="58939" y="459418"/>
                  </a:lnTo>
                  <a:lnTo>
                    <a:pt x="75937" y="474328"/>
                  </a:lnTo>
                  <a:lnTo>
                    <a:pt x="122600" y="500451"/>
                  </a:lnTo>
                  <a:lnTo>
                    <a:pt x="170805" y="510027"/>
                  </a:lnTo>
                  <a:lnTo>
                    <a:pt x="224882" y="512865"/>
                  </a:lnTo>
                  <a:lnTo>
                    <a:pt x="284451" y="509953"/>
                  </a:lnTo>
                  <a:lnTo>
                    <a:pt x="343117" y="500363"/>
                  </a:lnTo>
                  <a:lnTo>
                    <a:pt x="400293" y="487574"/>
                  </a:lnTo>
                  <a:lnTo>
                    <a:pt x="453275" y="466330"/>
                  </a:lnTo>
                  <a:lnTo>
                    <a:pt x="514003" y="425363"/>
                  </a:lnTo>
                  <a:lnTo>
                    <a:pt x="569193" y="367774"/>
                  </a:lnTo>
                  <a:lnTo>
                    <a:pt x="599384" y="315167"/>
                  </a:lnTo>
                  <a:lnTo>
                    <a:pt x="613845" y="273438"/>
                  </a:lnTo>
                  <a:lnTo>
                    <a:pt x="613416" y="231228"/>
                  </a:lnTo>
                  <a:lnTo>
                    <a:pt x="597503" y="174747"/>
                  </a:lnTo>
                  <a:lnTo>
                    <a:pt x="574453" y="134442"/>
                  </a:lnTo>
                  <a:lnTo>
                    <a:pt x="527730" y="85641"/>
                  </a:lnTo>
                  <a:lnTo>
                    <a:pt x="479515" y="57512"/>
                  </a:lnTo>
                  <a:lnTo>
                    <a:pt x="421683" y="30503"/>
                  </a:lnTo>
                  <a:lnTo>
                    <a:pt x="376436" y="18232"/>
                  </a:lnTo>
                  <a:lnTo>
                    <a:pt x="326742" y="10160"/>
                  </a:lnTo>
                  <a:lnTo>
                    <a:pt x="273239" y="3955"/>
                  </a:lnTo>
                  <a:lnTo>
                    <a:pt x="215950" y="673"/>
                  </a:lnTo>
                  <a:lnTo>
                    <a:pt x="158025" y="0"/>
                  </a:lnTo>
                  <a:lnTo>
                    <a:pt x="103482" y="2319"/>
                  </a:lnTo>
                  <a:lnTo>
                    <a:pt x="58820" y="5968"/>
                  </a:lnTo>
                  <a:lnTo>
                    <a:pt x="0" y="121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9D4EC5-42D5-4EA8-A760-DDCA31F54303}"/>
              </a:ext>
            </a:extLst>
          </p:cNvPr>
          <p:cNvGrpSpPr/>
          <p:nvPr/>
        </p:nvGrpSpPr>
        <p:grpSpPr>
          <a:xfrm>
            <a:off x="2398014" y="4453989"/>
            <a:ext cx="3036139" cy="1511949"/>
            <a:chOff x="2398014" y="4453989"/>
            <a:chExt cx="3036139" cy="151194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FE94E2-5090-4D14-8B07-71D2DB65F2F7}"/>
                </a:ext>
              </a:extLst>
            </p:cNvPr>
            <p:cNvSpPr/>
            <p:nvPr/>
          </p:nvSpPr>
          <p:spPr>
            <a:xfrm>
              <a:off x="2398014" y="4453989"/>
              <a:ext cx="770847" cy="1511949"/>
            </a:xfrm>
            <a:custGeom>
              <a:avLst/>
              <a:gdLst/>
              <a:ahLst/>
              <a:cxnLst/>
              <a:rect l="0" t="0" r="0" b="0"/>
              <a:pathLst>
                <a:path w="770847" h="1511949">
                  <a:moveTo>
                    <a:pt x="0" y="41670"/>
                  </a:moveTo>
                  <a:lnTo>
                    <a:pt x="22574" y="43240"/>
                  </a:lnTo>
                  <a:lnTo>
                    <a:pt x="85042" y="68218"/>
                  </a:lnTo>
                  <a:lnTo>
                    <a:pt x="144725" y="86337"/>
                  </a:lnTo>
                  <a:lnTo>
                    <a:pt x="207871" y="96813"/>
                  </a:lnTo>
                  <a:lnTo>
                    <a:pt x="268368" y="105723"/>
                  </a:lnTo>
                  <a:lnTo>
                    <a:pt x="319438" y="111046"/>
                  </a:lnTo>
                  <a:lnTo>
                    <a:pt x="379763" y="112097"/>
                  </a:lnTo>
                  <a:lnTo>
                    <a:pt x="437873" y="112305"/>
                  </a:lnTo>
                  <a:lnTo>
                    <a:pt x="494730" y="108593"/>
                  </a:lnTo>
                  <a:lnTo>
                    <a:pt x="551340" y="105155"/>
                  </a:lnTo>
                  <a:lnTo>
                    <a:pt x="605807" y="97727"/>
                  </a:lnTo>
                  <a:lnTo>
                    <a:pt x="660890" y="85588"/>
                  </a:lnTo>
                  <a:lnTo>
                    <a:pt x="717755" y="65096"/>
                  </a:lnTo>
                  <a:lnTo>
                    <a:pt x="746541" y="48246"/>
                  </a:lnTo>
                  <a:lnTo>
                    <a:pt x="767586" y="26039"/>
                  </a:lnTo>
                  <a:lnTo>
                    <a:pt x="770122" y="19469"/>
                  </a:lnTo>
                  <a:lnTo>
                    <a:pt x="770846" y="5884"/>
                  </a:lnTo>
                  <a:lnTo>
                    <a:pt x="768369" y="2105"/>
                  </a:lnTo>
                  <a:lnTo>
                    <a:pt x="764361" y="370"/>
                  </a:lnTo>
                  <a:lnTo>
                    <a:pt x="759333" y="0"/>
                  </a:lnTo>
                  <a:lnTo>
                    <a:pt x="747463" y="7965"/>
                  </a:lnTo>
                  <a:lnTo>
                    <a:pt x="735904" y="21977"/>
                  </a:lnTo>
                  <a:lnTo>
                    <a:pt x="714254" y="78713"/>
                  </a:lnTo>
                  <a:lnTo>
                    <a:pt x="701919" y="135806"/>
                  </a:lnTo>
                  <a:lnTo>
                    <a:pt x="695218" y="197620"/>
                  </a:lnTo>
                  <a:lnTo>
                    <a:pt x="691126" y="248377"/>
                  </a:lnTo>
                  <a:lnTo>
                    <a:pt x="686739" y="307301"/>
                  </a:lnTo>
                  <a:lnTo>
                    <a:pt x="682227" y="355561"/>
                  </a:lnTo>
                  <a:lnTo>
                    <a:pt x="679668" y="408432"/>
                  </a:lnTo>
                  <a:lnTo>
                    <a:pt x="678910" y="463891"/>
                  </a:lnTo>
                  <a:lnTo>
                    <a:pt x="674933" y="520117"/>
                  </a:lnTo>
                  <a:lnTo>
                    <a:pt x="668780" y="576571"/>
                  </a:lnTo>
                  <a:lnTo>
                    <a:pt x="665735" y="633092"/>
                  </a:lnTo>
                  <a:lnTo>
                    <a:pt x="664833" y="693385"/>
                  </a:lnTo>
                  <a:lnTo>
                    <a:pt x="664566" y="756018"/>
                  </a:lnTo>
                  <a:lnTo>
                    <a:pt x="660734" y="819344"/>
                  </a:lnTo>
                  <a:lnTo>
                    <a:pt x="658873" y="861688"/>
                  </a:lnTo>
                  <a:lnTo>
                    <a:pt x="655731" y="923173"/>
                  </a:lnTo>
                  <a:lnTo>
                    <a:pt x="651920" y="983278"/>
                  </a:lnTo>
                  <a:lnTo>
                    <a:pt x="648697" y="1043761"/>
                  </a:lnTo>
                  <a:lnTo>
                    <a:pt x="642767" y="1103570"/>
                  </a:lnTo>
                  <a:lnTo>
                    <a:pt x="636036" y="1161871"/>
                  </a:lnTo>
                  <a:lnTo>
                    <a:pt x="629068" y="1216059"/>
                  </a:lnTo>
                  <a:lnTo>
                    <a:pt x="622029" y="1267720"/>
                  </a:lnTo>
                  <a:lnTo>
                    <a:pt x="612614" y="1331147"/>
                  </a:lnTo>
                  <a:lnTo>
                    <a:pt x="603192" y="1389404"/>
                  </a:lnTo>
                  <a:lnTo>
                    <a:pt x="589054" y="1451635"/>
                  </a:lnTo>
                  <a:lnTo>
                    <a:pt x="577535" y="1482930"/>
                  </a:lnTo>
                  <a:lnTo>
                    <a:pt x="565492" y="15119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E149265-C523-43A1-AF54-29D31D13E9AE}"/>
                </a:ext>
              </a:extLst>
            </p:cNvPr>
            <p:cNvSpPr/>
            <p:nvPr/>
          </p:nvSpPr>
          <p:spPr>
            <a:xfrm>
              <a:off x="3284550" y="4540315"/>
              <a:ext cx="901833" cy="1263044"/>
            </a:xfrm>
            <a:custGeom>
              <a:avLst/>
              <a:gdLst/>
              <a:ahLst/>
              <a:cxnLst/>
              <a:rect l="0" t="0" r="0" b="0"/>
              <a:pathLst>
                <a:path w="901833" h="1263044">
                  <a:moveTo>
                    <a:pt x="88938" y="167403"/>
                  </a:moveTo>
                  <a:lnTo>
                    <a:pt x="123175" y="109750"/>
                  </a:lnTo>
                  <a:lnTo>
                    <a:pt x="160032" y="49302"/>
                  </a:lnTo>
                  <a:lnTo>
                    <a:pt x="170016" y="39515"/>
                  </a:lnTo>
                  <a:lnTo>
                    <a:pt x="218463" y="13604"/>
                  </a:lnTo>
                  <a:lnTo>
                    <a:pt x="272923" y="0"/>
                  </a:lnTo>
                  <a:lnTo>
                    <a:pt x="301056" y="515"/>
                  </a:lnTo>
                  <a:lnTo>
                    <a:pt x="357552" y="14230"/>
                  </a:lnTo>
                  <a:lnTo>
                    <a:pt x="414096" y="40372"/>
                  </a:lnTo>
                  <a:lnTo>
                    <a:pt x="432160" y="51254"/>
                  </a:lnTo>
                  <a:lnTo>
                    <a:pt x="470231" y="92843"/>
                  </a:lnTo>
                  <a:lnTo>
                    <a:pt x="500338" y="146928"/>
                  </a:lnTo>
                  <a:lnTo>
                    <a:pt x="512116" y="171655"/>
                  </a:lnTo>
                  <a:lnTo>
                    <a:pt x="528172" y="232327"/>
                  </a:lnTo>
                  <a:lnTo>
                    <a:pt x="539526" y="280888"/>
                  </a:lnTo>
                  <a:lnTo>
                    <a:pt x="545770" y="332191"/>
                  </a:lnTo>
                  <a:lnTo>
                    <a:pt x="549715" y="387186"/>
                  </a:lnTo>
                  <a:lnTo>
                    <a:pt x="551670" y="445369"/>
                  </a:lnTo>
                  <a:lnTo>
                    <a:pt x="547274" y="507377"/>
                  </a:lnTo>
                  <a:lnTo>
                    <a:pt x="538903" y="570517"/>
                  </a:lnTo>
                  <a:lnTo>
                    <a:pt x="530827" y="613603"/>
                  </a:lnTo>
                  <a:lnTo>
                    <a:pt x="522002" y="658932"/>
                  </a:lnTo>
                  <a:lnTo>
                    <a:pt x="510749" y="703164"/>
                  </a:lnTo>
                  <a:lnTo>
                    <a:pt x="497108" y="746385"/>
                  </a:lnTo>
                  <a:lnTo>
                    <a:pt x="471766" y="809673"/>
                  </a:lnTo>
                  <a:lnTo>
                    <a:pt x="444360" y="869353"/>
                  </a:lnTo>
                  <a:lnTo>
                    <a:pt x="415557" y="929884"/>
                  </a:lnTo>
                  <a:lnTo>
                    <a:pt x="382501" y="983337"/>
                  </a:lnTo>
                  <a:lnTo>
                    <a:pt x="334055" y="1046465"/>
                  </a:lnTo>
                  <a:lnTo>
                    <a:pt x="279340" y="1097216"/>
                  </a:lnTo>
                  <a:lnTo>
                    <a:pt x="228010" y="1137842"/>
                  </a:lnTo>
                  <a:lnTo>
                    <a:pt x="175402" y="1164717"/>
                  </a:lnTo>
                  <a:lnTo>
                    <a:pt x="150928" y="1176146"/>
                  </a:lnTo>
                  <a:lnTo>
                    <a:pt x="95143" y="1184084"/>
                  </a:lnTo>
                  <a:lnTo>
                    <a:pt x="57031" y="1183479"/>
                  </a:lnTo>
                  <a:lnTo>
                    <a:pt x="34192" y="1173931"/>
                  </a:lnTo>
                  <a:lnTo>
                    <a:pt x="17128" y="1160368"/>
                  </a:lnTo>
                  <a:lnTo>
                    <a:pt x="7018" y="1148294"/>
                  </a:lnTo>
                  <a:lnTo>
                    <a:pt x="0" y="1113240"/>
                  </a:lnTo>
                  <a:lnTo>
                    <a:pt x="1673" y="1083044"/>
                  </a:lnTo>
                  <a:lnTo>
                    <a:pt x="10896" y="1055421"/>
                  </a:lnTo>
                  <a:lnTo>
                    <a:pt x="43369" y="1008961"/>
                  </a:lnTo>
                  <a:lnTo>
                    <a:pt x="97151" y="959900"/>
                  </a:lnTo>
                  <a:lnTo>
                    <a:pt x="156852" y="929524"/>
                  </a:lnTo>
                  <a:lnTo>
                    <a:pt x="213781" y="913053"/>
                  </a:lnTo>
                  <a:lnTo>
                    <a:pt x="270362" y="909913"/>
                  </a:lnTo>
                  <a:lnTo>
                    <a:pt x="297855" y="911272"/>
                  </a:lnTo>
                  <a:lnTo>
                    <a:pt x="339679" y="929300"/>
                  </a:lnTo>
                  <a:lnTo>
                    <a:pt x="398314" y="974339"/>
                  </a:lnTo>
                  <a:lnTo>
                    <a:pt x="454999" y="1023653"/>
                  </a:lnTo>
                  <a:lnTo>
                    <a:pt x="517904" y="1083537"/>
                  </a:lnTo>
                  <a:lnTo>
                    <a:pt x="574646" y="1131038"/>
                  </a:lnTo>
                  <a:lnTo>
                    <a:pt x="633266" y="1172617"/>
                  </a:lnTo>
                  <a:lnTo>
                    <a:pt x="684109" y="1205388"/>
                  </a:lnTo>
                  <a:lnTo>
                    <a:pt x="739531" y="1228907"/>
                  </a:lnTo>
                  <a:lnTo>
                    <a:pt x="795857" y="1246585"/>
                  </a:lnTo>
                  <a:lnTo>
                    <a:pt x="852362" y="1257872"/>
                  </a:lnTo>
                  <a:lnTo>
                    <a:pt x="901832" y="12630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7983880-6936-4BB9-B566-BD5696DB381C}"/>
                </a:ext>
              </a:extLst>
            </p:cNvPr>
            <p:cNvSpPr/>
            <p:nvPr/>
          </p:nvSpPr>
          <p:spPr>
            <a:xfrm>
              <a:off x="4233514" y="4664359"/>
              <a:ext cx="1200639" cy="1284379"/>
            </a:xfrm>
            <a:custGeom>
              <a:avLst/>
              <a:gdLst/>
              <a:ahLst/>
              <a:cxnLst/>
              <a:rect l="0" t="0" r="0" b="0"/>
              <a:pathLst>
                <a:path w="1200639" h="1284379">
                  <a:moveTo>
                    <a:pt x="539566" y="15084"/>
                  </a:moveTo>
                  <a:lnTo>
                    <a:pt x="514404" y="9490"/>
                  </a:lnTo>
                  <a:lnTo>
                    <a:pt x="459427" y="4138"/>
                  </a:lnTo>
                  <a:lnTo>
                    <a:pt x="404790" y="9112"/>
                  </a:lnTo>
                  <a:lnTo>
                    <a:pt x="344867" y="25162"/>
                  </a:lnTo>
                  <a:lnTo>
                    <a:pt x="296434" y="44250"/>
                  </a:lnTo>
                  <a:lnTo>
                    <a:pt x="247264" y="68582"/>
                  </a:lnTo>
                  <a:lnTo>
                    <a:pt x="187039" y="111377"/>
                  </a:lnTo>
                  <a:lnTo>
                    <a:pt x="131857" y="166490"/>
                  </a:lnTo>
                  <a:lnTo>
                    <a:pt x="94914" y="213885"/>
                  </a:lnTo>
                  <a:lnTo>
                    <a:pt x="63286" y="264842"/>
                  </a:lnTo>
                  <a:lnTo>
                    <a:pt x="36898" y="321828"/>
                  </a:lnTo>
                  <a:lnTo>
                    <a:pt x="15465" y="383481"/>
                  </a:lnTo>
                  <a:lnTo>
                    <a:pt x="7393" y="426219"/>
                  </a:lnTo>
                  <a:lnTo>
                    <a:pt x="1187" y="471394"/>
                  </a:lnTo>
                  <a:lnTo>
                    <a:pt x="0" y="517652"/>
                  </a:lnTo>
                  <a:lnTo>
                    <a:pt x="2875" y="564391"/>
                  </a:lnTo>
                  <a:lnTo>
                    <a:pt x="9389" y="611344"/>
                  </a:lnTo>
                  <a:lnTo>
                    <a:pt x="21710" y="660487"/>
                  </a:lnTo>
                  <a:lnTo>
                    <a:pt x="37657" y="710341"/>
                  </a:lnTo>
                  <a:lnTo>
                    <a:pt x="55217" y="758678"/>
                  </a:lnTo>
                  <a:lnTo>
                    <a:pt x="77682" y="806342"/>
                  </a:lnTo>
                  <a:lnTo>
                    <a:pt x="104160" y="853706"/>
                  </a:lnTo>
                  <a:lnTo>
                    <a:pt x="134255" y="900937"/>
                  </a:lnTo>
                  <a:lnTo>
                    <a:pt x="168050" y="948108"/>
                  </a:lnTo>
                  <a:lnTo>
                    <a:pt x="204800" y="993682"/>
                  </a:lnTo>
                  <a:lnTo>
                    <a:pt x="265230" y="1054665"/>
                  </a:lnTo>
                  <a:lnTo>
                    <a:pt x="328689" y="1111742"/>
                  </a:lnTo>
                  <a:lnTo>
                    <a:pt x="373847" y="1146782"/>
                  </a:lnTo>
                  <a:lnTo>
                    <a:pt x="420098" y="1178586"/>
                  </a:lnTo>
                  <a:lnTo>
                    <a:pt x="466834" y="1206860"/>
                  </a:lnTo>
                  <a:lnTo>
                    <a:pt x="513785" y="1229898"/>
                  </a:lnTo>
                  <a:lnTo>
                    <a:pt x="560833" y="1248514"/>
                  </a:lnTo>
                  <a:lnTo>
                    <a:pt x="607137" y="1263857"/>
                  </a:lnTo>
                  <a:lnTo>
                    <a:pt x="651280" y="1275912"/>
                  </a:lnTo>
                  <a:lnTo>
                    <a:pt x="696555" y="1282318"/>
                  </a:lnTo>
                  <a:lnTo>
                    <a:pt x="742072" y="1284378"/>
                  </a:lnTo>
                  <a:lnTo>
                    <a:pt x="785864" y="1282676"/>
                  </a:lnTo>
                  <a:lnTo>
                    <a:pt x="828889" y="1275113"/>
                  </a:lnTo>
                  <a:lnTo>
                    <a:pt x="871574" y="1263113"/>
                  </a:lnTo>
                  <a:lnTo>
                    <a:pt x="934560" y="1238693"/>
                  </a:lnTo>
                  <a:lnTo>
                    <a:pt x="992580" y="1209991"/>
                  </a:lnTo>
                  <a:lnTo>
                    <a:pt x="1044154" y="1171553"/>
                  </a:lnTo>
                  <a:lnTo>
                    <a:pt x="1088844" y="1124908"/>
                  </a:lnTo>
                  <a:lnTo>
                    <a:pt x="1126521" y="1070857"/>
                  </a:lnTo>
                  <a:lnTo>
                    <a:pt x="1157145" y="1009638"/>
                  </a:lnTo>
                  <a:lnTo>
                    <a:pt x="1173761" y="965003"/>
                  </a:lnTo>
                  <a:lnTo>
                    <a:pt x="1186906" y="916892"/>
                  </a:lnTo>
                  <a:lnTo>
                    <a:pt x="1196413" y="865924"/>
                  </a:lnTo>
                  <a:lnTo>
                    <a:pt x="1200638" y="811857"/>
                  </a:lnTo>
                  <a:lnTo>
                    <a:pt x="1200422" y="758505"/>
                  </a:lnTo>
                  <a:lnTo>
                    <a:pt x="1197708" y="705209"/>
                  </a:lnTo>
                  <a:lnTo>
                    <a:pt x="1193883" y="650106"/>
                  </a:lnTo>
                  <a:lnTo>
                    <a:pt x="1183282" y="596294"/>
                  </a:lnTo>
                  <a:lnTo>
                    <a:pt x="1168099" y="542793"/>
                  </a:lnTo>
                  <a:lnTo>
                    <a:pt x="1150878" y="487599"/>
                  </a:lnTo>
                  <a:lnTo>
                    <a:pt x="1128564" y="435842"/>
                  </a:lnTo>
                  <a:lnTo>
                    <a:pt x="1102153" y="385873"/>
                  </a:lnTo>
                  <a:lnTo>
                    <a:pt x="1072088" y="334866"/>
                  </a:lnTo>
                  <a:lnTo>
                    <a:pt x="1036211" y="285492"/>
                  </a:lnTo>
                  <a:lnTo>
                    <a:pt x="995919" y="238939"/>
                  </a:lnTo>
                  <a:lnTo>
                    <a:pt x="951831" y="197305"/>
                  </a:lnTo>
                  <a:lnTo>
                    <a:pt x="906056" y="162045"/>
                  </a:lnTo>
                  <a:lnTo>
                    <a:pt x="858746" y="130667"/>
                  </a:lnTo>
                  <a:lnTo>
                    <a:pt x="808921" y="101012"/>
                  </a:lnTo>
                  <a:lnTo>
                    <a:pt x="755884" y="74218"/>
                  </a:lnTo>
                  <a:lnTo>
                    <a:pt x="700110" y="50006"/>
                  </a:lnTo>
                  <a:lnTo>
                    <a:pt x="641288" y="28772"/>
                  </a:lnTo>
                  <a:lnTo>
                    <a:pt x="583205" y="15147"/>
                  </a:lnTo>
                  <a:lnTo>
                    <a:pt x="525189" y="6473"/>
                  </a:lnTo>
                  <a:lnTo>
                    <a:pt x="465369" y="0"/>
                  </a:lnTo>
                  <a:lnTo>
                    <a:pt x="404749" y="788"/>
                  </a:lnTo>
                  <a:lnTo>
                    <a:pt x="346128" y="6375"/>
                  </a:lnTo>
                  <a:lnTo>
                    <a:pt x="293895" y="14093"/>
                  </a:lnTo>
                  <a:lnTo>
                    <a:pt x="235342" y="27271"/>
                  </a:lnTo>
                  <a:lnTo>
                    <a:pt x="200270" y="362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967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2B44F5-E9FE-4D83-AD2E-114AB292BD4E}"/>
              </a:ext>
            </a:extLst>
          </p:cNvPr>
          <p:cNvSpPr txBox="1"/>
          <p:nvPr/>
        </p:nvSpPr>
        <p:spPr>
          <a:xfrm>
            <a:off x="190500" y="114300"/>
            <a:ext cx="9512300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 - 36"/>
              </a:rPr>
              <a:t>NYZ - ABC - XXXX</a:t>
            </a:r>
          </a:p>
          <a:p>
            <a:r>
              <a:rPr lang="en-US">
                <a:solidFill>
                  <a:srgbClr val="000000"/>
                </a:solidFill>
                <a:latin typeface="Arial - 36"/>
              </a:rPr>
              <a:t>T</a:t>
            </a:r>
            <a:r>
              <a:rPr lang="en-US" sz="1400">
                <a:solidFill>
                  <a:srgbClr val="000000"/>
                </a:solidFill>
                <a:latin typeface="Arial - 28"/>
              </a:rPr>
              <a:t>he 7-digit numbers in a given area code have the form  ​ABC - XXXX where X, B, and C can be any digit 0-9 and A  ​is restricted to 2-9.</a:t>
            </a:r>
          </a:p>
          <a:p>
            <a:r>
              <a:rPr lang="en-US" sz="1400">
                <a:solidFill>
                  <a:srgbClr val="000000"/>
                </a:solidFill>
                <a:latin typeface="Arial - 28"/>
              </a:rPr>
              <a:t>How many possible phone numbers are there? (this is for  ​each area code)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9A493D-CE4F-4C9A-BDAD-B81E544C9A06}"/>
              </a:ext>
            </a:extLst>
          </p:cNvPr>
          <p:cNvGrpSpPr/>
          <p:nvPr/>
        </p:nvGrpSpPr>
        <p:grpSpPr>
          <a:xfrm>
            <a:off x="1952690" y="4750179"/>
            <a:ext cx="8058257" cy="134256"/>
            <a:chOff x="1952690" y="4750179"/>
            <a:chExt cx="8058257" cy="13425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E272E59-B4D5-4F64-B6AF-1964F599F488}"/>
                </a:ext>
              </a:extLst>
            </p:cNvPr>
            <p:cNvSpPr/>
            <p:nvPr/>
          </p:nvSpPr>
          <p:spPr>
            <a:xfrm>
              <a:off x="1952690" y="4803021"/>
              <a:ext cx="1166328" cy="49528"/>
            </a:xfrm>
            <a:custGeom>
              <a:avLst/>
              <a:gdLst/>
              <a:ahLst/>
              <a:cxnLst/>
              <a:rect l="0" t="0" r="0" b="0"/>
              <a:pathLst>
                <a:path w="1166328" h="49528">
                  <a:moveTo>
                    <a:pt x="0" y="24864"/>
                  </a:moveTo>
                  <a:lnTo>
                    <a:pt x="58714" y="24079"/>
                  </a:lnTo>
                  <a:lnTo>
                    <a:pt x="112028" y="18451"/>
                  </a:lnTo>
                  <a:lnTo>
                    <a:pt x="167771" y="14129"/>
                  </a:lnTo>
                  <a:lnTo>
                    <a:pt x="228354" y="9080"/>
                  </a:lnTo>
                  <a:lnTo>
                    <a:pt x="286924" y="4729"/>
                  </a:lnTo>
                  <a:lnTo>
                    <a:pt x="335122" y="3976"/>
                  </a:lnTo>
                  <a:lnTo>
                    <a:pt x="384223" y="0"/>
                  </a:lnTo>
                  <a:lnTo>
                    <a:pt x="433591" y="1352"/>
                  </a:lnTo>
                  <a:lnTo>
                    <a:pt x="483038" y="2975"/>
                  </a:lnTo>
                  <a:lnTo>
                    <a:pt x="544143" y="4308"/>
                  </a:lnTo>
                  <a:lnTo>
                    <a:pt x="606246" y="9226"/>
                  </a:lnTo>
                  <a:lnTo>
                    <a:pt x="660373" y="14183"/>
                  </a:lnTo>
                  <a:lnTo>
                    <a:pt x="714523" y="22725"/>
                  </a:lnTo>
                  <a:lnTo>
                    <a:pt x="768504" y="31975"/>
                  </a:lnTo>
                  <a:lnTo>
                    <a:pt x="829127" y="38861"/>
                  </a:lnTo>
                  <a:lnTo>
                    <a:pt x="888259" y="44966"/>
                  </a:lnTo>
                  <a:lnTo>
                    <a:pt x="949288" y="48019"/>
                  </a:lnTo>
                  <a:lnTo>
                    <a:pt x="986041" y="49527"/>
                  </a:lnTo>
                  <a:lnTo>
                    <a:pt x="1045846" y="46373"/>
                  </a:lnTo>
                  <a:lnTo>
                    <a:pt x="1099181" y="40502"/>
                  </a:lnTo>
                  <a:lnTo>
                    <a:pt x="1147012" y="33555"/>
                  </a:lnTo>
                  <a:lnTo>
                    <a:pt x="1166327" y="248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5827513-89A6-4DF4-B213-6FCFE710552D}"/>
                </a:ext>
              </a:extLst>
            </p:cNvPr>
            <p:cNvSpPr/>
            <p:nvPr/>
          </p:nvSpPr>
          <p:spPr>
            <a:xfrm>
              <a:off x="3147291" y="4800682"/>
              <a:ext cx="1152190" cy="46905"/>
            </a:xfrm>
            <a:custGeom>
              <a:avLst/>
              <a:gdLst/>
              <a:ahLst/>
              <a:cxnLst/>
              <a:rect l="0" t="0" r="0" b="0"/>
              <a:pathLst>
                <a:path w="1152190" h="46905">
                  <a:moveTo>
                    <a:pt x="0" y="5997"/>
                  </a:moveTo>
                  <a:lnTo>
                    <a:pt x="7505" y="13502"/>
                  </a:lnTo>
                  <a:lnTo>
                    <a:pt x="34687" y="21922"/>
                  </a:lnTo>
                  <a:lnTo>
                    <a:pt x="83844" y="25638"/>
                  </a:lnTo>
                  <a:lnTo>
                    <a:pt x="137136" y="22036"/>
                  </a:lnTo>
                  <a:lnTo>
                    <a:pt x="191413" y="20510"/>
                  </a:lnTo>
                  <a:lnTo>
                    <a:pt x="251266" y="16456"/>
                  </a:lnTo>
                  <a:lnTo>
                    <a:pt x="299686" y="14070"/>
                  </a:lnTo>
                  <a:lnTo>
                    <a:pt x="348852" y="13364"/>
                  </a:lnTo>
                  <a:lnTo>
                    <a:pt x="398239" y="9402"/>
                  </a:lnTo>
                  <a:lnTo>
                    <a:pt x="455198" y="7006"/>
                  </a:lnTo>
                  <a:lnTo>
                    <a:pt x="513090" y="2544"/>
                  </a:lnTo>
                  <a:lnTo>
                    <a:pt x="573789" y="0"/>
                  </a:lnTo>
                  <a:lnTo>
                    <a:pt x="636542" y="2998"/>
                  </a:lnTo>
                  <a:lnTo>
                    <a:pt x="696151" y="5109"/>
                  </a:lnTo>
                  <a:lnTo>
                    <a:pt x="757359" y="5734"/>
                  </a:lnTo>
                  <a:lnTo>
                    <a:pt x="816511" y="9672"/>
                  </a:lnTo>
                  <a:lnTo>
                    <a:pt x="870079" y="15813"/>
                  </a:lnTo>
                  <a:lnTo>
                    <a:pt x="920770" y="22607"/>
                  </a:lnTo>
                  <a:lnTo>
                    <a:pt x="980725" y="31153"/>
                  </a:lnTo>
                  <a:lnTo>
                    <a:pt x="1043254" y="37614"/>
                  </a:lnTo>
                  <a:lnTo>
                    <a:pt x="1100851" y="44765"/>
                  </a:lnTo>
                  <a:lnTo>
                    <a:pt x="1133903" y="46904"/>
                  </a:lnTo>
                  <a:lnTo>
                    <a:pt x="1152189" y="413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DF7C6EC-13F2-4AE8-BF73-A34CB8A182AD}"/>
                </a:ext>
              </a:extLst>
            </p:cNvPr>
            <p:cNvSpPr/>
            <p:nvPr/>
          </p:nvSpPr>
          <p:spPr>
            <a:xfrm>
              <a:off x="4518608" y="4799611"/>
              <a:ext cx="685660" cy="21207"/>
            </a:xfrm>
            <a:custGeom>
              <a:avLst/>
              <a:gdLst/>
              <a:ahLst/>
              <a:cxnLst/>
              <a:rect l="0" t="0" r="0" b="0"/>
              <a:pathLst>
                <a:path w="685660" h="21207">
                  <a:moveTo>
                    <a:pt x="0" y="0"/>
                  </a:moveTo>
                  <a:lnTo>
                    <a:pt x="11258" y="7504"/>
                  </a:lnTo>
                  <a:lnTo>
                    <a:pt x="69637" y="18606"/>
                  </a:lnTo>
                  <a:lnTo>
                    <a:pt x="125362" y="20863"/>
                  </a:lnTo>
                  <a:lnTo>
                    <a:pt x="178528" y="21138"/>
                  </a:lnTo>
                  <a:lnTo>
                    <a:pt x="241158" y="21192"/>
                  </a:lnTo>
                  <a:lnTo>
                    <a:pt x="290059" y="21201"/>
                  </a:lnTo>
                  <a:lnTo>
                    <a:pt x="339368" y="21204"/>
                  </a:lnTo>
                  <a:lnTo>
                    <a:pt x="388797" y="21205"/>
                  </a:lnTo>
                  <a:lnTo>
                    <a:pt x="451001" y="21206"/>
                  </a:lnTo>
                  <a:lnTo>
                    <a:pt x="508668" y="20420"/>
                  </a:lnTo>
                  <a:lnTo>
                    <a:pt x="563343" y="15610"/>
                  </a:lnTo>
                  <a:lnTo>
                    <a:pt x="619256" y="19189"/>
                  </a:lnTo>
                  <a:lnTo>
                    <a:pt x="660645" y="20807"/>
                  </a:lnTo>
                  <a:lnTo>
                    <a:pt x="685659" y="2120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DD800C4-CF41-4F26-AF2E-0A5A345F840D}"/>
                </a:ext>
              </a:extLst>
            </p:cNvPr>
            <p:cNvSpPr/>
            <p:nvPr/>
          </p:nvSpPr>
          <p:spPr>
            <a:xfrm>
              <a:off x="5904063" y="4849091"/>
              <a:ext cx="911856" cy="24695"/>
            </a:xfrm>
            <a:custGeom>
              <a:avLst/>
              <a:gdLst/>
              <a:ahLst/>
              <a:cxnLst/>
              <a:rect l="0" t="0" r="0" b="0"/>
              <a:pathLst>
                <a:path w="911856" h="24695">
                  <a:moveTo>
                    <a:pt x="0" y="0"/>
                  </a:moveTo>
                  <a:lnTo>
                    <a:pt x="50653" y="12227"/>
                  </a:lnTo>
                  <a:lnTo>
                    <a:pt x="108227" y="19565"/>
                  </a:lnTo>
                  <a:lnTo>
                    <a:pt x="166796" y="20990"/>
                  </a:lnTo>
                  <a:lnTo>
                    <a:pt x="229590" y="23258"/>
                  </a:lnTo>
                  <a:lnTo>
                    <a:pt x="283751" y="24694"/>
                  </a:lnTo>
                  <a:lnTo>
                    <a:pt x="337499" y="22239"/>
                  </a:lnTo>
                  <a:lnTo>
                    <a:pt x="392431" y="19418"/>
                  </a:lnTo>
                  <a:lnTo>
                    <a:pt x="453476" y="15702"/>
                  </a:lnTo>
                  <a:lnTo>
                    <a:pt x="516332" y="14601"/>
                  </a:lnTo>
                  <a:lnTo>
                    <a:pt x="577630" y="14275"/>
                  </a:lnTo>
                  <a:lnTo>
                    <a:pt x="635586" y="16272"/>
                  </a:lnTo>
                  <a:lnTo>
                    <a:pt x="690458" y="17650"/>
                  </a:lnTo>
                  <a:lnTo>
                    <a:pt x="750748" y="14831"/>
                  </a:lnTo>
                  <a:lnTo>
                    <a:pt x="804545" y="14274"/>
                  </a:lnTo>
                  <a:lnTo>
                    <a:pt x="867347" y="14935"/>
                  </a:lnTo>
                  <a:lnTo>
                    <a:pt x="911855" y="2120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011FB2C-2404-4268-8CD4-552315AB3D65}"/>
                </a:ext>
              </a:extLst>
            </p:cNvPr>
            <p:cNvSpPr/>
            <p:nvPr/>
          </p:nvSpPr>
          <p:spPr>
            <a:xfrm>
              <a:off x="7027977" y="4866283"/>
              <a:ext cx="1010818" cy="18152"/>
            </a:xfrm>
            <a:custGeom>
              <a:avLst/>
              <a:gdLst/>
              <a:ahLst/>
              <a:cxnLst/>
              <a:rect l="0" t="0" r="0" b="0"/>
              <a:pathLst>
                <a:path w="1010818" h="18152">
                  <a:moveTo>
                    <a:pt x="0" y="11082"/>
                  </a:moveTo>
                  <a:lnTo>
                    <a:pt x="56698" y="17169"/>
                  </a:lnTo>
                  <a:lnTo>
                    <a:pt x="113972" y="15927"/>
                  </a:lnTo>
                  <a:lnTo>
                    <a:pt x="164148" y="12039"/>
                  </a:lnTo>
                  <a:lnTo>
                    <a:pt x="225867" y="11271"/>
                  </a:lnTo>
                  <a:lnTo>
                    <a:pt x="278548" y="10353"/>
                  </a:lnTo>
                  <a:lnTo>
                    <a:pt x="330896" y="6241"/>
                  </a:lnTo>
                  <a:lnTo>
                    <a:pt x="389691" y="4674"/>
                  </a:lnTo>
                  <a:lnTo>
                    <a:pt x="448040" y="3424"/>
                  </a:lnTo>
                  <a:lnTo>
                    <a:pt x="509747" y="0"/>
                  </a:lnTo>
                  <a:lnTo>
                    <a:pt x="572013" y="2475"/>
                  </a:lnTo>
                  <a:lnTo>
                    <a:pt x="631391" y="3558"/>
                  </a:lnTo>
                  <a:lnTo>
                    <a:pt x="693404" y="3879"/>
                  </a:lnTo>
                  <a:lnTo>
                    <a:pt x="754975" y="3974"/>
                  </a:lnTo>
                  <a:lnTo>
                    <a:pt x="809521" y="4788"/>
                  </a:lnTo>
                  <a:lnTo>
                    <a:pt x="863558" y="8868"/>
                  </a:lnTo>
                  <a:lnTo>
                    <a:pt x="922735" y="10645"/>
                  </a:lnTo>
                  <a:lnTo>
                    <a:pt x="982113" y="11810"/>
                  </a:lnTo>
                  <a:lnTo>
                    <a:pt x="1010817" y="181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E485CB-511A-417A-8E20-DA5AE7637D9A}"/>
                </a:ext>
              </a:extLst>
            </p:cNvPr>
            <p:cNvSpPr/>
            <p:nvPr/>
          </p:nvSpPr>
          <p:spPr>
            <a:xfrm>
              <a:off x="8363951" y="4820817"/>
              <a:ext cx="629111" cy="14134"/>
            </a:xfrm>
            <a:custGeom>
              <a:avLst/>
              <a:gdLst/>
              <a:ahLst/>
              <a:cxnLst/>
              <a:rect l="0" t="0" r="0" b="0"/>
              <a:pathLst>
                <a:path w="629111" h="14134">
                  <a:moveTo>
                    <a:pt x="0" y="7068"/>
                  </a:moveTo>
                  <a:lnTo>
                    <a:pt x="55427" y="13482"/>
                  </a:lnTo>
                  <a:lnTo>
                    <a:pt x="111215" y="14050"/>
                  </a:lnTo>
                  <a:lnTo>
                    <a:pt x="168462" y="14120"/>
                  </a:lnTo>
                  <a:lnTo>
                    <a:pt x="230152" y="14133"/>
                  </a:lnTo>
                  <a:lnTo>
                    <a:pt x="281824" y="12041"/>
                  </a:lnTo>
                  <a:lnTo>
                    <a:pt x="331955" y="8542"/>
                  </a:lnTo>
                  <a:lnTo>
                    <a:pt x="381627" y="7505"/>
                  </a:lnTo>
                  <a:lnTo>
                    <a:pt x="431164" y="7198"/>
                  </a:lnTo>
                  <a:lnTo>
                    <a:pt x="480661" y="7107"/>
                  </a:lnTo>
                  <a:lnTo>
                    <a:pt x="542888" y="7076"/>
                  </a:lnTo>
                  <a:lnTo>
                    <a:pt x="605563" y="2211"/>
                  </a:lnTo>
                  <a:lnTo>
                    <a:pt x="6291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F81ABF1-542F-4927-9EA5-2AC473FFA5A1}"/>
                </a:ext>
              </a:extLst>
            </p:cNvPr>
            <p:cNvSpPr/>
            <p:nvPr/>
          </p:nvSpPr>
          <p:spPr>
            <a:xfrm>
              <a:off x="9473729" y="4750179"/>
              <a:ext cx="537218" cy="35295"/>
            </a:xfrm>
            <a:custGeom>
              <a:avLst/>
              <a:gdLst/>
              <a:ahLst/>
              <a:cxnLst/>
              <a:rect l="0" t="0" r="0" b="0"/>
              <a:pathLst>
                <a:path w="537218" h="35295">
                  <a:moveTo>
                    <a:pt x="0" y="14088"/>
                  </a:moveTo>
                  <a:lnTo>
                    <a:pt x="61474" y="6399"/>
                  </a:lnTo>
                  <a:lnTo>
                    <a:pt x="123812" y="800"/>
                  </a:lnTo>
                  <a:lnTo>
                    <a:pt x="184971" y="119"/>
                  </a:lnTo>
                  <a:lnTo>
                    <a:pt x="233616" y="0"/>
                  </a:lnTo>
                  <a:lnTo>
                    <a:pt x="284945" y="2060"/>
                  </a:lnTo>
                  <a:lnTo>
                    <a:pt x="337853" y="7644"/>
                  </a:lnTo>
                  <a:lnTo>
                    <a:pt x="388347" y="14274"/>
                  </a:lnTo>
                  <a:lnTo>
                    <a:pt x="450913" y="23550"/>
                  </a:lnTo>
                  <a:lnTo>
                    <a:pt x="511007" y="29704"/>
                  </a:lnTo>
                  <a:lnTo>
                    <a:pt x="537217" y="352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55E35B-0BD4-4CE9-8DC2-C8C5761EAA47}"/>
              </a:ext>
            </a:extLst>
          </p:cNvPr>
          <p:cNvGrpSpPr/>
          <p:nvPr/>
        </p:nvGrpSpPr>
        <p:grpSpPr>
          <a:xfrm>
            <a:off x="2101131" y="5114925"/>
            <a:ext cx="381708" cy="564811"/>
            <a:chOff x="2101131" y="5114925"/>
            <a:chExt cx="381708" cy="56481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D546948-E70A-4240-9067-C2FDEE540127}"/>
                </a:ext>
              </a:extLst>
            </p:cNvPr>
            <p:cNvSpPr/>
            <p:nvPr/>
          </p:nvSpPr>
          <p:spPr>
            <a:xfrm>
              <a:off x="2130927" y="5114925"/>
              <a:ext cx="351912" cy="564811"/>
            </a:xfrm>
            <a:custGeom>
              <a:avLst/>
              <a:gdLst/>
              <a:ahLst/>
              <a:cxnLst/>
              <a:rect l="0" t="0" r="0" b="0"/>
              <a:pathLst>
                <a:path w="351912" h="564811">
                  <a:moveTo>
                    <a:pt x="139852" y="23980"/>
                  </a:moveTo>
                  <a:lnTo>
                    <a:pt x="139852" y="8971"/>
                  </a:lnTo>
                  <a:lnTo>
                    <a:pt x="139066" y="7691"/>
                  </a:lnTo>
                  <a:lnTo>
                    <a:pt x="136099" y="14646"/>
                  </a:lnTo>
                  <a:lnTo>
                    <a:pt x="132192" y="78090"/>
                  </a:lnTo>
                  <a:lnTo>
                    <a:pt x="125133" y="130925"/>
                  </a:lnTo>
                  <a:lnTo>
                    <a:pt x="112422" y="186740"/>
                  </a:lnTo>
                  <a:lnTo>
                    <a:pt x="94785" y="248788"/>
                  </a:lnTo>
                  <a:lnTo>
                    <a:pt x="80073" y="298373"/>
                  </a:lnTo>
                  <a:lnTo>
                    <a:pt x="61925" y="350939"/>
                  </a:lnTo>
                  <a:lnTo>
                    <a:pt x="41322" y="413810"/>
                  </a:lnTo>
                  <a:lnTo>
                    <a:pt x="22126" y="475186"/>
                  </a:lnTo>
                  <a:lnTo>
                    <a:pt x="3613" y="537664"/>
                  </a:lnTo>
                  <a:lnTo>
                    <a:pt x="0" y="564261"/>
                  </a:lnTo>
                  <a:lnTo>
                    <a:pt x="279" y="564810"/>
                  </a:lnTo>
                  <a:lnTo>
                    <a:pt x="5767" y="506659"/>
                  </a:lnTo>
                  <a:lnTo>
                    <a:pt x="15220" y="446635"/>
                  </a:lnTo>
                  <a:lnTo>
                    <a:pt x="27525" y="396090"/>
                  </a:lnTo>
                  <a:lnTo>
                    <a:pt x="39025" y="341320"/>
                  </a:lnTo>
                  <a:lnTo>
                    <a:pt x="49501" y="285298"/>
                  </a:lnTo>
                  <a:lnTo>
                    <a:pt x="62554" y="228905"/>
                  </a:lnTo>
                  <a:lnTo>
                    <a:pt x="76369" y="172403"/>
                  </a:lnTo>
                  <a:lnTo>
                    <a:pt x="90411" y="120056"/>
                  </a:lnTo>
                  <a:lnTo>
                    <a:pt x="105476" y="63902"/>
                  </a:lnTo>
                  <a:lnTo>
                    <a:pt x="126967" y="4780"/>
                  </a:lnTo>
                  <a:lnTo>
                    <a:pt x="132047" y="970"/>
                  </a:lnTo>
                  <a:lnTo>
                    <a:pt x="138576" y="0"/>
                  </a:lnTo>
                  <a:lnTo>
                    <a:pt x="146070" y="925"/>
                  </a:lnTo>
                  <a:lnTo>
                    <a:pt x="151851" y="3898"/>
                  </a:lnTo>
                  <a:lnTo>
                    <a:pt x="160369" y="13484"/>
                  </a:lnTo>
                  <a:lnTo>
                    <a:pt x="181037" y="72252"/>
                  </a:lnTo>
                  <a:lnTo>
                    <a:pt x="198980" y="124885"/>
                  </a:lnTo>
                  <a:lnTo>
                    <a:pt x="219746" y="185314"/>
                  </a:lnTo>
                  <a:lnTo>
                    <a:pt x="238799" y="246615"/>
                  </a:lnTo>
                  <a:lnTo>
                    <a:pt x="255041" y="295286"/>
                  </a:lnTo>
                  <a:lnTo>
                    <a:pt x="271023" y="344527"/>
                  </a:lnTo>
                  <a:lnTo>
                    <a:pt x="291282" y="399134"/>
                  </a:lnTo>
                  <a:lnTo>
                    <a:pt x="320278" y="455885"/>
                  </a:lnTo>
                  <a:lnTo>
                    <a:pt x="348120" y="514349"/>
                  </a:lnTo>
                  <a:lnTo>
                    <a:pt x="351911" y="5258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1D7956C-DE86-4C36-838B-5541387918AA}"/>
                </a:ext>
              </a:extLst>
            </p:cNvPr>
            <p:cNvSpPr/>
            <p:nvPr/>
          </p:nvSpPr>
          <p:spPr>
            <a:xfrm>
              <a:off x="2101131" y="5393377"/>
              <a:ext cx="374640" cy="84825"/>
            </a:xfrm>
            <a:custGeom>
              <a:avLst/>
              <a:gdLst/>
              <a:ahLst/>
              <a:cxnLst/>
              <a:rect l="0" t="0" r="0" b="0"/>
              <a:pathLst>
                <a:path w="374640" h="84825">
                  <a:moveTo>
                    <a:pt x="0" y="0"/>
                  </a:moveTo>
                  <a:lnTo>
                    <a:pt x="7505" y="11257"/>
                  </a:lnTo>
                  <a:lnTo>
                    <a:pt x="17473" y="18878"/>
                  </a:lnTo>
                  <a:lnTo>
                    <a:pt x="61992" y="37538"/>
                  </a:lnTo>
                  <a:lnTo>
                    <a:pt x="116268" y="51077"/>
                  </a:lnTo>
                  <a:lnTo>
                    <a:pt x="165613" y="61997"/>
                  </a:lnTo>
                  <a:lnTo>
                    <a:pt x="222122" y="70206"/>
                  </a:lnTo>
                  <a:lnTo>
                    <a:pt x="281539" y="77613"/>
                  </a:lnTo>
                  <a:lnTo>
                    <a:pt x="332655" y="82687"/>
                  </a:lnTo>
                  <a:lnTo>
                    <a:pt x="374639" y="848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155CC-F362-401C-9730-16DCD8E39ED2}"/>
              </a:ext>
            </a:extLst>
          </p:cNvPr>
          <p:cNvGrpSpPr/>
          <p:nvPr/>
        </p:nvGrpSpPr>
        <p:grpSpPr>
          <a:xfrm>
            <a:off x="3324007" y="5203379"/>
            <a:ext cx="1950947" cy="607049"/>
            <a:chOff x="3324007" y="5203379"/>
            <a:chExt cx="1950947" cy="60704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936D2-6C53-46F2-A4D2-3059894FCE95}"/>
                </a:ext>
              </a:extLst>
            </p:cNvPr>
            <p:cNvSpPr/>
            <p:nvPr/>
          </p:nvSpPr>
          <p:spPr>
            <a:xfrm>
              <a:off x="3437105" y="5223729"/>
              <a:ext cx="148443" cy="374640"/>
            </a:xfrm>
            <a:custGeom>
              <a:avLst/>
              <a:gdLst/>
              <a:ahLst/>
              <a:cxnLst/>
              <a:rect l="0" t="0" r="0" b="0"/>
              <a:pathLst>
                <a:path w="148443" h="374640">
                  <a:moveTo>
                    <a:pt x="0" y="0"/>
                  </a:moveTo>
                  <a:lnTo>
                    <a:pt x="29758" y="55442"/>
                  </a:lnTo>
                  <a:lnTo>
                    <a:pt x="56842" y="114742"/>
                  </a:lnTo>
                  <a:lnTo>
                    <a:pt x="75748" y="163066"/>
                  </a:lnTo>
                  <a:lnTo>
                    <a:pt x="91298" y="214298"/>
                  </a:lnTo>
                  <a:lnTo>
                    <a:pt x="105854" y="265083"/>
                  </a:lnTo>
                  <a:lnTo>
                    <a:pt x="124304" y="316260"/>
                  </a:lnTo>
                  <a:lnTo>
                    <a:pt x="148442" y="3746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EEC16F8-1ADD-4A0E-B466-24A7DF6FAB43}"/>
                </a:ext>
              </a:extLst>
            </p:cNvPr>
            <p:cNvSpPr/>
            <p:nvPr/>
          </p:nvSpPr>
          <p:spPr>
            <a:xfrm>
              <a:off x="3324007" y="5203379"/>
              <a:ext cx="626201" cy="607049"/>
            </a:xfrm>
            <a:custGeom>
              <a:avLst/>
              <a:gdLst/>
              <a:ahLst/>
              <a:cxnLst/>
              <a:rect l="0" t="0" r="0" b="0"/>
              <a:pathLst>
                <a:path w="626201" h="607049">
                  <a:moveTo>
                    <a:pt x="0" y="55693"/>
                  </a:moveTo>
                  <a:lnTo>
                    <a:pt x="0" y="36931"/>
                  </a:lnTo>
                  <a:lnTo>
                    <a:pt x="3142" y="29833"/>
                  </a:lnTo>
                  <a:lnTo>
                    <a:pt x="15011" y="17758"/>
                  </a:lnTo>
                  <a:lnTo>
                    <a:pt x="30757" y="11345"/>
                  </a:lnTo>
                  <a:lnTo>
                    <a:pt x="83726" y="2030"/>
                  </a:lnTo>
                  <a:lnTo>
                    <a:pt x="132758" y="0"/>
                  </a:lnTo>
                  <a:lnTo>
                    <a:pt x="187864" y="182"/>
                  </a:lnTo>
                  <a:lnTo>
                    <a:pt x="249397" y="6433"/>
                  </a:lnTo>
                  <a:lnTo>
                    <a:pt x="294104" y="16521"/>
                  </a:lnTo>
                  <a:lnTo>
                    <a:pt x="338060" y="26764"/>
                  </a:lnTo>
                  <a:lnTo>
                    <a:pt x="400452" y="43456"/>
                  </a:lnTo>
                  <a:lnTo>
                    <a:pt x="452450" y="63325"/>
                  </a:lnTo>
                  <a:lnTo>
                    <a:pt x="514302" y="98180"/>
                  </a:lnTo>
                  <a:lnTo>
                    <a:pt x="530864" y="119333"/>
                  </a:lnTo>
                  <a:lnTo>
                    <a:pt x="537797" y="133458"/>
                  </a:lnTo>
                  <a:lnTo>
                    <a:pt x="538389" y="139738"/>
                  </a:lnTo>
                  <a:lnTo>
                    <a:pt x="534859" y="150905"/>
                  </a:lnTo>
                  <a:lnTo>
                    <a:pt x="524039" y="169775"/>
                  </a:lnTo>
                  <a:lnTo>
                    <a:pt x="503380" y="186536"/>
                  </a:lnTo>
                  <a:lnTo>
                    <a:pt x="446003" y="215819"/>
                  </a:lnTo>
                  <a:lnTo>
                    <a:pt x="384352" y="240430"/>
                  </a:lnTo>
                  <a:lnTo>
                    <a:pt x="357533" y="248487"/>
                  </a:lnTo>
                  <a:lnTo>
                    <a:pt x="357736" y="250196"/>
                  </a:lnTo>
                  <a:lnTo>
                    <a:pt x="420673" y="259744"/>
                  </a:lnTo>
                  <a:lnTo>
                    <a:pt x="474315" y="275567"/>
                  </a:lnTo>
                  <a:lnTo>
                    <a:pt x="526538" y="297571"/>
                  </a:lnTo>
                  <a:lnTo>
                    <a:pt x="573098" y="325392"/>
                  </a:lnTo>
                  <a:lnTo>
                    <a:pt x="598115" y="351242"/>
                  </a:lnTo>
                  <a:lnTo>
                    <a:pt x="618944" y="388122"/>
                  </a:lnTo>
                  <a:lnTo>
                    <a:pt x="626098" y="416254"/>
                  </a:lnTo>
                  <a:lnTo>
                    <a:pt x="626200" y="435071"/>
                  </a:lnTo>
                  <a:lnTo>
                    <a:pt x="616641" y="463327"/>
                  </a:lnTo>
                  <a:lnTo>
                    <a:pt x="582234" y="510444"/>
                  </a:lnTo>
                  <a:lnTo>
                    <a:pt x="529250" y="549878"/>
                  </a:lnTo>
                  <a:lnTo>
                    <a:pt x="471125" y="580118"/>
                  </a:lnTo>
                  <a:lnTo>
                    <a:pt x="416074" y="600806"/>
                  </a:lnTo>
                  <a:lnTo>
                    <a:pt x="366346" y="606225"/>
                  </a:lnTo>
                  <a:lnTo>
                    <a:pt x="346364" y="6070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865D85-2205-47EF-8123-51A0CE939461}"/>
                </a:ext>
              </a:extLst>
            </p:cNvPr>
            <p:cNvSpPr/>
            <p:nvPr/>
          </p:nvSpPr>
          <p:spPr>
            <a:xfrm>
              <a:off x="4613196" y="5260055"/>
              <a:ext cx="661758" cy="397128"/>
            </a:xfrm>
            <a:custGeom>
              <a:avLst/>
              <a:gdLst/>
              <a:ahLst/>
              <a:cxnLst/>
              <a:rect l="0" t="0" r="0" b="0"/>
              <a:pathLst>
                <a:path w="661758" h="397128">
                  <a:moveTo>
                    <a:pt x="386080" y="6086"/>
                  </a:moveTo>
                  <a:lnTo>
                    <a:pt x="346726" y="0"/>
                  </a:lnTo>
                  <a:lnTo>
                    <a:pt x="289161" y="6836"/>
                  </a:lnTo>
                  <a:lnTo>
                    <a:pt x="227221" y="23164"/>
                  </a:lnTo>
                  <a:lnTo>
                    <a:pt x="178439" y="42301"/>
                  </a:lnTo>
                  <a:lnTo>
                    <a:pt x="129165" y="66646"/>
                  </a:lnTo>
                  <a:lnTo>
                    <a:pt x="75333" y="108661"/>
                  </a:lnTo>
                  <a:lnTo>
                    <a:pt x="23879" y="166474"/>
                  </a:lnTo>
                  <a:lnTo>
                    <a:pt x="6401" y="197948"/>
                  </a:lnTo>
                  <a:lnTo>
                    <a:pt x="0" y="230924"/>
                  </a:lnTo>
                  <a:lnTo>
                    <a:pt x="5608" y="261813"/>
                  </a:lnTo>
                  <a:lnTo>
                    <a:pt x="20971" y="287110"/>
                  </a:lnTo>
                  <a:lnTo>
                    <a:pt x="54485" y="321624"/>
                  </a:lnTo>
                  <a:lnTo>
                    <a:pt x="106949" y="349852"/>
                  </a:lnTo>
                  <a:lnTo>
                    <a:pt x="158074" y="365817"/>
                  </a:lnTo>
                  <a:lnTo>
                    <a:pt x="217991" y="378402"/>
                  </a:lnTo>
                  <a:lnTo>
                    <a:pt x="280512" y="387105"/>
                  </a:lnTo>
                  <a:lnTo>
                    <a:pt x="343805" y="394658"/>
                  </a:lnTo>
                  <a:lnTo>
                    <a:pt x="386140" y="397127"/>
                  </a:lnTo>
                  <a:lnTo>
                    <a:pt x="448931" y="391257"/>
                  </a:lnTo>
                  <a:lnTo>
                    <a:pt x="506107" y="388819"/>
                  </a:lnTo>
                  <a:lnTo>
                    <a:pt x="568441" y="387996"/>
                  </a:lnTo>
                  <a:lnTo>
                    <a:pt x="626133" y="387833"/>
                  </a:lnTo>
                  <a:lnTo>
                    <a:pt x="661757" y="3877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9A04D3-34A8-41B6-B840-45E2511DDC1E}"/>
              </a:ext>
            </a:extLst>
          </p:cNvPr>
          <p:cNvGrpSpPr/>
          <p:nvPr/>
        </p:nvGrpSpPr>
        <p:grpSpPr>
          <a:xfrm>
            <a:off x="6031299" y="4990464"/>
            <a:ext cx="4022060" cy="763415"/>
            <a:chOff x="6031299" y="4990464"/>
            <a:chExt cx="4022060" cy="76341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5F2B2C1-E196-42A1-A3CF-E97F7F3A8397}"/>
                </a:ext>
              </a:extLst>
            </p:cNvPr>
            <p:cNvSpPr/>
            <p:nvPr/>
          </p:nvSpPr>
          <p:spPr>
            <a:xfrm>
              <a:off x="6094916" y="5252004"/>
              <a:ext cx="480669" cy="501875"/>
            </a:xfrm>
            <a:custGeom>
              <a:avLst/>
              <a:gdLst/>
              <a:ahLst/>
              <a:cxnLst/>
              <a:rect l="0" t="0" r="0" b="0"/>
              <a:pathLst>
                <a:path w="480669" h="501875">
                  <a:moveTo>
                    <a:pt x="0" y="0"/>
                  </a:moveTo>
                  <a:lnTo>
                    <a:pt x="20369" y="57353"/>
                  </a:lnTo>
                  <a:lnTo>
                    <a:pt x="45214" y="107585"/>
                  </a:lnTo>
                  <a:lnTo>
                    <a:pt x="86308" y="164980"/>
                  </a:lnTo>
                  <a:lnTo>
                    <a:pt x="122701" y="212771"/>
                  </a:lnTo>
                  <a:lnTo>
                    <a:pt x="165425" y="261750"/>
                  </a:lnTo>
                  <a:lnTo>
                    <a:pt x="217091" y="313177"/>
                  </a:lnTo>
                  <a:lnTo>
                    <a:pt x="277168" y="366114"/>
                  </a:lnTo>
                  <a:lnTo>
                    <a:pt x="339737" y="414524"/>
                  </a:lnTo>
                  <a:lnTo>
                    <a:pt x="398855" y="454524"/>
                  </a:lnTo>
                  <a:lnTo>
                    <a:pt x="456827" y="488681"/>
                  </a:lnTo>
                  <a:lnTo>
                    <a:pt x="480668" y="5018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B3E0E7B-A767-4A40-95DF-BD51C95BC630}"/>
                </a:ext>
              </a:extLst>
            </p:cNvPr>
            <p:cNvSpPr/>
            <p:nvPr/>
          </p:nvSpPr>
          <p:spPr>
            <a:xfrm>
              <a:off x="6031299" y="5350965"/>
              <a:ext cx="501875" cy="303953"/>
            </a:xfrm>
            <a:custGeom>
              <a:avLst/>
              <a:gdLst/>
              <a:ahLst/>
              <a:cxnLst/>
              <a:rect l="0" t="0" r="0" b="0"/>
              <a:pathLst>
                <a:path w="501875" h="303953">
                  <a:moveTo>
                    <a:pt x="501874" y="0"/>
                  </a:moveTo>
                  <a:lnTo>
                    <a:pt x="448928" y="29515"/>
                  </a:lnTo>
                  <a:lnTo>
                    <a:pt x="401450" y="57353"/>
                  </a:lnTo>
                  <a:lnTo>
                    <a:pt x="347588" y="90472"/>
                  </a:lnTo>
                  <a:lnTo>
                    <a:pt x="291835" y="128909"/>
                  </a:lnTo>
                  <a:lnTo>
                    <a:pt x="231769" y="166391"/>
                  </a:lnTo>
                  <a:lnTo>
                    <a:pt x="172956" y="202368"/>
                  </a:lnTo>
                  <a:lnTo>
                    <a:pt x="115736" y="241651"/>
                  </a:lnTo>
                  <a:lnTo>
                    <a:pt x="71597" y="267100"/>
                  </a:lnTo>
                  <a:lnTo>
                    <a:pt x="21214" y="293033"/>
                  </a:lnTo>
                  <a:lnTo>
                    <a:pt x="0" y="3039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346D03F-B775-4ECD-9D5B-343B8BF4DCA8}"/>
                </a:ext>
              </a:extLst>
            </p:cNvPr>
            <p:cNvSpPr/>
            <p:nvPr/>
          </p:nvSpPr>
          <p:spPr>
            <a:xfrm>
              <a:off x="6957291" y="5075288"/>
              <a:ext cx="869445" cy="558424"/>
            </a:xfrm>
            <a:custGeom>
              <a:avLst/>
              <a:gdLst/>
              <a:ahLst/>
              <a:cxnLst/>
              <a:rect l="0" t="0" r="0" b="0"/>
              <a:pathLst>
                <a:path w="869445" h="558424">
                  <a:moveTo>
                    <a:pt x="0" y="0"/>
                  </a:moveTo>
                  <a:lnTo>
                    <a:pt x="57354" y="20368"/>
                  </a:lnTo>
                  <a:lnTo>
                    <a:pt x="101156" y="44428"/>
                  </a:lnTo>
                  <a:lnTo>
                    <a:pt x="154219" y="87755"/>
                  </a:lnTo>
                  <a:lnTo>
                    <a:pt x="214294" y="130879"/>
                  </a:lnTo>
                  <a:lnTo>
                    <a:pt x="269049" y="175080"/>
                  </a:lnTo>
                  <a:lnTo>
                    <a:pt x="326816" y="221626"/>
                  </a:lnTo>
                  <a:lnTo>
                    <a:pt x="378098" y="257655"/>
                  </a:lnTo>
                  <a:lnTo>
                    <a:pt x="429246" y="297040"/>
                  </a:lnTo>
                  <a:lnTo>
                    <a:pt x="483845" y="334716"/>
                  </a:lnTo>
                  <a:lnTo>
                    <a:pt x="539817" y="374591"/>
                  </a:lnTo>
                  <a:lnTo>
                    <a:pt x="596980" y="411625"/>
                  </a:lnTo>
                  <a:lnTo>
                    <a:pt x="658336" y="447469"/>
                  </a:lnTo>
                  <a:lnTo>
                    <a:pt x="720498" y="482176"/>
                  </a:lnTo>
                  <a:lnTo>
                    <a:pt x="777490" y="511920"/>
                  </a:lnTo>
                  <a:lnTo>
                    <a:pt x="835571" y="541382"/>
                  </a:lnTo>
                  <a:lnTo>
                    <a:pt x="869444" y="5584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12C0258-76E2-4B92-9EE3-FB3E1FEA4D5E}"/>
                </a:ext>
              </a:extLst>
            </p:cNvPr>
            <p:cNvSpPr/>
            <p:nvPr/>
          </p:nvSpPr>
          <p:spPr>
            <a:xfrm>
              <a:off x="6936085" y="5237867"/>
              <a:ext cx="756346" cy="346364"/>
            </a:xfrm>
            <a:custGeom>
              <a:avLst/>
              <a:gdLst/>
              <a:ahLst/>
              <a:cxnLst/>
              <a:rect l="0" t="0" r="0" b="0"/>
              <a:pathLst>
                <a:path w="756346" h="346364">
                  <a:moveTo>
                    <a:pt x="756345" y="0"/>
                  </a:moveTo>
                  <a:lnTo>
                    <a:pt x="693814" y="26199"/>
                  </a:lnTo>
                  <a:lnTo>
                    <a:pt x="642259" y="53054"/>
                  </a:lnTo>
                  <a:lnTo>
                    <a:pt x="598826" y="73846"/>
                  </a:lnTo>
                  <a:lnTo>
                    <a:pt x="550723" y="93558"/>
                  </a:lnTo>
                  <a:lnTo>
                    <a:pt x="500546" y="116980"/>
                  </a:lnTo>
                  <a:lnTo>
                    <a:pt x="449447" y="142312"/>
                  </a:lnTo>
                  <a:lnTo>
                    <a:pt x="397938" y="166661"/>
                  </a:lnTo>
                  <a:lnTo>
                    <a:pt x="346246" y="190573"/>
                  </a:lnTo>
                  <a:lnTo>
                    <a:pt x="295260" y="214291"/>
                  </a:lnTo>
                  <a:lnTo>
                    <a:pt x="246419" y="237922"/>
                  </a:lnTo>
                  <a:lnTo>
                    <a:pt x="198532" y="261515"/>
                  </a:lnTo>
                  <a:lnTo>
                    <a:pt x="151854" y="283520"/>
                  </a:lnTo>
                  <a:lnTo>
                    <a:pt x="88978" y="309155"/>
                  </a:lnTo>
                  <a:lnTo>
                    <a:pt x="33052" y="334737"/>
                  </a:lnTo>
                  <a:lnTo>
                    <a:pt x="0" y="3463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B5388F0-59F1-479E-BED6-3B6EEBB59985}"/>
                </a:ext>
              </a:extLst>
            </p:cNvPr>
            <p:cNvSpPr/>
            <p:nvPr/>
          </p:nvSpPr>
          <p:spPr>
            <a:xfrm>
              <a:off x="8484119" y="5103562"/>
              <a:ext cx="558424" cy="332228"/>
            </a:xfrm>
            <a:custGeom>
              <a:avLst/>
              <a:gdLst/>
              <a:ahLst/>
              <a:cxnLst/>
              <a:rect l="0" t="0" r="0" b="0"/>
              <a:pathLst>
                <a:path w="558424" h="332228">
                  <a:moveTo>
                    <a:pt x="0" y="0"/>
                  </a:moveTo>
                  <a:lnTo>
                    <a:pt x="51341" y="45058"/>
                  </a:lnTo>
                  <a:lnTo>
                    <a:pt x="106396" y="80634"/>
                  </a:lnTo>
                  <a:lnTo>
                    <a:pt x="156055" y="108541"/>
                  </a:lnTo>
                  <a:lnTo>
                    <a:pt x="210563" y="140459"/>
                  </a:lnTo>
                  <a:lnTo>
                    <a:pt x="274012" y="178540"/>
                  </a:lnTo>
                  <a:lnTo>
                    <a:pt x="319444" y="203707"/>
                  </a:lnTo>
                  <a:lnTo>
                    <a:pt x="366600" y="228768"/>
                  </a:lnTo>
                  <a:lnTo>
                    <a:pt x="416358" y="255614"/>
                  </a:lnTo>
                  <a:lnTo>
                    <a:pt x="460986" y="281159"/>
                  </a:lnTo>
                  <a:lnTo>
                    <a:pt x="515154" y="311336"/>
                  </a:lnTo>
                  <a:lnTo>
                    <a:pt x="558423" y="3322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7318-F7E1-4A28-83D7-9813EE2C5447}"/>
                </a:ext>
              </a:extLst>
            </p:cNvPr>
            <p:cNvSpPr/>
            <p:nvPr/>
          </p:nvSpPr>
          <p:spPr>
            <a:xfrm>
              <a:off x="8441706" y="5145974"/>
              <a:ext cx="678592" cy="275678"/>
            </a:xfrm>
            <a:custGeom>
              <a:avLst/>
              <a:gdLst/>
              <a:ahLst/>
              <a:cxnLst/>
              <a:rect l="0" t="0" r="0" b="0"/>
              <a:pathLst>
                <a:path w="678592" h="275678">
                  <a:moveTo>
                    <a:pt x="678591" y="0"/>
                  </a:moveTo>
                  <a:lnTo>
                    <a:pt x="616736" y="30543"/>
                  </a:lnTo>
                  <a:lnTo>
                    <a:pt x="571076" y="54778"/>
                  </a:lnTo>
                  <a:lnTo>
                    <a:pt x="513478" y="78016"/>
                  </a:lnTo>
                  <a:lnTo>
                    <a:pt x="451643" y="103663"/>
                  </a:lnTo>
                  <a:lnTo>
                    <a:pt x="409648" y="119115"/>
                  </a:lnTo>
                  <a:lnTo>
                    <a:pt x="363233" y="133837"/>
                  </a:lnTo>
                  <a:lnTo>
                    <a:pt x="315377" y="149019"/>
                  </a:lnTo>
                  <a:lnTo>
                    <a:pt x="270545" y="166239"/>
                  </a:lnTo>
                  <a:lnTo>
                    <a:pt x="227058" y="182270"/>
                  </a:lnTo>
                  <a:lnTo>
                    <a:pt x="164929" y="206637"/>
                  </a:lnTo>
                  <a:lnTo>
                    <a:pt x="108820" y="231659"/>
                  </a:lnTo>
                  <a:lnTo>
                    <a:pt x="55282" y="253996"/>
                  </a:lnTo>
                  <a:lnTo>
                    <a:pt x="0" y="2756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BA9BFBB-BE77-426A-B235-0009D54F68D5}"/>
                </a:ext>
              </a:extLst>
            </p:cNvPr>
            <p:cNvSpPr/>
            <p:nvPr/>
          </p:nvSpPr>
          <p:spPr>
            <a:xfrm>
              <a:off x="9706994" y="5103562"/>
              <a:ext cx="325159" cy="339296"/>
            </a:xfrm>
            <a:custGeom>
              <a:avLst/>
              <a:gdLst/>
              <a:ahLst/>
              <a:cxnLst/>
              <a:rect l="0" t="0" r="0" b="0"/>
              <a:pathLst>
                <a:path w="325159" h="339296">
                  <a:moveTo>
                    <a:pt x="0" y="0"/>
                  </a:moveTo>
                  <a:lnTo>
                    <a:pt x="31329" y="49013"/>
                  </a:lnTo>
                  <a:lnTo>
                    <a:pt x="87243" y="107985"/>
                  </a:lnTo>
                  <a:lnTo>
                    <a:pt x="147494" y="167824"/>
                  </a:lnTo>
                  <a:lnTo>
                    <a:pt x="196769" y="213090"/>
                  </a:lnTo>
                  <a:lnTo>
                    <a:pt x="248456" y="263241"/>
                  </a:lnTo>
                  <a:lnTo>
                    <a:pt x="307126" y="321348"/>
                  </a:lnTo>
                  <a:lnTo>
                    <a:pt x="325158" y="3392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3706C22-B087-4648-9CEF-3FCD1BD01679}"/>
                </a:ext>
              </a:extLst>
            </p:cNvPr>
            <p:cNvSpPr/>
            <p:nvPr/>
          </p:nvSpPr>
          <p:spPr>
            <a:xfrm>
              <a:off x="9551484" y="4990464"/>
              <a:ext cx="501875" cy="417051"/>
            </a:xfrm>
            <a:custGeom>
              <a:avLst/>
              <a:gdLst/>
              <a:ahLst/>
              <a:cxnLst/>
              <a:rect l="0" t="0" r="0" b="0"/>
              <a:pathLst>
                <a:path w="501875" h="417051">
                  <a:moveTo>
                    <a:pt x="501874" y="0"/>
                  </a:moveTo>
                  <a:lnTo>
                    <a:pt x="456797" y="55563"/>
                  </a:lnTo>
                  <a:lnTo>
                    <a:pt x="404297" y="105250"/>
                  </a:lnTo>
                  <a:lnTo>
                    <a:pt x="345881" y="151894"/>
                  </a:lnTo>
                  <a:lnTo>
                    <a:pt x="292202" y="191877"/>
                  </a:lnTo>
                  <a:lnTo>
                    <a:pt x="231879" y="234354"/>
                  </a:lnTo>
                  <a:lnTo>
                    <a:pt x="169236" y="281410"/>
                  </a:lnTo>
                  <a:lnTo>
                    <a:pt x="127053" y="313830"/>
                  </a:lnTo>
                  <a:lnTo>
                    <a:pt x="78459" y="352849"/>
                  </a:lnTo>
                  <a:lnTo>
                    <a:pt x="23248" y="398027"/>
                  </a:lnTo>
                  <a:lnTo>
                    <a:pt x="0" y="417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9DBA84-8F92-412F-BE8A-07A71E2BB0FE}"/>
              </a:ext>
            </a:extLst>
          </p:cNvPr>
          <p:cNvGrpSpPr/>
          <p:nvPr/>
        </p:nvGrpSpPr>
        <p:grpSpPr>
          <a:xfrm>
            <a:off x="3465380" y="5669054"/>
            <a:ext cx="6276959" cy="318090"/>
            <a:chOff x="3465380" y="5669054"/>
            <a:chExt cx="6276959" cy="31809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CD9B63-6B74-4BC4-A5E3-2F340AB970B0}"/>
                </a:ext>
              </a:extLst>
            </p:cNvPr>
            <p:cNvSpPr/>
            <p:nvPr/>
          </p:nvSpPr>
          <p:spPr>
            <a:xfrm>
              <a:off x="3465380" y="5945183"/>
              <a:ext cx="487738" cy="27824"/>
            </a:xfrm>
            <a:custGeom>
              <a:avLst/>
              <a:gdLst/>
              <a:ahLst/>
              <a:cxnLst/>
              <a:rect l="0" t="0" r="0" b="0"/>
              <a:pathLst>
                <a:path w="487738" h="27824">
                  <a:moveTo>
                    <a:pt x="0" y="27823"/>
                  </a:moveTo>
                  <a:lnTo>
                    <a:pt x="60436" y="13502"/>
                  </a:lnTo>
                  <a:lnTo>
                    <a:pt x="118032" y="7524"/>
                  </a:lnTo>
                  <a:lnTo>
                    <a:pt x="180682" y="2984"/>
                  </a:lnTo>
                  <a:lnTo>
                    <a:pt x="242330" y="0"/>
                  </a:lnTo>
                  <a:lnTo>
                    <a:pt x="305640" y="393"/>
                  </a:lnTo>
                  <a:lnTo>
                    <a:pt x="361373" y="5643"/>
                  </a:lnTo>
                  <a:lnTo>
                    <a:pt x="419276" y="12618"/>
                  </a:lnTo>
                  <a:lnTo>
                    <a:pt x="464419" y="13545"/>
                  </a:lnTo>
                  <a:lnTo>
                    <a:pt x="487737" y="136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C197DA-7314-42FB-97C6-2C1F6AAA7BB3}"/>
                </a:ext>
              </a:extLst>
            </p:cNvPr>
            <p:cNvSpPr/>
            <p:nvPr/>
          </p:nvSpPr>
          <p:spPr>
            <a:xfrm>
              <a:off x="4433784" y="5973027"/>
              <a:ext cx="367571" cy="14117"/>
            </a:xfrm>
            <a:custGeom>
              <a:avLst/>
              <a:gdLst/>
              <a:ahLst/>
              <a:cxnLst/>
              <a:rect l="0" t="0" r="0" b="0"/>
              <a:pathLst>
                <a:path w="367571" h="14117">
                  <a:moveTo>
                    <a:pt x="0" y="14116"/>
                  </a:moveTo>
                  <a:lnTo>
                    <a:pt x="57174" y="2844"/>
                  </a:lnTo>
                  <a:lnTo>
                    <a:pt x="107782" y="545"/>
                  </a:lnTo>
                  <a:lnTo>
                    <a:pt x="162925" y="90"/>
                  </a:lnTo>
                  <a:lnTo>
                    <a:pt x="225625" y="0"/>
                  </a:lnTo>
                  <a:lnTo>
                    <a:pt x="276905" y="770"/>
                  </a:lnTo>
                  <a:lnTo>
                    <a:pt x="330608" y="5574"/>
                  </a:lnTo>
                  <a:lnTo>
                    <a:pt x="367570" y="70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063CDFA-0523-4D14-B812-5EFC3A9D919F}"/>
                </a:ext>
              </a:extLst>
            </p:cNvPr>
            <p:cNvSpPr/>
            <p:nvPr/>
          </p:nvSpPr>
          <p:spPr>
            <a:xfrm>
              <a:off x="5713209" y="5669054"/>
              <a:ext cx="4029130" cy="210616"/>
            </a:xfrm>
            <a:custGeom>
              <a:avLst/>
              <a:gdLst/>
              <a:ahLst/>
              <a:cxnLst/>
              <a:rect l="0" t="0" r="0" b="0"/>
              <a:pathLst>
                <a:path w="4029130" h="210616">
                  <a:moveTo>
                    <a:pt x="0" y="204991"/>
                  </a:moveTo>
                  <a:lnTo>
                    <a:pt x="50584" y="204991"/>
                  </a:lnTo>
                  <a:lnTo>
                    <a:pt x="108110" y="202896"/>
                  </a:lnTo>
                  <a:lnTo>
                    <a:pt x="156127" y="199396"/>
                  </a:lnTo>
                  <a:lnTo>
                    <a:pt x="207268" y="198358"/>
                  </a:lnTo>
                  <a:lnTo>
                    <a:pt x="264309" y="198052"/>
                  </a:lnTo>
                  <a:lnTo>
                    <a:pt x="305968" y="198765"/>
                  </a:lnTo>
                  <a:lnTo>
                    <a:pt x="350664" y="201700"/>
                  </a:lnTo>
                  <a:lnTo>
                    <a:pt x="396708" y="203528"/>
                  </a:lnTo>
                  <a:lnTo>
                    <a:pt x="442567" y="204341"/>
                  </a:lnTo>
                  <a:lnTo>
                    <a:pt x="486511" y="204702"/>
                  </a:lnTo>
                  <a:lnTo>
                    <a:pt x="533793" y="204863"/>
                  </a:lnTo>
                  <a:lnTo>
                    <a:pt x="582819" y="205720"/>
                  </a:lnTo>
                  <a:lnTo>
                    <a:pt x="630790" y="208718"/>
                  </a:lnTo>
                  <a:lnTo>
                    <a:pt x="680384" y="210575"/>
                  </a:lnTo>
                  <a:lnTo>
                    <a:pt x="732010" y="210615"/>
                  </a:lnTo>
                  <a:lnTo>
                    <a:pt x="786371" y="208014"/>
                  </a:lnTo>
                  <a:lnTo>
                    <a:pt x="839853" y="206334"/>
                  </a:lnTo>
                  <a:lnTo>
                    <a:pt x="893206" y="205588"/>
                  </a:lnTo>
                  <a:lnTo>
                    <a:pt x="948336" y="205256"/>
                  </a:lnTo>
                  <a:lnTo>
                    <a:pt x="1002159" y="203014"/>
                  </a:lnTo>
                  <a:lnTo>
                    <a:pt x="1056449" y="200185"/>
                  </a:lnTo>
                  <a:lnTo>
                    <a:pt x="1114613" y="198929"/>
                  </a:lnTo>
                  <a:lnTo>
                    <a:pt x="1172403" y="196275"/>
                  </a:lnTo>
                  <a:lnTo>
                    <a:pt x="1229504" y="193263"/>
                  </a:lnTo>
                  <a:lnTo>
                    <a:pt x="1286298" y="191924"/>
                  </a:lnTo>
                  <a:lnTo>
                    <a:pt x="1345051" y="189235"/>
                  </a:lnTo>
                  <a:lnTo>
                    <a:pt x="1404412" y="185422"/>
                  </a:lnTo>
                  <a:lnTo>
                    <a:pt x="1462211" y="181109"/>
                  </a:lnTo>
                  <a:lnTo>
                    <a:pt x="1519315" y="176574"/>
                  </a:lnTo>
                  <a:lnTo>
                    <a:pt x="1576896" y="171941"/>
                  </a:lnTo>
                  <a:lnTo>
                    <a:pt x="1636522" y="167263"/>
                  </a:lnTo>
                  <a:lnTo>
                    <a:pt x="1697057" y="162567"/>
                  </a:lnTo>
                  <a:lnTo>
                    <a:pt x="1757995" y="157861"/>
                  </a:lnTo>
                  <a:lnTo>
                    <a:pt x="1819113" y="153152"/>
                  </a:lnTo>
                  <a:lnTo>
                    <a:pt x="1880311" y="146346"/>
                  </a:lnTo>
                  <a:lnTo>
                    <a:pt x="1941545" y="138871"/>
                  </a:lnTo>
                  <a:lnTo>
                    <a:pt x="2002794" y="132931"/>
                  </a:lnTo>
                  <a:lnTo>
                    <a:pt x="2064050" y="127672"/>
                  </a:lnTo>
                  <a:lnTo>
                    <a:pt x="2124523" y="122717"/>
                  </a:lnTo>
                  <a:lnTo>
                    <a:pt x="2182818" y="117897"/>
                  </a:lnTo>
                  <a:lnTo>
                    <a:pt x="2242235" y="113136"/>
                  </a:lnTo>
                  <a:lnTo>
                    <a:pt x="2302678" y="109188"/>
                  </a:lnTo>
                  <a:lnTo>
                    <a:pt x="2363576" y="107434"/>
                  </a:lnTo>
                  <a:lnTo>
                    <a:pt x="2424675" y="104559"/>
                  </a:lnTo>
                  <a:lnTo>
                    <a:pt x="2485080" y="100663"/>
                  </a:lnTo>
                  <a:lnTo>
                    <a:pt x="2543342" y="96314"/>
                  </a:lnTo>
                  <a:lnTo>
                    <a:pt x="2600653" y="93858"/>
                  </a:lnTo>
                  <a:lnTo>
                    <a:pt x="2657540" y="91980"/>
                  </a:lnTo>
                  <a:lnTo>
                    <a:pt x="2714240" y="88528"/>
                  </a:lnTo>
                  <a:lnTo>
                    <a:pt x="2772950" y="86470"/>
                  </a:lnTo>
                  <a:lnTo>
                    <a:pt x="2832293" y="84770"/>
                  </a:lnTo>
                  <a:lnTo>
                    <a:pt x="2890084" y="81397"/>
                  </a:lnTo>
                  <a:lnTo>
                    <a:pt x="2945090" y="77279"/>
                  </a:lnTo>
                  <a:lnTo>
                    <a:pt x="2999121" y="73616"/>
                  </a:lnTo>
                  <a:lnTo>
                    <a:pt x="3054550" y="71989"/>
                  </a:lnTo>
                  <a:lnTo>
                    <a:pt x="3106413" y="69171"/>
                  </a:lnTo>
                  <a:lnTo>
                    <a:pt x="3156429" y="65300"/>
                  </a:lnTo>
                  <a:lnTo>
                    <a:pt x="3207457" y="60962"/>
                  </a:lnTo>
                  <a:lnTo>
                    <a:pt x="3258935" y="58511"/>
                  </a:lnTo>
                  <a:lnTo>
                    <a:pt x="3309826" y="56635"/>
                  </a:lnTo>
                  <a:lnTo>
                    <a:pt x="3358625" y="53184"/>
                  </a:lnTo>
                  <a:lnTo>
                    <a:pt x="3406492" y="51127"/>
                  </a:lnTo>
                  <a:lnTo>
                    <a:pt x="3453948" y="50212"/>
                  </a:lnTo>
                  <a:lnTo>
                    <a:pt x="3501218" y="49805"/>
                  </a:lnTo>
                  <a:lnTo>
                    <a:pt x="3546313" y="47530"/>
                  </a:lnTo>
                  <a:lnTo>
                    <a:pt x="3589918" y="44687"/>
                  </a:lnTo>
                  <a:lnTo>
                    <a:pt x="3632859" y="43423"/>
                  </a:lnTo>
                  <a:lnTo>
                    <a:pt x="3693023" y="38959"/>
                  </a:lnTo>
                  <a:lnTo>
                    <a:pt x="3750644" y="32662"/>
                  </a:lnTo>
                  <a:lnTo>
                    <a:pt x="3803759" y="25822"/>
                  </a:lnTo>
                  <a:lnTo>
                    <a:pt x="3861245" y="21332"/>
                  </a:lnTo>
                  <a:lnTo>
                    <a:pt x="3917630" y="13697"/>
                  </a:lnTo>
                  <a:lnTo>
                    <a:pt x="3977074" y="5556"/>
                  </a:lnTo>
                  <a:lnTo>
                    <a:pt x="402912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EC0BF4-C1D2-40D6-ADF8-08E7724043D9}"/>
              </a:ext>
            </a:extLst>
          </p:cNvPr>
          <p:cNvGrpSpPr/>
          <p:nvPr/>
        </p:nvGrpSpPr>
        <p:grpSpPr>
          <a:xfrm>
            <a:off x="3359350" y="4269462"/>
            <a:ext cx="1645996" cy="586699"/>
            <a:chOff x="3359350" y="4269462"/>
            <a:chExt cx="1645996" cy="58669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48406A8-04AB-4525-A543-D534FE45B9D8}"/>
                </a:ext>
              </a:extLst>
            </p:cNvPr>
            <p:cNvSpPr/>
            <p:nvPr/>
          </p:nvSpPr>
          <p:spPr>
            <a:xfrm>
              <a:off x="3359350" y="4269462"/>
              <a:ext cx="28276" cy="565493"/>
            </a:xfrm>
            <a:custGeom>
              <a:avLst/>
              <a:gdLst/>
              <a:ahLst/>
              <a:cxnLst/>
              <a:rect l="0" t="0" r="0" b="0"/>
              <a:pathLst>
                <a:path w="28276" h="565493">
                  <a:moveTo>
                    <a:pt x="28275" y="0"/>
                  </a:moveTo>
                  <a:lnTo>
                    <a:pt x="24203" y="24144"/>
                  </a:lnTo>
                  <a:lnTo>
                    <a:pt x="27584" y="78636"/>
                  </a:lnTo>
                  <a:lnTo>
                    <a:pt x="28214" y="140284"/>
                  </a:lnTo>
                  <a:lnTo>
                    <a:pt x="28267" y="198089"/>
                  </a:lnTo>
                  <a:lnTo>
                    <a:pt x="24521" y="248832"/>
                  </a:lnTo>
                  <a:lnTo>
                    <a:pt x="21861" y="304234"/>
                  </a:lnTo>
                  <a:lnTo>
                    <a:pt x="17147" y="358462"/>
                  </a:lnTo>
                  <a:lnTo>
                    <a:pt x="9060" y="410975"/>
                  </a:lnTo>
                  <a:lnTo>
                    <a:pt x="1736" y="471015"/>
                  </a:lnTo>
                  <a:lnTo>
                    <a:pt x="153" y="532016"/>
                  </a:lnTo>
                  <a:lnTo>
                    <a:pt x="0" y="5654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197C342-D11C-4ECA-90BD-0F18A50B4A58}"/>
                </a:ext>
              </a:extLst>
            </p:cNvPr>
            <p:cNvSpPr/>
            <p:nvPr/>
          </p:nvSpPr>
          <p:spPr>
            <a:xfrm>
              <a:off x="3558615" y="4354286"/>
              <a:ext cx="297627" cy="359831"/>
            </a:xfrm>
            <a:custGeom>
              <a:avLst/>
              <a:gdLst/>
              <a:ahLst/>
              <a:cxnLst/>
              <a:rect l="0" t="0" r="0" b="0"/>
              <a:pathLst>
                <a:path w="297627" h="359831">
                  <a:moveTo>
                    <a:pt x="125893" y="0"/>
                  </a:moveTo>
                  <a:lnTo>
                    <a:pt x="77777" y="52304"/>
                  </a:lnTo>
                  <a:lnTo>
                    <a:pt x="42663" y="113967"/>
                  </a:lnTo>
                  <a:lnTo>
                    <a:pt x="17717" y="172118"/>
                  </a:lnTo>
                  <a:lnTo>
                    <a:pt x="2888" y="219150"/>
                  </a:lnTo>
                  <a:lnTo>
                    <a:pt x="0" y="272393"/>
                  </a:lnTo>
                  <a:lnTo>
                    <a:pt x="8569" y="316570"/>
                  </a:lnTo>
                  <a:lnTo>
                    <a:pt x="22800" y="338845"/>
                  </a:lnTo>
                  <a:lnTo>
                    <a:pt x="35306" y="349044"/>
                  </a:lnTo>
                  <a:lnTo>
                    <a:pt x="49504" y="355409"/>
                  </a:lnTo>
                  <a:lnTo>
                    <a:pt x="93396" y="359830"/>
                  </a:lnTo>
                  <a:lnTo>
                    <a:pt x="147784" y="345034"/>
                  </a:lnTo>
                  <a:lnTo>
                    <a:pt x="201237" y="321055"/>
                  </a:lnTo>
                  <a:lnTo>
                    <a:pt x="242326" y="288538"/>
                  </a:lnTo>
                  <a:lnTo>
                    <a:pt x="264065" y="259068"/>
                  </a:lnTo>
                  <a:lnTo>
                    <a:pt x="293165" y="196232"/>
                  </a:lnTo>
                  <a:lnTo>
                    <a:pt x="297626" y="173609"/>
                  </a:lnTo>
                  <a:lnTo>
                    <a:pt x="292218" y="119108"/>
                  </a:lnTo>
                  <a:lnTo>
                    <a:pt x="282077" y="89920"/>
                  </a:lnTo>
                  <a:lnTo>
                    <a:pt x="235660" y="39106"/>
                  </a:lnTo>
                  <a:lnTo>
                    <a:pt x="204320" y="22757"/>
                  </a:lnTo>
                  <a:lnTo>
                    <a:pt x="146877" y="9677"/>
                  </a:lnTo>
                  <a:lnTo>
                    <a:pt x="86176" y="7297"/>
                  </a:lnTo>
                  <a:lnTo>
                    <a:pt x="62275" y="70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52961A-1E59-46AD-B7DC-FBB49C1D90E1}"/>
                </a:ext>
              </a:extLst>
            </p:cNvPr>
            <p:cNvSpPr/>
            <p:nvPr/>
          </p:nvSpPr>
          <p:spPr>
            <a:xfrm>
              <a:off x="4532754" y="4396698"/>
              <a:ext cx="14130" cy="459463"/>
            </a:xfrm>
            <a:custGeom>
              <a:avLst/>
              <a:gdLst/>
              <a:ahLst/>
              <a:cxnLst/>
              <a:rect l="0" t="0" r="0" b="0"/>
              <a:pathLst>
                <a:path w="14130" h="459463">
                  <a:moveTo>
                    <a:pt x="14129" y="0"/>
                  </a:moveTo>
                  <a:lnTo>
                    <a:pt x="8042" y="55279"/>
                  </a:lnTo>
                  <a:lnTo>
                    <a:pt x="5095" y="115336"/>
                  </a:lnTo>
                  <a:lnTo>
                    <a:pt x="999" y="170090"/>
                  </a:lnTo>
                  <a:lnTo>
                    <a:pt x="191" y="226284"/>
                  </a:lnTo>
                  <a:lnTo>
                    <a:pt x="31" y="280668"/>
                  </a:lnTo>
                  <a:lnTo>
                    <a:pt x="0" y="333212"/>
                  </a:lnTo>
                  <a:lnTo>
                    <a:pt x="2087" y="387663"/>
                  </a:lnTo>
                  <a:lnTo>
                    <a:pt x="6624" y="444538"/>
                  </a:lnTo>
                  <a:lnTo>
                    <a:pt x="7060" y="4594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4F8E91-5E8A-4D4C-B9AD-73740FD3592E}"/>
                </a:ext>
              </a:extLst>
            </p:cNvPr>
            <p:cNvSpPr/>
            <p:nvPr/>
          </p:nvSpPr>
          <p:spPr>
            <a:xfrm>
              <a:off x="4657749" y="4368979"/>
              <a:ext cx="347597" cy="319555"/>
            </a:xfrm>
            <a:custGeom>
              <a:avLst/>
              <a:gdLst/>
              <a:ahLst/>
              <a:cxnLst/>
              <a:rect l="0" t="0" r="0" b="0"/>
              <a:pathLst>
                <a:path w="347597" h="319555">
                  <a:moveTo>
                    <a:pt x="178948" y="48925"/>
                  </a:moveTo>
                  <a:lnTo>
                    <a:pt x="122154" y="87573"/>
                  </a:lnTo>
                  <a:lnTo>
                    <a:pt x="62088" y="144698"/>
                  </a:lnTo>
                  <a:lnTo>
                    <a:pt x="36803" y="181959"/>
                  </a:lnTo>
                  <a:lnTo>
                    <a:pt x="7869" y="243077"/>
                  </a:lnTo>
                  <a:lnTo>
                    <a:pt x="1334" y="259308"/>
                  </a:lnTo>
                  <a:lnTo>
                    <a:pt x="0" y="274377"/>
                  </a:lnTo>
                  <a:lnTo>
                    <a:pt x="745" y="281694"/>
                  </a:lnTo>
                  <a:lnTo>
                    <a:pt x="9949" y="298201"/>
                  </a:lnTo>
                  <a:lnTo>
                    <a:pt x="16801" y="307001"/>
                  </a:lnTo>
                  <a:lnTo>
                    <a:pt x="41171" y="316780"/>
                  </a:lnTo>
                  <a:lnTo>
                    <a:pt x="70590" y="319554"/>
                  </a:lnTo>
                  <a:lnTo>
                    <a:pt x="123568" y="308537"/>
                  </a:lnTo>
                  <a:lnTo>
                    <a:pt x="179179" y="291234"/>
                  </a:lnTo>
                  <a:lnTo>
                    <a:pt x="234758" y="266261"/>
                  </a:lnTo>
                  <a:lnTo>
                    <a:pt x="292600" y="226491"/>
                  </a:lnTo>
                  <a:lnTo>
                    <a:pt x="325317" y="187033"/>
                  </a:lnTo>
                  <a:lnTo>
                    <a:pt x="341000" y="156954"/>
                  </a:lnTo>
                  <a:lnTo>
                    <a:pt x="347596" y="104157"/>
                  </a:lnTo>
                  <a:lnTo>
                    <a:pt x="344547" y="78903"/>
                  </a:lnTo>
                  <a:lnTo>
                    <a:pt x="331165" y="52746"/>
                  </a:lnTo>
                  <a:lnTo>
                    <a:pt x="308524" y="32603"/>
                  </a:lnTo>
                  <a:lnTo>
                    <a:pt x="266300" y="12510"/>
                  </a:lnTo>
                  <a:lnTo>
                    <a:pt x="211300" y="2258"/>
                  </a:lnTo>
                  <a:lnTo>
                    <a:pt x="151480" y="0"/>
                  </a:lnTo>
                  <a:lnTo>
                    <a:pt x="88640" y="10840"/>
                  </a:lnTo>
                  <a:lnTo>
                    <a:pt x="37947" y="23920"/>
                  </a:lnTo>
                  <a:lnTo>
                    <a:pt x="23438" y="277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82FCBA-EA06-4F9B-9D39-AA07E2E8ECB1}"/>
              </a:ext>
            </a:extLst>
          </p:cNvPr>
          <p:cNvGrpSpPr/>
          <p:nvPr/>
        </p:nvGrpSpPr>
        <p:grpSpPr>
          <a:xfrm>
            <a:off x="5981818" y="3958442"/>
            <a:ext cx="4122745" cy="876513"/>
            <a:chOff x="5981818" y="3958442"/>
            <a:chExt cx="4122745" cy="876513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832083B-F690-43CF-823F-153D5939EC56}"/>
                </a:ext>
              </a:extLst>
            </p:cNvPr>
            <p:cNvSpPr/>
            <p:nvPr/>
          </p:nvSpPr>
          <p:spPr>
            <a:xfrm>
              <a:off x="5981818" y="4269462"/>
              <a:ext cx="268609" cy="565493"/>
            </a:xfrm>
            <a:custGeom>
              <a:avLst/>
              <a:gdLst/>
              <a:ahLst/>
              <a:cxnLst/>
              <a:rect l="0" t="0" r="0" b="0"/>
              <a:pathLst>
                <a:path w="268609" h="565493">
                  <a:moveTo>
                    <a:pt x="268608" y="0"/>
                  </a:moveTo>
                  <a:lnTo>
                    <a:pt x="226682" y="61842"/>
                  </a:lnTo>
                  <a:lnTo>
                    <a:pt x="190132" y="116937"/>
                  </a:lnTo>
                  <a:lnTo>
                    <a:pt x="156997" y="170405"/>
                  </a:lnTo>
                  <a:lnTo>
                    <a:pt x="127530" y="230099"/>
                  </a:lnTo>
                  <a:lnTo>
                    <a:pt x="99805" y="289190"/>
                  </a:lnTo>
                  <a:lnTo>
                    <a:pt x="76292" y="348335"/>
                  </a:lnTo>
                  <a:lnTo>
                    <a:pt x="52944" y="408975"/>
                  </a:lnTo>
                  <a:lnTo>
                    <a:pt x="33206" y="460689"/>
                  </a:lnTo>
                  <a:lnTo>
                    <a:pt x="9453" y="516822"/>
                  </a:lnTo>
                  <a:lnTo>
                    <a:pt x="0" y="5654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69668F0-6991-409F-A03B-2CC5D48A7647}"/>
                </a:ext>
              </a:extLst>
            </p:cNvPr>
            <p:cNvSpPr/>
            <p:nvPr/>
          </p:nvSpPr>
          <p:spPr>
            <a:xfrm>
              <a:off x="6249079" y="4437207"/>
              <a:ext cx="337498" cy="313927"/>
            </a:xfrm>
            <a:custGeom>
              <a:avLst/>
              <a:gdLst/>
              <a:ahLst/>
              <a:cxnLst/>
              <a:rect l="0" t="0" r="0" b="0"/>
              <a:pathLst>
                <a:path w="337498" h="313927">
                  <a:moveTo>
                    <a:pt x="178064" y="51383"/>
                  </a:moveTo>
                  <a:lnTo>
                    <a:pt x="120779" y="98536"/>
                  </a:lnTo>
                  <a:lnTo>
                    <a:pt x="64901" y="159303"/>
                  </a:lnTo>
                  <a:lnTo>
                    <a:pt x="24262" y="215782"/>
                  </a:lnTo>
                  <a:lnTo>
                    <a:pt x="923" y="265418"/>
                  </a:lnTo>
                  <a:lnTo>
                    <a:pt x="0" y="293960"/>
                  </a:lnTo>
                  <a:lnTo>
                    <a:pt x="2805" y="301067"/>
                  </a:lnTo>
                  <a:lnTo>
                    <a:pt x="12205" y="311057"/>
                  </a:lnTo>
                  <a:lnTo>
                    <a:pt x="36804" y="313926"/>
                  </a:lnTo>
                  <a:lnTo>
                    <a:pt x="82016" y="309032"/>
                  </a:lnTo>
                  <a:lnTo>
                    <a:pt x="136227" y="289552"/>
                  </a:lnTo>
                  <a:lnTo>
                    <a:pt x="192315" y="262229"/>
                  </a:lnTo>
                  <a:lnTo>
                    <a:pt x="255398" y="218204"/>
                  </a:lnTo>
                  <a:lnTo>
                    <a:pt x="298613" y="180097"/>
                  </a:lnTo>
                  <a:lnTo>
                    <a:pt x="330027" y="127752"/>
                  </a:lnTo>
                  <a:lnTo>
                    <a:pt x="337497" y="98795"/>
                  </a:lnTo>
                  <a:lnTo>
                    <a:pt x="335056" y="81880"/>
                  </a:lnTo>
                  <a:lnTo>
                    <a:pt x="320690" y="51822"/>
                  </a:lnTo>
                  <a:lnTo>
                    <a:pt x="303576" y="34059"/>
                  </a:lnTo>
                  <a:lnTo>
                    <a:pt x="266183" y="14770"/>
                  </a:lnTo>
                  <a:lnTo>
                    <a:pt x="210738" y="0"/>
                  </a:lnTo>
                  <a:lnTo>
                    <a:pt x="161937" y="1109"/>
                  </a:lnTo>
                  <a:lnTo>
                    <a:pt x="142721" y="19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39391C1-FFBA-40E6-8D1B-089834A8AC33}"/>
                </a:ext>
              </a:extLst>
            </p:cNvPr>
            <p:cNvSpPr/>
            <p:nvPr/>
          </p:nvSpPr>
          <p:spPr>
            <a:xfrm>
              <a:off x="7056252" y="4269462"/>
              <a:ext cx="240335" cy="494806"/>
            </a:xfrm>
            <a:custGeom>
              <a:avLst/>
              <a:gdLst/>
              <a:ahLst/>
              <a:cxnLst/>
              <a:rect l="0" t="0" r="0" b="0"/>
              <a:pathLst>
                <a:path w="240335" h="494806">
                  <a:moveTo>
                    <a:pt x="240334" y="0"/>
                  </a:moveTo>
                  <a:lnTo>
                    <a:pt x="230551" y="34257"/>
                  </a:lnTo>
                  <a:lnTo>
                    <a:pt x="204753" y="93038"/>
                  </a:lnTo>
                  <a:lnTo>
                    <a:pt x="170111" y="151734"/>
                  </a:lnTo>
                  <a:lnTo>
                    <a:pt x="133931" y="207736"/>
                  </a:lnTo>
                  <a:lnTo>
                    <a:pt x="100283" y="267754"/>
                  </a:lnTo>
                  <a:lnTo>
                    <a:pt x="66876" y="329062"/>
                  </a:lnTo>
                  <a:lnTo>
                    <a:pt x="43521" y="380616"/>
                  </a:lnTo>
                  <a:lnTo>
                    <a:pt x="19781" y="438898"/>
                  </a:lnTo>
                  <a:lnTo>
                    <a:pt x="0" y="4948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9C61669-5F74-4C70-A834-D63E5C544937}"/>
                </a:ext>
              </a:extLst>
            </p:cNvPr>
            <p:cNvSpPr/>
            <p:nvPr/>
          </p:nvSpPr>
          <p:spPr>
            <a:xfrm>
              <a:off x="7352119" y="4304805"/>
              <a:ext cx="360554" cy="352575"/>
            </a:xfrm>
            <a:custGeom>
              <a:avLst/>
              <a:gdLst/>
              <a:ahLst/>
              <a:cxnLst/>
              <a:rect l="0" t="0" r="0" b="0"/>
              <a:pathLst>
                <a:path w="360554" h="352575">
                  <a:moveTo>
                    <a:pt x="206007" y="98961"/>
                  </a:moveTo>
                  <a:lnTo>
                    <a:pt x="145591" y="127604"/>
                  </a:lnTo>
                  <a:lnTo>
                    <a:pt x="115062" y="145671"/>
                  </a:lnTo>
                  <a:lnTo>
                    <a:pt x="57648" y="198300"/>
                  </a:lnTo>
                  <a:lnTo>
                    <a:pt x="12809" y="240239"/>
                  </a:lnTo>
                  <a:lnTo>
                    <a:pt x="2854" y="257833"/>
                  </a:lnTo>
                  <a:lnTo>
                    <a:pt x="0" y="280312"/>
                  </a:lnTo>
                  <a:lnTo>
                    <a:pt x="339" y="292905"/>
                  </a:lnTo>
                  <a:lnTo>
                    <a:pt x="6998" y="311085"/>
                  </a:lnTo>
                  <a:lnTo>
                    <a:pt x="23995" y="330151"/>
                  </a:lnTo>
                  <a:lnTo>
                    <a:pt x="38718" y="339944"/>
                  </a:lnTo>
                  <a:lnTo>
                    <a:pt x="69085" y="349087"/>
                  </a:lnTo>
                  <a:lnTo>
                    <a:pt x="118717" y="352574"/>
                  </a:lnTo>
                  <a:lnTo>
                    <a:pt x="173493" y="349511"/>
                  </a:lnTo>
                  <a:lnTo>
                    <a:pt x="226987" y="334914"/>
                  </a:lnTo>
                  <a:lnTo>
                    <a:pt x="274089" y="308061"/>
                  </a:lnTo>
                  <a:lnTo>
                    <a:pt x="332677" y="244873"/>
                  </a:lnTo>
                  <a:lnTo>
                    <a:pt x="350529" y="216721"/>
                  </a:lnTo>
                  <a:lnTo>
                    <a:pt x="358261" y="184730"/>
                  </a:lnTo>
                  <a:lnTo>
                    <a:pt x="360553" y="154133"/>
                  </a:lnTo>
                  <a:lnTo>
                    <a:pt x="353727" y="125170"/>
                  </a:lnTo>
                  <a:lnTo>
                    <a:pt x="335776" y="92095"/>
                  </a:lnTo>
                  <a:lnTo>
                    <a:pt x="312351" y="66907"/>
                  </a:lnTo>
                  <a:lnTo>
                    <a:pt x="252807" y="33483"/>
                  </a:lnTo>
                  <a:lnTo>
                    <a:pt x="195975" y="10400"/>
                  </a:lnTo>
                  <a:lnTo>
                    <a:pt x="17066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7795FE-1B33-4DEE-9363-B1606F2EFE1D}"/>
                </a:ext>
              </a:extLst>
            </p:cNvPr>
            <p:cNvSpPr/>
            <p:nvPr/>
          </p:nvSpPr>
          <p:spPr>
            <a:xfrm>
              <a:off x="8194304" y="4198775"/>
              <a:ext cx="219129" cy="473601"/>
            </a:xfrm>
            <a:custGeom>
              <a:avLst/>
              <a:gdLst/>
              <a:ahLst/>
              <a:cxnLst/>
              <a:rect l="0" t="0" r="0" b="0"/>
              <a:pathLst>
                <a:path w="219129" h="473601">
                  <a:moveTo>
                    <a:pt x="219128" y="0"/>
                  </a:moveTo>
                  <a:lnTo>
                    <a:pt x="208627" y="12072"/>
                  </a:lnTo>
                  <a:lnTo>
                    <a:pt x="178708" y="71319"/>
                  </a:lnTo>
                  <a:lnTo>
                    <a:pt x="145679" y="127630"/>
                  </a:lnTo>
                  <a:lnTo>
                    <a:pt x="113949" y="178191"/>
                  </a:lnTo>
                  <a:lnTo>
                    <a:pt x="85777" y="233557"/>
                  </a:lnTo>
                  <a:lnTo>
                    <a:pt x="62177" y="289873"/>
                  </a:lnTo>
                  <a:lnTo>
                    <a:pt x="38811" y="342623"/>
                  </a:lnTo>
                  <a:lnTo>
                    <a:pt x="19855" y="394931"/>
                  </a:lnTo>
                  <a:lnTo>
                    <a:pt x="7509" y="454257"/>
                  </a:lnTo>
                  <a:lnTo>
                    <a:pt x="0" y="473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217F50D-EAF2-48C7-AAE2-D8BE3C8D831B}"/>
                </a:ext>
              </a:extLst>
            </p:cNvPr>
            <p:cNvSpPr/>
            <p:nvPr/>
          </p:nvSpPr>
          <p:spPr>
            <a:xfrm>
              <a:off x="8531702" y="4241188"/>
              <a:ext cx="312349" cy="348550"/>
            </a:xfrm>
            <a:custGeom>
              <a:avLst/>
              <a:gdLst/>
              <a:ahLst/>
              <a:cxnLst/>
              <a:rect l="0" t="0" r="0" b="0"/>
              <a:pathLst>
                <a:path w="312349" h="348550">
                  <a:moveTo>
                    <a:pt x="206888" y="0"/>
                  </a:moveTo>
                  <a:lnTo>
                    <a:pt x="145857" y="50210"/>
                  </a:lnTo>
                  <a:lnTo>
                    <a:pt x="126356" y="65512"/>
                  </a:lnTo>
                  <a:lnTo>
                    <a:pt x="70312" y="125313"/>
                  </a:lnTo>
                  <a:lnTo>
                    <a:pt x="30803" y="181796"/>
                  </a:lnTo>
                  <a:lnTo>
                    <a:pt x="4696" y="238287"/>
                  </a:lnTo>
                  <a:lnTo>
                    <a:pt x="0" y="258274"/>
                  </a:lnTo>
                  <a:lnTo>
                    <a:pt x="530" y="277629"/>
                  </a:lnTo>
                  <a:lnTo>
                    <a:pt x="8997" y="302435"/>
                  </a:lnTo>
                  <a:lnTo>
                    <a:pt x="21284" y="315320"/>
                  </a:lnTo>
                  <a:lnTo>
                    <a:pt x="51018" y="332639"/>
                  </a:lnTo>
                  <a:lnTo>
                    <a:pt x="107349" y="348549"/>
                  </a:lnTo>
                  <a:lnTo>
                    <a:pt x="141441" y="348232"/>
                  </a:lnTo>
                  <a:lnTo>
                    <a:pt x="186571" y="335445"/>
                  </a:lnTo>
                  <a:lnTo>
                    <a:pt x="234785" y="309427"/>
                  </a:lnTo>
                  <a:lnTo>
                    <a:pt x="257478" y="285590"/>
                  </a:lnTo>
                  <a:lnTo>
                    <a:pt x="295125" y="230745"/>
                  </a:lnTo>
                  <a:lnTo>
                    <a:pt x="306424" y="202586"/>
                  </a:lnTo>
                  <a:lnTo>
                    <a:pt x="312348" y="139994"/>
                  </a:lnTo>
                  <a:lnTo>
                    <a:pt x="306376" y="101510"/>
                  </a:lnTo>
                  <a:lnTo>
                    <a:pt x="294398" y="74670"/>
                  </a:lnTo>
                  <a:lnTo>
                    <a:pt x="269641" y="50733"/>
                  </a:lnTo>
                  <a:lnTo>
                    <a:pt x="230190" y="26868"/>
                  </a:lnTo>
                  <a:lnTo>
                    <a:pt x="205938" y="18258"/>
                  </a:lnTo>
                  <a:lnTo>
                    <a:pt x="164476" y="141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3FF3C8B-9558-43B1-870C-4CD1D5DB297C}"/>
                </a:ext>
              </a:extLst>
            </p:cNvPr>
            <p:cNvSpPr/>
            <p:nvPr/>
          </p:nvSpPr>
          <p:spPr>
            <a:xfrm>
              <a:off x="9459592" y="4092746"/>
              <a:ext cx="318090" cy="424120"/>
            </a:xfrm>
            <a:custGeom>
              <a:avLst/>
              <a:gdLst/>
              <a:ahLst/>
              <a:cxnLst/>
              <a:rect l="0" t="0" r="0" b="0"/>
              <a:pathLst>
                <a:path w="318090" h="424120">
                  <a:moveTo>
                    <a:pt x="318089" y="0"/>
                  </a:moveTo>
                  <a:lnTo>
                    <a:pt x="261294" y="26130"/>
                  </a:lnTo>
                  <a:lnTo>
                    <a:pt x="198894" y="61362"/>
                  </a:lnTo>
                  <a:lnTo>
                    <a:pt x="169840" y="87345"/>
                  </a:lnTo>
                  <a:lnTo>
                    <a:pt x="127868" y="147623"/>
                  </a:lnTo>
                  <a:lnTo>
                    <a:pt x="84702" y="205744"/>
                  </a:lnTo>
                  <a:lnTo>
                    <a:pt x="49611" y="266696"/>
                  </a:lnTo>
                  <a:lnTo>
                    <a:pt x="23312" y="318542"/>
                  </a:lnTo>
                  <a:lnTo>
                    <a:pt x="4835" y="374251"/>
                  </a:lnTo>
                  <a:lnTo>
                    <a:pt x="0" y="4241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AD48622-FF71-4C5A-8F72-1D983E2A712D}"/>
                </a:ext>
              </a:extLst>
            </p:cNvPr>
            <p:cNvSpPr/>
            <p:nvPr/>
          </p:nvSpPr>
          <p:spPr>
            <a:xfrm>
              <a:off x="9781765" y="3958442"/>
              <a:ext cx="322798" cy="409443"/>
            </a:xfrm>
            <a:custGeom>
              <a:avLst/>
              <a:gdLst/>
              <a:ahLst/>
              <a:cxnLst/>
              <a:rect l="0" t="0" r="0" b="0"/>
              <a:pathLst>
                <a:path w="322798" h="409443">
                  <a:moveTo>
                    <a:pt x="137288" y="106029"/>
                  </a:moveTo>
                  <a:lnTo>
                    <a:pt x="75112" y="166800"/>
                  </a:lnTo>
                  <a:lnTo>
                    <a:pt x="30930" y="222713"/>
                  </a:lnTo>
                  <a:lnTo>
                    <a:pt x="14206" y="259426"/>
                  </a:lnTo>
                  <a:lnTo>
                    <a:pt x="0" y="310111"/>
                  </a:lnTo>
                  <a:lnTo>
                    <a:pt x="4256" y="339115"/>
                  </a:lnTo>
                  <a:lnTo>
                    <a:pt x="9047" y="352567"/>
                  </a:lnTo>
                  <a:lnTo>
                    <a:pt x="21361" y="368971"/>
                  </a:lnTo>
                  <a:lnTo>
                    <a:pt x="56776" y="393362"/>
                  </a:lnTo>
                  <a:lnTo>
                    <a:pt x="98551" y="405884"/>
                  </a:lnTo>
                  <a:lnTo>
                    <a:pt x="156312" y="409442"/>
                  </a:lnTo>
                  <a:lnTo>
                    <a:pt x="202512" y="398588"/>
                  </a:lnTo>
                  <a:lnTo>
                    <a:pt x="252333" y="372982"/>
                  </a:lnTo>
                  <a:lnTo>
                    <a:pt x="288791" y="344466"/>
                  </a:lnTo>
                  <a:lnTo>
                    <a:pt x="306621" y="314560"/>
                  </a:lnTo>
                  <a:lnTo>
                    <a:pt x="322768" y="262655"/>
                  </a:lnTo>
                  <a:lnTo>
                    <a:pt x="322797" y="224433"/>
                  </a:lnTo>
                  <a:lnTo>
                    <a:pt x="310327" y="183262"/>
                  </a:lnTo>
                  <a:lnTo>
                    <a:pt x="287957" y="141218"/>
                  </a:lnTo>
                  <a:lnTo>
                    <a:pt x="246422" y="102667"/>
                  </a:lnTo>
                  <a:lnTo>
                    <a:pt x="190568" y="66374"/>
                  </a:lnTo>
                  <a:lnTo>
                    <a:pt x="136757" y="34502"/>
                  </a:lnTo>
                  <a:lnTo>
                    <a:pt x="79675" y="8444"/>
                  </a:lnTo>
                  <a:lnTo>
                    <a:pt x="5953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B8AEF8B-3C89-42D3-8D2F-F8BCE80D9F9E}"/>
              </a:ext>
            </a:extLst>
          </p:cNvPr>
          <p:cNvSpPr/>
          <p:nvPr/>
        </p:nvSpPr>
        <p:spPr>
          <a:xfrm>
            <a:off x="1915992" y="4198775"/>
            <a:ext cx="488906" cy="498080"/>
          </a:xfrm>
          <a:custGeom>
            <a:avLst/>
            <a:gdLst/>
            <a:ahLst/>
            <a:cxnLst/>
            <a:rect l="0" t="0" r="0" b="0"/>
            <a:pathLst>
              <a:path w="488906" h="498080">
                <a:moveTo>
                  <a:pt x="482022" y="28275"/>
                </a:moveTo>
                <a:lnTo>
                  <a:pt x="426581" y="16218"/>
                </a:lnTo>
                <a:lnTo>
                  <a:pt x="365187" y="9109"/>
                </a:lnTo>
                <a:lnTo>
                  <a:pt x="309173" y="9769"/>
                </a:lnTo>
                <a:lnTo>
                  <a:pt x="249903" y="14938"/>
                </a:lnTo>
                <a:lnTo>
                  <a:pt x="194642" y="21443"/>
                </a:lnTo>
                <a:lnTo>
                  <a:pt x="141355" y="30440"/>
                </a:lnTo>
                <a:lnTo>
                  <a:pt x="78315" y="47552"/>
                </a:lnTo>
                <a:lnTo>
                  <a:pt x="17646" y="75437"/>
                </a:lnTo>
                <a:lnTo>
                  <a:pt x="6501" y="86935"/>
                </a:lnTo>
                <a:lnTo>
                  <a:pt x="2429" y="93301"/>
                </a:lnTo>
                <a:lnTo>
                  <a:pt x="0" y="106656"/>
                </a:lnTo>
                <a:lnTo>
                  <a:pt x="451" y="113516"/>
                </a:lnTo>
                <a:lnTo>
                  <a:pt x="3894" y="119660"/>
                </a:lnTo>
                <a:lnTo>
                  <a:pt x="51885" y="161048"/>
                </a:lnTo>
                <a:lnTo>
                  <a:pt x="109454" y="190552"/>
                </a:lnTo>
                <a:lnTo>
                  <a:pt x="159572" y="216159"/>
                </a:lnTo>
                <a:lnTo>
                  <a:pt x="216311" y="246523"/>
                </a:lnTo>
                <a:lnTo>
                  <a:pt x="275796" y="277511"/>
                </a:lnTo>
                <a:lnTo>
                  <a:pt x="331120" y="309470"/>
                </a:lnTo>
                <a:lnTo>
                  <a:pt x="380238" y="340930"/>
                </a:lnTo>
                <a:lnTo>
                  <a:pt x="435301" y="382991"/>
                </a:lnTo>
                <a:lnTo>
                  <a:pt x="484340" y="436766"/>
                </a:lnTo>
                <a:lnTo>
                  <a:pt x="488812" y="455920"/>
                </a:lnTo>
                <a:lnTo>
                  <a:pt x="488905" y="466526"/>
                </a:lnTo>
                <a:lnTo>
                  <a:pt x="486611" y="475167"/>
                </a:lnTo>
                <a:lnTo>
                  <a:pt x="477779" y="488957"/>
                </a:lnTo>
                <a:lnTo>
                  <a:pt x="457621" y="496134"/>
                </a:lnTo>
                <a:lnTo>
                  <a:pt x="419552" y="498079"/>
                </a:lnTo>
                <a:lnTo>
                  <a:pt x="371507" y="491700"/>
                </a:lnTo>
                <a:lnTo>
                  <a:pt x="339757" y="477654"/>
                </a:lnTo>
                <a:lnTo>
                  <a:pt x="310452" y="458570"/>
                </a:lnTo>
                <a:lnTo>
                  <a:pt x="297645" y="442834"/>
                </a:lnTo>
                <a:lnTo>
                  <a:pt x="283023" y="407134"/>
                </a:lnTo>
                <a:lnTo>
                  <a:pt x="282559" y="375453"/>
                </a:lnTo>
                <a:lnTo>
                  <a:pt x="301371" y="315792"/>
                </a:lnTo>
                <a:lnTo>
                  <a:pt x="330884" y="261086"/>
                </a:lnTo>
                <a:lnTo>
                  <a:pt x="372609" y="204902"/>
                </a:lnTo>
                <a:lnTo>
                  <a:pt x="416573" y="146330"/>
                </a:lnTo>
                <a:lnTo>
                  <a:pt x="439853" y="100431"/>
                </a:lnTo>
                <a:lnTo>
                  <a:pt x="458508" y="46455"/>
                </a:lnTo>
                <a:lnTo>
                  <a:pt x="46788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C131CBF-5902-45A1-9AB9-38BD74342AB7}"/>
              </a:ext>
            </a:extLst>
          </p:cNvPr>
          <p:cNvGrpSpPr/>
          <p:nvPr/>
        </p:nvGrpSpPr>
        <p:grpSpPr>
          <a:xfrm>
            <a:off x="2430111" y="6186624"/>
            <a:ext cx="3518403" cy="896160"/>
            <a:chOff x="2430111" y="6186624"/>
            <a:chExt cx="3518403" cy="89616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BC4DEF5-A411-423D-9B05-5AD9C05DFD9A}"/>
                </a:ext>
              </a:extLst>
            </p:cNvPr>
            <p:cNvSpPr/>
            <p:nvPr/>
          </p:nvSpPr>
          <p:spPr>
            <a:xfrm>
              <a:off x="2430111" y="6186624"/>
              <a:ext cx="535875" cy="831702"/>
            </a:xfrm>
            <a:custGeom>
              <a:avLst/>
              <a:gdLst/>
              <a:ahLst/>
              <a:cxnLst/>
              <a:rect l="0" t="0" r="0" b="0"/>
              <a:pathLst>
                <a:path w="535875" h="831702">
                  <a:moveTo>
                    <a:pt x="519258" y="245844"/>
                  </a:moveTo>
                  <a:lnTo>
                    <a:pt x="535874" y="183823"/>
                  </a:lnTo>
                  <a:lnTo>
                    <a:pt x="531599" y="150236"/>
                  </a:lnTo>
                  <a:lnTo>
                    <a:pt x="520384" y="117944"/>
                  </a:lnTo>
                  <a:lnTo>
                    <a:pt x="495855" y="88479"/>
                  </a:lnTo>
                  <a:lnTo>
                    <a:pt x="438809" y="48608"/>
                  </a:lnTo>
                  <a:lnTo>
                    <a:pt x="376916" y="23535"/>
                  </a:lnTo>
                  <a:lnTo>
                    <a:pt x="322707" y="12072"/>
                  </a:lnTo>
                  <a:lnTo>
                    <a:pt x="270604" y="3702"/>
                  </a:lnTo>
                  <a:lnTo>
                    <a:pt x="216594" y="0"/>
                  </a:lnTo>
                  <a:lnTo>
                    <a:pt x="160797" y="6407"/>
                  </a:lnTo>
                  <a:lnTo>
                    <a:pt x="111975" y="14502"/>
                  </a:lnTo>
                  <a:lnTo>
                    <a:pt x="54831" y="40418"/>
                  </a:lnTo>
                  <a:lnTo>
                    <a:pt x="23331" y="62716"/>
                  </a:lnTo>
                  <a:lnTo>
                    <a:pt x="9293" y="79892"/>
                  </a:lnTo>
                  <a:lnTo>
                    <a:pt x="2007" y="100091"/>
                  </a:lnTo>
                  <a:lnTo>
                    <a:pt x="0" y="135636"/>
                  </a:lnTo>
                  <a:lnTo>
                    <a:pt x="4160" y="162305"/>
                  </a:lnTo>
                  <a:lnTo>
                    <a:pt x="28124" y="219917"/>
                  </a:lnTo>
                  <a:lnTo>
                    <a:pt x="58004" y="267745"/>
                  </a:lnTo>
                  <a:lnTo>
                    <a:pt x="98797" y="318831"/>
                  </a:lnTo>
                  <a:lnTo>
                    <a:pt x="145704" y="373761"/>
                  </a:lnTo>
                  <a:lnTo>
                    <a:pt x="194421" y="429831"/>
                  </a:lnTo>
                  <a:lnTo>
                    <a:pt x="241581" y="486238"/>
                  </a:lnTo>
                  <a:lnTo>
                    <a:pt x="283306" y="542744"/>
                  </a:lnTo>
                  <a:lnTo>
                    <a:pt x="320540" y="597187"/>
                  </a:lnTo>
                  <a:lnTo>
                    <a:pt x="352254" y="648137"/>
                  </a:lnTo>
                  <a:lnTo>
                    <a:pt x="376575" y="710856"/>
                  </a:lnTo>
                  <a:lnTo>
                    <a:pt x="382513" y="757336"/>
                  </a:lnTo>
                  <a:lnTo>
                    <a:pt x="378035" y="785561"/>
                  </a:lnTo>
                  <a:lnTo>
                    <a:pt x="371145" y="798833"/>
                  </a:lnTo>
                  <a:lnTo>
                    <a:pt x="354682" y="815137"/>
                  </a:lnTo>
                  <a:lnTo>
                    <a:pt x="331129" y="826163"/>
                  </a:lnTo>
                  <a:lnTo>
                    <a:pt x="272447" y="831701"/>
                  </a:lnTo>
                  <a:lnTo>
                    <a:pt x="248556" y="830597"/>
                  </a:lnTo>
                  <a:lnTo>
                    <a:pt x="189422" y="812815"/>
                  </a:lnTo>
                  <a:lnTo>
                    <a:pt x="130876" y="781588"/>
                  </a:lnTo>
                  <a:lnTo>
                    <a:pt x="87743" y="734433"/>
                  </a:lnTo>
                  <a:lnTo>
                    <a:pt x="74273" y="708874"/>
                  </a:lnTo>
                  <a:lnTo>
                    <a:pt x="67840" y="662742"/>
                  </a:lnTo>
                  <a:lnTo>
                    <a:pt x="68869" y="643977"/>
                  </a:lnTo>
                  <a:lnTo>
                    <a:pt x="86599" y="596911"/>
                  </a:lnTo>
                  <a:lnTo>
                    <a:pt x="119177" y="549794"/>
                  </a:lnTo>
                  <a:lnTo>
                    <a:pt x="175238" y="493246"/>
                  </a:lnTo>
                  <a:lnTo>
                    <a:pt x="231323" y="446122"/>
                  </a:lnTo>
                  <a:lnTo>
                    <a:pt x="284660" y="398998"/>
                  </a:lnTo>
                  <a:lnTo>
                    <a:pt x="344574" y="348534"/>
                  </a:lnTo>
                  <a:lnTo>
                    <a:pt x="365572" y="324704"/>
                  </a:lnTo>
                  <a:lnTo>
                    <a:pt x="377989" y="298968"/>
                  </a:lnTo>
                  <a:lnTo>
                    <a:pt x="379138" y="260188"/>
                  </a:lnTo>
                  <a:lnTo>
                    <a:pt x="374253" y="240176"/>
                  </a:lnTo>
                  <a:lnTo>
                    <a:pt x="366061" y="226046"/>
                  </a:lnTo>
                  <a:lnTo>
                    <a:pt x="334847" y="199215"/>
                  </a:lnTo>
                  <a:lnTo>
                    <a:pt x="323152" y="193704"/>
                  </a:lnTo>
                  <a:lnTo>
                    <a:pt x="307199" y="1892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39445E-C8BA-456C-8C52-323BB7EDFD1C}"/>
                </a:ext>
              </a:extLst>
            </p:cNvPr>
            <p:cNvSpPr/>
            <p:nvPr/>
          </p:nvSpPr>
          <p:spPr>
            <a:xfrm>
              <a:off x="2807996" y="6814175"/>
              <a:ext cx="97133" cy="268609"/>
            </a:xfrm>
            <a:custGeom>
              <a:avLst/>
              <a:gdLst/>
              <a:ahLst/>
              <a:cxnLst/>
              <a:rect l="0" t="0" r="0" b="0"/>
              <a:pathLst>
                <a:path w="97133" h="268609">
                  <a:moveTo>
                    <a:pt x="77755" y="0"/>
                  </a:moveTo>
                  <a:lnTo>
                    <a:pt x="93680" y="29515"/>
                  </a:lnTo>
                  <a:lnTo>
                    <a:pt x="97132" y="71367"/>
                  </a:lnTo>
                  <a:lnTo>
                    <a:pt x="90885" y="124464"/>
                  </a:lnTo>
                  <a:lnTo>
                    <a:pt x="63283" y="182148"/>
                  </a:lnTo>
                  <a:lnTo>
                    <a:pt x="21197" y="245266"/>
                  </a:lnTo>
                  <a:lnTo>
                    <a:pt x="0" y="2686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DA24909-5170-49CA-9064-72E9C860998E}"/>
                </a:ext>
              </a:extLst>
            </p:cNvPr>
            <p:cNvSpPr/>
            <p:nvPr/>
          </p:nvSpPr>
          <p:spPr>
            <a:xfrm>
              <a:off x="3220433" y="6418330"/>
              <a:ext cx="278402" cy="423294"/>
            </a:xfrm>
            <a:custGeom>
              <a:avLst/>
              <a:gdLst/>
              <a:ahLst/>
              <a:cxnLst/>
              <a:rect l="0" t="0" r="0" b="0"/>
              <a:pathLst>
                <a:path w="278402" h="423294">
                  <a:moveTo>
                    <a:pt x="216672" y="106030"/>
                  </a:moveTo>
                  <a:lnTo>
                    <a:pt x="205415" y="98525"/>
                  </a:lnTo>
                  <a:lnTo>
                    <a:pt x="179652" y="93859"/>
                  </a:lnTo>
                  <a:lnTo>
                    <a:pt x="143395" y="99980"/>
                  </a:lnTo>
                  <a:lnTo>
                    <a:pt x="105069" y="116907"/>
                  </a:lnTo>
                  <a:lnTo>
                    <a:pt x="78972" y="136219"/>
                  </a:lnTo>
                  <a:lnTo>
                    <a:pt x="32620" y="194672"/>
                  </a:lnTo>
                  <a:lnTo>
                    <a:pt x="12065" y="234980"/>
                  </a:lnTo>
                  <a:lnTo>
                    <a:pt x="0" y="282662"/>
                  </a:lnTo>
                  <a:lnTo>
                    <a:pt x="367" y="310996"/>
                  </a:lnTo>
                  <a:lnTo>
                    <a:pt x="7544" y="339289"/>
                  </a:lnTo>
                  <a:lnTo>
                    <a:pt x="16125" y="357356"/>
                  </a:lnTo>
                  <a:lnTo>
                    <a:pt x="34205" y="379991"/>
                  </a:lnTo>
                  <a:lnTo>
                    <a:pt x="56055" y="396994"/>
                  </a:lnTo>
                  <a:lnTo>
                    <a:pt x="109165" y="417851"/>
                  </a:lnTo>
                  <a:lnTo>
                    <a:pt x="161713" y="423293"/>
                  </a:lnTo>
                  <a:lnTo>
                    <a:pt x="183607" y="422181"/>
                  </a:lnTo>
                  <a:lnTo>
                    <a:pt x="221166" y="408668"/>
                  </a:lnTo>
                  <a:lnTo>
                    <a:pt x="251507" y="387120"/>
                  </a:lnTo>
                  <a:lnTo>
                    <a:pt x="261738" y="371808"/>
                  </a:lnTo>
                  <a:lnTo>
                    <a:pt x="274706" y="336380"/>
                  </a:lnTo>
                  <a:lnTo>
                    <a:pt x="278401" y="294272"/>
                  </a:lnTo>
                  <a:lnTo>
                    <a:pt x="270306" y="241571"/>
                  </a:lnTo>
                  <a:lnTo>
                    <a:pt x="254901" y="196130"/>
                  </a:lnTo>
                  <a:lnTo>
                    <a:pt x="223190" y="142718"/>
                  </a:lnTo>
                  <a:lnTo>
                    <a:pt x="185033" y="86545"/>
                  </a:lnTo>
                  <a:lnTo>
                    <a:pt x="131717" y="30436"/>
                  </a:lnTo>
                  <a:lnTo>
                    <a:pt x="8943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4A3DC96-178D-434D-ADB3-185A02391851}"/>
                </a:ext>
              </a:extLst>
            </p:cNvPr>
            <p:cNvSpPr/>
            <p:nvPr/>
          </p:nvSpPr>
          <p:spPr>
            <a:xfrm>
              <a:off x="3580414" y="6496086"/>
              <a:ext cx="262126" cy="282351"/>
            </a:xfrm>
            <a:custGeom>
              <a:avLst/>
              <a:gdLst/>
              <a:ahLst/>
              <a:cxnLst/>
              <a:rect l="0" t="0" r="0" b="0"/>
              <a:pathLst>
                <a:path w="262126" h="282351">
                  <a:moveTo>
                    <a:pt x="195987" y="49480"/>
                  </a:moveTo>
                  <a:lnTo>
                    <a:pt x="143687" y="55123"/>
                  </a:lnTo>
                  <a:lnTo>
                    <a:pt x="84611" y="76335"/>
                  </a:lnTo>
                  <a:lnTo>
                    <a:pt x="69517" y="83407"/>
                  </a:lnTo>
                  <a:lnTo>
                    <a:pt x="15984" y="130772"/>
                  </a:lnTo>
                  <a:lnTo>
                    <a:pt x="4596" y="149489"/>
                  </a:lnTo>
                  <a:lnTo>
                    <a:pt x="0" y="173710"/>
                  </a:lnTo>
                  <a:lnTo>
                    <a:pt x="2391" y="208288"/>
                  </a:lnTo>
                  <a:lnTo>
                    <a:pt x="10197" y="228448"/>
                  </a:lnTo>
                  <a:lnTo>
                    <a:pt x="22307" y="244476"/>
                  </a:lnTo>
                  <a:lnTo>
                    <a:pt x="64749" y="272624"/>
                  </a:lnTo>
                  <a:lnTo>
                    <a:pt x="96276" y="279746"/>
                  </a:lnTo>
                  <a:lnTo>
                    <a:pt x="151692" y="282350"/>
                  </a:lnTo>
                  <a:lnTo>
                    <a:pt x="172373" y="280999"/>
                  </a:lnTo>
                  <a:lnTo>
                    <a:pt x="203738" y="271407"/>
                  </a:lnTo>
                  <a:lnTo>
                    <a:pt x="231697" y="251998"/>
                  </a:lnTo>
                  <a:lnTo>
                    <a:pt x="244060" y="239235"/>
                  </a:lnTo>
                  <a:lnTo>
                    <a:pt x="261155" y="204845"/>
                  </a:lnTo>
                  <a:lnTo>
                    <a:pt x="262125" y="188694"/>
                  </a:lnTo>
                  <a:lnTo>
                    <a:pt x="256163" y="161939"/>
                  </a:lnTo>
                  <a:lnTo>
                    <a:pt x="236322" y="124753"/>
                  </a:lnTo>
                  <a:lnTo>
                    <a:pt x="200687" y="79832"/>
                  </a:lnTo>
                  <a:lnTo>
                    <a:pt x="139621" y="26930"/>
                  </a:lnTo>
                  <a:lnTo>
                    <a:pt x="8995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A86D7BB-B938-47BB-B234-4A34DE6B37F0}"/>
                </a:ext>
              </a:extLst>
            </p:cNvPr>
            <p:cNvSpPr/>
            <p:nvPr/>
          </p:nvSpPr>
          <p:spPr>
            <a:xfrm>
              <a:off x="3937164" y="6474880"/>
              <a:ext cx="303276" cy="303112"/>
            </a:xfrm>
            <a:custGeom>
              <a:avLst/>
              <a:gdLst/>
              <a:ahLst/>
              <a:cxnLst/>
              <a:rect l="0" t="0" r="0" b="0"/>
              <a:pathLst>
                <a:path w="303276" h="303112">
                  <a:moveTo>
                    <a:pt x="129051" y="84823"/>
                  </a:moveTo>
                  <a:lnTo>
                    <a:pt x="73640" y="97666"/>
                  </a:lnTo>
                  <a:lnTo>
                    <a:pt x="30975" y="122823"/>
                  </a:lnTo>
                  <a:lnTo>
                    <a:pt x="15342" y="137534"/>
                  </a:lnTo>
                  <a:lnTo>
                    <a:pt x="0" y="170073"/>
                  </a:lnTo>
                  <a:lnTo>
                    <a:pt x="1270" y="188162"/>
                  </a:lnTo>
                  <a:lnTo>
                    <a:pt x="10817" y="216236"/>
                  </a:lnTo>
                  <a:lnTo>
                    <a:pt x="25688" y="239477"/>
                  </a:lnTo>
                  <a:lnTo>
                    <a:pt x="39129" y="253305"/>
                  </a:lnTo>
                  <a:lnTo>
                    <a:pt x="97375" y="284793"/>
                  </a:lnTo>
                  <a:lnTo>
                    <a:pt x="132581" y="297576"/>
                  </a:lnTo>
                  <a:lnTo>
                    <a:pt x="192697" y="303111"/>
                  </a:lnTo>
                  <a:lnTo>
                    <a:pt x="236338" y="297356"/>
                  </a:lnTo>
                  <a:lnTo>
                    <a:pt x="276727" y="277475"/>
                  </a:lnTo>
                  <a:lnTo>
                    <a:pt x="287101" y="266266"/>
                  </a:lnTo>
                  <a:lnTo>
                    <a:pt x="297357" y="244614"/>
                  </a:lnTo>
                  <a:lnTo>
                    <a:pt x="303275" y="218302"/>
                  </a:lnTo>
                  <a:lnTo>
                    <a:pt x="302934" y="190608"/>
                  </a:lnTo>
                  <a:lnTo>
                    <a:pt x="295783" y="153105"/>
                  </a:lnTo>
                  <a:lnTo>
                    <a:pt x="269109" y="106023"/>
                  </a:lnTo>
                  <a:lnTo>
                    <a:pt x="220866" y="43807"/>
                  </a:lnTo>
                  <a:lnTo>
                    <a:pt x="192654" y="20842"/>
                  </a:lnTo>
                  <a:lnTo>
                    <a:pt x="14318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23CD0A7-98EF-4338-A1EE-F7310DF04D1F}"/>
                </a:ext>
              </a:extLst>
            </p:cNvPr>
            <p:cNvSpPr/>
            <p:nvPr/>
          </p:nvSpPr>
          <p:spPr>
            <a:xfrm>
              <a:off x="4235862" y="6785900"/>
              <a:ext cx="240336" cy="268609"/>
            </a:xfrm>
            <a:custGeom>
              <a:avLst/>
              <a:gdLst/>
              <a:ahLst/>
              <a:cxnLst/>
              <a:rect l="0" t="0" r="0" b="0"/>
              <a:pathLst>
                <a:path w="240336" h="268609">
                  <a:moveTo>
                    <a:pt x="240335" y="0"/>
                  </a:moveTo>
                  <a:lnTo>
                    <a:pt x="222635" y="62801"/>
                  </a:lnTo>
                  <a:lnTo>
                    <a:pt x="193890" y="124394"/>
                  </a:lnTo>
                  <a:lnTo>
                    <a:pt x="152313" y="168187"/>
                  </a:lnTo>
                  <a:lnTo>
                    <a:pt x="96532" y="215683"/>
                  </a:lnTo>
                  <a:lnTo>
                    <a:pt x="37716" y="251398"/>
                  </a:lnTo>
                  <a:lnTo>
                    <a:pt x="0" y="2686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143EC09-6C59-467D-AA83-68862619BD16}"/>
                </a:ext>
              </a:extLst>
            </p:cNvPr>
            <p:cNvSpPr/>
            <p:nvPr/>
          </p:nvSpPr>
          <p:spPr>
            <a:xfrm>
              <a:off x="4718465" y="6523860"/>
              <a:ext cx="335337" cy="351883"/>
            </a:xfrm>
            <a:custGeom>
              <a:avLst/>
              <a:gdLst/>
              <a:ahLst/>
              <a:cxnLst/>
              <a:rect l="0" t="0" r="0" b="0"/>
              <a:pathLst>
                <a:path w="335337" h="351883">
                  <a:moveTo>
                    <a:pt x="195988" y="78255"/>
                  </a:moveTo>
                  <a:lnTo>
                    <a:pt x="176310" y="52492"/>
                  </a:lnTo>
                  <a:lnTo>
                    <a:pt x="159002" y="41997"/>
                  </a:lnTo>
                  <a:lnTo>
                    <a:pt x="117472" y="32986"/>
                  </a:lnTo>
                  <a:lnTo>
                    <a:pt x="99830" y="34050"/>
                  </a:lnTo>
                  <a:lnTo>
                    <a:pt x="76651" y="42817"/>
                  </a:lnTo>
                  <a:lnTo>
                    <a:pt x="40587" y="66511"/>
                  </a:lnTo>
                  <a:lnTo>
                    <a:pt x="15977" y="92866"/>
                  </a:lnTo>
                  <a:lnTo>
                    <a:pt x="4595" y="117490"/>
                  </a:lnTo>
                  <a:lnTo>
                    <a:pt x="0" y="144685"/>
                  </a:lnTo>
                  <a:lnTo>
                    <a:pt x="6144" y="172638"/>
                  </a:lnTo>
                  <a:lnTo>
                    <a:pt x="35101" y="232818"/>
                  </a:lnTo>
                  <a:lnTo>
                    <a:pt x="78758" y="277216"/>
                  </a:lnTo>
                  <a:lnTo>
                    <a:pt x="135898" y="321868"/>
                  </a:lnTo>
                  <a:lnTo>
                    <a:pt x="187522" y="343556"/>
                  </a:lnTo>
                  <a:lnTo>
                    <a:pt x="232015" y="351882"/>
                  </a:lnTo>
                  <a:lnTo>
                    <a:pt x="261466" y="345820"/>
                  </a:lnTo>
                  <a:lnTo>
                    <a:pt x="293134" y="329698"/>
                  </a:lnTo>
                  <a:lnTo>
                    <a:pt x="304876" y="320646"/>
                  </a:lnTo>
                  <a:lnTo>
                    <a:pt x="320318" y="299215"/>
                  </a:lnTo>
                  <a:lnTo>
                    <a:pt x="331089" y="272967"/>
                  </a:lnTo>
                  <a:lnTo>
                    <a:pt x="335336" y="231095"/>
                  </a:lnTo>
                  <a:lnTo>
                    <a:pt x="327359" y="178445"/>
                  </a:lnTo>
                  <a:lnTo>
                    <a:pt x="308389" y="120519"/>
                  </a:lnTo>
                  <a:lnTo>
                    <a:pt x="286345" y="77267"/>
                  </a:lnTo>
                  <a:lnTo>
                    <a:pt x="238309" y="22847"/>
                  </a:lnTo>
                  <a:lnTo>
                    <a:pt x="210107" y="3285"/>
                  </a:lnTo>
                  <a:lnTo>
                    <a:pt x="203045" y="0"/>
                  </a:lnTo>
                  <a:lnTo>
                    <a:pt x="196765" y="167"/>
                  </a:lnTo>
                  <a:lnTo>
                    <a:pt x="191008" y="2634"/>
                  </a:lnTo>
                  <a:lnTo>
                    <a:pt x="185599" y="6634"/>
                  </a:lnTo>
                  <a:lnTo>
                    <a:pt x="182778" y="10873"/>
                  </a:lnTo>
                  <a:lnTo>
                    <a:pt x="181684" y="15270"/>
                  </a:lnTo>
                  <a:lnTo>
                    <a:pt x="181850" y="287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F53E43-265A-4E44-8EB1-EA61ACF51E39}"/>
                </a:ext>
              </a:extLst>
            </p:cNvPr>
            <p:cNvSpPr/>
            <p:nvPr/>
          </p:nvSpPr>
          <p:spPr>
            <a:xfrm>
              <a:off x="5187948" y="6624304"/>
              <a:ext cx="268844" cy="291021"/>
            </a:xfrm>
            <a:custGeom>
              <a:avLst/>
              <a:gdLst/>
              <a:ahLst/>
              <a:cxnLst/>
              <a:rect l="0" t="0" r="0" b="0"/>
              <a:pathLst>
                <a:path w="268844" h="291021">
                  <a:moveTo>
                    <a:pt x="185967" y="6086"/>
                  </a:moveTo>
                  <a:lnTo>
                    <a:pt x="142860" y="0"/>
                  </a:lnTo>
                  <a:lnTo>
                    <a:pt x="94111" y="5640"/>
                  </a:lnTo>
                  <a:lnTo>
                    <a:pt x="63280" y="17560"/>
                  </a:lnTo>
                  <a:lnTo>
                    <a:pt x="27739" y="45325"/>
                  </a:lnTo>
                  <a:lnTo>
                    <a:pt x="8074" y="70473"/>
                  </a:lnTo>
                  <a:lnTo>
                    <a:pt x="1397" y="84183"/>
                  </a:lnTo>
                  <a:lnTo>
                    <a:pt x="0" y="100225"/>
                  </a:lnTo>
                  <a:lnTo>
                    <a:pt x="8323" y="145398"/>
                  </a:lnTo>
                  <a:lnTo>
                    <a:pt x="32351" y="192266"/>
                  </a:lnTo>
                  <a:lnTo>
                    <a:pt x="88959" y="245027"/>
                  </a:lnTo>
                  <a:lnTo>
                    <a:pt x="144122" y="273890"/>
                  </a:lnTo>
                  <a:lnTo>
                    <a:pt x="187039" y="289632"/>
                  </a:lnTo>
                  <a:lnTo>
                    <a:pt x="204507" y="291020"/>
                  </a:lnTo>
                  <a:lnTo>
                    <a:pt x="234920" y="285511"/>
                  </a:lnTo>
                  <a:lnTo>
                    <a:pt x="252744" y="275369"/>
                  </a:lnTo>
                  <a:lnTo>
                    <a:pt x="260937" y="264784"/>
                  </a:lnTo>
                  <a:lnTo>
                    <a:pt x="264222" y="258663"/>
                  </a:lnTo>
                  <a:lnTo>
                    <a:pt x="268843" y="223780"/>
                  </a:lnTo>
                  <a:lnTo>
                    <a:pt x="265736" y="202585"/>
                  </a:lnTo>
                  <a:lnTo>
                    <a:pt x="250635" y="157481"/>
                  </a:lnTo>
                  <a:lnTo>
                    <a:pt x="213713" y="108302"/>
                  </a:lnTo>
                  <a:lnTo>
                    <a:pt x="178828" y="79867"/>
                  </a:lnTo>
                  <a:lnTo>
                    <a:pt x="146414" y="65211"/>
                  </a:lnTo>
                  <a:lnTo>
                    <a:pt x="124666" y="61947"/>
                  </a:lnTo>
                  <a:lnTo>
                    <a:pt x="114469" y="62176"/>
                  </a:lnTo>
                  <a:lnTo>
                    <a:pt x="106885" y="64686"/>
                  </a:lnTo>
                  <a:lnTo>
                    <a:pt x="87005" y="838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F8A369-2883-44F6-8D03-698DCA8C1993}"/>
                </a:ext>
              </a:extLst>
            </p:cNvPr>
            <p:cNvSpPr/>
            <p:nvPr/>
          </p:nvSpPr>
          <p:spPr>
            <a:xfrm>
              <a:off x="5593042" y="6545566"/>
              <a:ext cx="355472" cy="510716"/>
            </a:xfrm>
            <a:custGeom>
              <a:avLst/>
              <a:gdLst/>
              <a:ahLst/>
              <a:cxnLst/>
              <a:rect l="0" t="0" r="0" b="0"/>
              <a:pathLst>
                <a:path w="355472" h="510716">
                  <a:moveTo>
                    <a:pt x="233266" y="226197"/>
                  </a:moveTo>
                  <a:lnTo>
                    <a:pt x="225761" y="214939"/>
                  </a:lnTo>
                  <a:lnTo>
                    <a:pt x="215793" y="207318"/>
                  </a:lnTo>
                  <a:lnTo>
                    <a:pt x="202723" y="202098"/>
                  </a:lnTo>
                  <a:lnTo>
                    <a:pt x="177703" y="199945"/>
                  </a:lnTo>
                  <a:lnTo>
                    <a:pt x="151177" y="204717"/>
                  </a:lnTo>
                  <a:lnTo>
                    <a:pt x="135521" y="211677"/>
                  </a:lnTo>
                  <a:lnTo>
                    <a:pt x="124897" y="222099"/>
                  </a:lnTo>
                  <a:lnTo>
                    <a:pt x="100079" y="260506"/>
                  </a:lnTo>
                  <a:lnTo>
                    <a:pt x="93511" y="299239"/>
                  </a:lnTo>
                  <a:lnTo>
                    <a:pt x="93677" y="356099"/>
                  </a:lnTo>
                  <a:lnTo>
                    <a:pt x="111598" y="414735"/>
                  </a:lnTo>
                  <a:lnTo>
                    <a:pt x="147702" y="469416"/>
                  </a:lnTo>
                  <a:lnTo>
                    <a:pt x="171523" y="491471"/>
                  </a:lnTo>
                  <a:lnTo>
                    <a:pt x="198479" y="505861"/>
                  </a:lnTo>
                  <a:lnTo>
                    <a:pt x="218590" y="510715"/>
                  </a:lnTo>
                  <a:lnTo>
                    <a:pt x="254835" y="508246"/>
                  </a:lnTo>
                  <a:lnTo>
                    <a:pt x="286170" y="497129"/>
                  </a:lnTo>
                  <a:lnTo>
                    <a:pt x="313780" y="478477"/>
                  </a:lnTo>
                  <a:lnTo>
                    <a:pt x="332608" y="452617"/>
                  </a:lnTo>
                  <a:lnTo>
                    <a:pt x="350949" y="407000"/>
                  </a:lnTo>
                  <a:lnTo>
                    <a:pt x="355471" y="379597"/>
                  </a:lnTo>
                  <a:lnTo>
                    <a:pt x="352029" y="332475"/>
                  </a:lnTo>
                  <a:lnTo>
                    <a:pt x="336786" y="279067"/>
                  </a:lnTo>
                  <a:lnTo>
                    <a:pt x="314989" y="223449"/>
                  </a:lnTo>
                  <a:lnTo>
                    <a:pt x="278948" y="167961"/>
                  </a:lnTo>
                  <a:lnTo>
                    <a:pt x="233013" y="117923"/>
                  </a:lnTo>
                  <a:lnTo>
                    <a:pt x="178388" y="77527"/>
                  </a:lnTo>
                  <a:lnTo>
                    <a:pt x="135571" y="52782"/>
                  </a:lnTo>
                  <a:lnTo>
                    <a:pt x="74814" y="24279"/>
                  </a:lnTo>
                  <a:lnTo>
                    <a:pt x="12568" y="374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001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73E5192BAC024CB4BC4F8A054FEC04" ma:contentTypeVersion="33" ma:contentTypeDescription="Create a new document." ma:contentTypeScope="" ma:versionID="b937ba529a2605993487a76e98c82a77">
  <xsd:schema xmlns:xsd="http://www.w3.org/2001/XMLSchema" xmlns:xs="http://www.w3.org/2001/XMLSchema" xmlns:p="http://schemas.microsoft.com/office/2006/metadata/properties" xmlns:ns3="aa8d1ed6-72ca-444c-a5a1-c0e7a238df9d" xmlns:ns4="4f9c2c3a-ef2c-4c8f-b1c5-2190b3f7498e" targetNamespace="http://schemas.microsoft.com/office/2006/metadata/properties" ma:root="true" ma:fieldsID="5bbac81948984b22a5eccc028d88bc59" ns3:_="" ns4:_="">
    <xsd:import namespace="aa8d1ed6-72ca-444c-a5a1-c0e7a238df9d"/>
    <xsd:import namespace="4f9c2c3a-ef2c-4c8f-b1c5-2190b3f749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d1ed6-72ca-444c-a5a1-c0e7a238d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2c3a-ef2c-4c8f-b1c5-2190b3f749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a8d1ed6-72ca-444c-a5a1-c0e7a238df9d" xsi:nil="true"/>
    <Owner xmlns="aa8d1ed6-72ca-444c-a5a1-c0e7a238df9d">
      <UserInfo>
        <DisplayName/>
        <AccountId xsi:nil="true"/>
        <AccountType/>
      </UserInfo>
    </Owner>
    <Distribution_Groups xmlns="aa8d1ed6-72ca-444c-a5a1-c0e7a238df9d" xsi:nil="true"/>
    <AppVersion xmlns="aa8d1ed6-72ca-444c-a5a1-c0e7a238df9d" xsi:nil="true"/>
    <IsNotebookLocked xmlns="aa8d1ed6-72ca-444c-a5a1-c0e7a238df9d" xsi:nil="true"/>
    <DefaultSectionNames xmlns="aa8d1ed6-72ca-444c-a5a1-c0e7a238df9d" xsi:nil="true"/>
    <Templates xmlns="aa8d1ed6-72ca-444c-a5a1-c0e7a238df9d" xsi:nil="true"/>
    <NotebookType xmlns="aa8d1ed6-72ca-444c-a5a1-c0e7a238df9d" xsi:nil="true"/>
    <Students xmlns="aa8d1ed6-72ca-444c-a5a1-c0e7a238df9d">
      <UserInfo>
        <DisplayName/>
        <AccountId xsi:nil="true"/>
        <AccountType/>
      </UserInfo>
    </Students>
    <LMS_Mappings xmlns="aa8d1ed6-72ca-444c-a5a1-c0e7a238df9d" xsi:nil="true"/>
    <Student_Groups xmlns="aa8d1ed6-72ca-444c-a5a1-c0e7a238df9d">
      <UserInfo>
        <DisplayName/>
        <AccountId xsi:nil="true"/>
        <AccountType/>
      </UserInfo>
    </Student_Groups>
    <TeamsChannelId xmlns="aa8d1ed6-72ca-444c-a5a1-c0e7a238df9d" xsi:nil="true"/>
    <Self_Registration_Enabled xmlns="aa8d1ed6-72ca-444c-a5a1-c0e7a238df9d" xsi:nil="true"/>
    <Has_Teacher_Only_SectionGroup xmlns="aa8d1ed6-72ca-444c-a5a1-c0e7a238df9d" xsi:nil="true"/>
    <CultureName xmlns="aa8d1ed6-72ca-444c-a5a1-c0e7a238df9d" xsi:nil="true"/>
    <Invited_Teachers xmlns="aa8d1ed6-72ca-444c-a5a1-c0e7a238df9d" xsi:nil="true"/>
    <Invited_Students xmlns="aa8d1ed6-72ca-444c-a5a1-c0e7a238df9d" xsi:nil="true"/>
    <Is_Collaboration_Space_Locked xmlns="aa8d1ed6-72ca-444c-a5a1-c0e7a238df9d" xsi:nil="true"/>
    <FolderType xmlns="aa8d1ed6-72ca-444c-a5a1-c0e7a238df9d" xsi:nil="true"/>
    <Teachers xmlns="aa8d1ed6-72ca-444c-a5a1-c0e7a238df9d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A2DC58FF-EA45-4BBD-B8A6-AD751EDEF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8d1ed6-72ca-444c-a5a1-c0e7a238df9d"/>
    <ds:schemaRef ds:uri="4f9c2c3a-ef2c-4c8f-b1c5-2190b3f749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A657F6-DE20-419D-88DA-081A2B77CE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15B8BB-58A7-4498-8526-8EE2F9185444}">
  <ds:schemaRefs>
    <ds:schemaRef ds:uri="http://schemas.microsoft.com/office/2006/documentManagement/types"/>
    <ds:schemaRef ds:uri="http://purl.org/dc/terms/"/>
    <ds:schemaRef ds:uri="http://purl.org/dc/dcmitype/"/>
    <ds:schemaRef ds:uri="4f9c2c3a-ef2c-4c8f-b1c5-2190b3f7498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aa8d1ed6-72ca-444c-a5a1-c0e7a238df9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Custom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Curlz MT - 22</vt:lpstr>
      <vt:lpstr>Curlz MT - 26</vt:lpstr>
      <vt:lpstr>Calibri</vt:lpstr>
      <vt:lpstr>Calibri Light</vt:lpstr>
      <vt:lpstr>Andalus - 18</vt:lpstr>
      <vt:lpstr>Curlz MT - 36</vt:lpstr>
      <vt:lpstr>Broadway - 16</vt:lpstr>
      <vt:lpstr>Arial - 24</vt:lpstr>
      <vt:lpstr>Arial - 36</vt:lpstr>
      <vt:lpstr>Arial - 28</vt:lpstr>
      <vt:lpstr>Arial</vt:lpstr>
      <vt:lpstr>Arial - 26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Deance Boseman</dc:creator>
  <cp:lastModifiedBy>Deance Boseman</cp:lastModifiedBy>
  <cp:revision>1</cp:revision>
  <dcterms:created xsi:type="dcterms:W3CDTF">2020-01-24T22:18:55Z</dcterms:created>
  <dcterms:modified xsi:type="dcterms:W3CDTF">2020-01-24T22:18:56Z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0x0101003D73E5192BAC024CB4BC4F8A054FEC04</vt:lpwstr>
  </property>
</Properties>
</file>