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0160000" cy="146558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E6581-044B-4B72-A769-6433CBCAE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2398531"/>
            <a:ext cx="7620000" cy="510239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B283D-3547-4FAC-81B8-89489DF17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7697688"/>
            <a:ext cx="7620000" cy="3538425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821A1-23CE-40EF-B8E9-A3E9D30E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1C1E-891D-42F9-9D82-16330E3C8B7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61742-5BD1-482A-BB4D-5C702E1F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38256-1DA6-40E2-A479-640A399F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5378-8096-43DF-BF1C-3FBE709B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6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7EF4-CA18-46D1-948F-DA5149060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BBDB0-9A95-45C0-88E9-90C804588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7FEE4-49C8-4127-BBDA-B8DDBEBA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1C1E-891D-42F9-9D82-16330E3C8B7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93995-F5D2-458A-BA7C-95B590F1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133CB-50DC-4347-87CB-7ED4AB6C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5378-8096-43DF-BF1C-3FBE709B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4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3CA9A4-5D2F-442F-9AB7-75A061738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780286"/>
            <a:ext cx="2190750" cy="12420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7F3EC-9246-4A26-BA1A-9D4BA1F86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780286"/>
            <a:ext cx="6445250" cy="12420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903CF-C4F4-46DA-B38C-0DA38DA4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1C1E-891D-42F9-9D82-16330E3C8B7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2EC43-F601-43ED-A8D0-63901418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3BD9B-BCB3-4788-8E34-AB8CBEDE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5378-8096-43DF-BF1C-3FBE709B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4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40EB-EE66-4A22-B2F4-A1641CC0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FCE3-F899-402C-BEF9-04CCB5B0C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7DE01-CB21-48E2-93A5-32010CFB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1C1E-891D-42F9-9D82-16330E3C8B7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BA4BA-8B50-438C-A9D0-36B1795D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19141-7C1A-4CE3-A3B9-01599E20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5378-8096-43DF-BF1C-3FBE709B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4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06B8-D2DB-4736-9F80-253160CB5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3653776"/>
            <a:ext cx="8763000" cy="6096405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97188-2790-4FDE-B857-540E66313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9807856"/>
            <a:ext cx="8763000" cy="320595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BD6CC-4B1C-45BA-9389-0FB62D0A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1C1E-891D-42F9-9D82-16330E3C8B7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25F95-015C-4A95-943A-72270F34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C0160-0C5D-4933-9114-68400A27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5378-8096-43DF-BF1C-3FBE709B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A4CD-6EF0-42BE-B0ED-75F342C34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318D2-7C86-4CA7-B9DE-2FF3C4F0B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3901428"/>
            <a:ext cx="4318000" cy="9298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CC45-9BC8-4A96-A0CF-630A3562B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901428"/>
            <a:ext cx="4318000" cy="9298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3F0E0-3F9B-4FF5-808A-BF5A8232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1C1E-891D-42F9-9D82-16330E3C8B7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CE0A9-01FF-476F-B5AE-90030A61F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1430E-EBEF-435E-AE7A-329C6A3D7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5378-8096-43DF-BF1C-3FBE709B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4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53DCC-B71A-46EB-B7C5-BDA9FEE2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780289"/>
            <a:ext cx="8763000" cy="28327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8BAE4-6D0F-4C51-9A99-7BCCE36BE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3592708"/>
            <a:ext cx="4298156" cy="176073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2848F-890D-4913-B910-77493BF53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5353438"/>
            <a:ext cx="4298156" cy="7874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FEFA6-FC41-419C-94E3-E0B2B6A4D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3592708"/>
            <a:ext cx="4319323" cy="176073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1C201-900F-4FC3-9BAE-0C46920065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5353438"/>
            <a:ext cx="4319323" cy="7874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5709C-BD7B-449A-9F15-B0C9FD5A4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1C1E-891D-42F9-9D82-16330E3C8B7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0281C8-4091-48BA-B8A1-B7AA3834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B46F5D-8BEC-46CD-ACA3-8BC61F2F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5378-8096-43DF-BF1C-3FBE709B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8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BD9A-5AE9-41F4-B59A-EF85A99B5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58DA96-43E4-40A4-AD52-C8E76446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1C1E-891D-42F9-9D82-16330E3C8B7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3AEC9-7BFD-4C46-A12E-84ECC67C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E3563-608E-467D-9FC8-7893AA81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5378-8096-43DF-BF1C-3FBE709B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3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37DF1-BA60-4E13-B006-88FD27A2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1C1E-891D-42F9-9D82-16330E3C8B7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B79921-2785-41BF-8802-18D707B7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6B5AF-8B0F-43D5-B35A-38DAF09DD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5378-8096-43DF-BF1C-3FBE709B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7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B91BB-46C7-41E5-92B6-5122DDE9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977053"/>
            <a:ext cx="3276864" cy="341968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B718D-4D22-4B38-AF24-BDD5C9A0E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2110167"/>
            <a:ext cx="5143500" cy="1041511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22304-75BB-46B1-9518-5A2A07837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4396740"/>
            <a:ext cx="3276864" cy="8145505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9A9C2-1127-4BA7-BF26-BC4C1DBD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1C1E-891D-42F9-9D82-16330E3C8B7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9750D-3242-417F-A17C-E02B09B35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840F2-36A8-4A31-9020-9B5F04AE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5378-8096-43DF-BF1C-3FBE709B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8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D507-B43A-4CC2-B609-3135017C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977053"/>
            <a:ext cx="3276864" cy="341968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3F4789-A442-4377-B61F-CD2E4DAEA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2110167"/>
            <a:ext cx="5143500" cy="10415117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8B9F4-B269-4D12-8D5B-5E38508D4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4396740"/>
            <a:ext cx="3276864" cy="8145505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C6399-BD03-4AEA-961E-E9555E10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1C1E-891D-42F9-9D82-16330E3C8B7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B9289-ACFE-48AD-BADC-F0690EBA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8AEB0-7B9F-42D6-844A-C5A7A2D6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5378-8096-43DF-BF1C-3FBE709B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6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9B837-5575-41A6-895B-EC37BA0F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780289"/>
            <a:ext cx="8763000" cy="2832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7D632-A9BD-4B86-AD19-8A5E38B0F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3901428"/>
            <a:ext cx="8763000" cy="9298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2898E-98D6-4BF2-961E-50C76BF71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13583758"/>
            <a:ext cx="2286000" cy="780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61C1E-891D-42F9-9D82-16330E3C8B7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0B8D3-C91F-4AFC-B671-D5FFC49A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13583758"/>
            <a:ext cx="3429000" cy="780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41602-B57E-4296-A8C8-03F373F6F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13583758"/>
            <a:ext cx="2286000" cy="780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65378-8096-43DF-BF1C-3FBE709B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%3A%2F%2Fwheels.blogs.nytimes.com%2F2008%2F11%2F06%2Fbig-wheels-keep-rolling-but-not-for-long%2F&amp;ei=Hli4VIrNJoGjgwSg3IGoDA&amp;bvm=bv.83829542,d.eXY&amp;psig=AFQjCNFsu7Uvr9ucrDnPLi7tFXHGK8cXkA&amp;ust=142145354643399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www.google.com/url?sa=i&amp;rct=j&amp;q=&amp;esrc=s&amp;source=images&amp;cd=&amp;cad=rja&amp;uact=8&amp;ved=0CAcQjRw&amp;url=http%3A%2F%2Fwww.gobankingrates.com%2Fcar-loans%2Fworst-aftermarket-modifications-budget%2F&amp;ei=TVi4VInnK82ANpftg6AC&amp;bvm=bv.83829542,d.eXY&amp;psig=AFQjCNFsu7Uvr9ucrDnPLi7tFXHGK8cXkA&amp;ust=142145354643399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C34855-919D-45B6-B611-62B3B6E3543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25400"/>
            <a:ext cx="3141345" cy="26650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FB2112-9D60-44A8-BE53-616442137A74}"/>
              </a:ext>
            </a:extLst>
          </p:cNvPr>
          <p:cNvSpPr txBox="1"/>
          <p:nvPr/>
        </p:nvSpPr>
        <p:spPr>
          <a:xfrm>
            <a:off x="393700" y="3784600"/>
            <a:ext cx="87249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entury Gothic - 20"/>
              </a:rPr>
              <a:t>How many different passwords can generated in the form </a:t>
            </a:r>
            <a:r>
              <a:rPr lang="en-US" sz="1000" b="1">
                <a:solidFill>
                  <a:srgbClr val="000000"/>
                </a:solidFill>
                <a:latin typeface="Century Gothic - 20"/>
              </a:rPr>
              <a:t>ABBBBCBC </a:t>
            </a:r>
            <a:r>
              <a:rPr lang="en-US" sz="1000">
                <a:solidFill>
                  <a:srgbClr val="000000"/>
                </a:solidFill>
                <a:latin typeface="Century Gothic - 20"/>
              </a:rPr>
              <a:t>if A is an even digit C is a non-repeating letter digit and B is a non-repeating odd?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7F311-832D-40DC-A42F-E44F4EECDA5A}"/>
              </a:ext>
            </a:extLst>
          </p:cNvPr>
          <p:cNvSpPr txBox="1"/>
          <p:nvPr/>
        </p:nvSpPr>
        <p:spPr>
          <a:xfrm>
            <a:off x="2946400" y="431800"/>
            <a:ext cx="65659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entury Gothic - 20"/>
              </a:rPr>
              <a:t>A ping-pong ball has a diameter of 1.5 in3.  How many ping-pong balls will fit inside of a shipping box that is 8 feet wide, 5 feet long, and 2 feet high?  </a:t>
            </a:r>
            <a:endParaRPr lang="en-US" sz="1000" baseline="70000">
              <a:solidFill>
                <a:srgbClr val="000000"/>
              </a:solidFill>
              <a:latin typeface="Century Gothic - 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63D10-0629-4EDC-BAB6-7CE7125DC64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4902200"/>
            <a:ext cx="7658100" cy="1346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BC9840-FCF2-49F1-ADF9-2D07CB4C5E19}"/>
              </a:ext>
            </a:extLst>
          </p:cNvPr>
          <p:cNvSpPr txBox="1"/>
          <p:nvPr/>
        </p:nvSpPr>
        <p:spPr>
          <a:xfrm>
            <a:off x="3149600" y="1752600"/>
            <a:ext cx="91115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 - 16"/>
              </a:rPr>
              <a:t>volume=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35302-6C08-433D-A8E8-B78A8E1DCD6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1536700"/>
            <a:ext cx="769874" cy="6931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C4D1E5-0071-4882-AFB9-5BD27466E5A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12814300"/>
            <a:ext cx="3276600" cy="1460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CC6374-9F62-4B01-AD96-60D27C91D21E}"/>
              </a:ext>
            </a:extLst>
          </p:cNvPr>
          <p:cNvSpPr/>
          <p:nvPr/>
        </p:nvSpPr>
        <p:spPr>
          <a:xfrm>
            <a:off x="3644900" y="4727379"/>
            <a:ext cx="16403" cy="29996"/>
          </a:xfrm>
          <a:custGeom>
            <a:avLst/>
            <a:gdLst/>
            <a:ahLst/>
            <a:cxnLst/>
            <a:rect l="0" t="0" r="0" b="0"/>
            <a:pathLst>
              <a:path w="16403" h="29996">
                <a:moveTo>
                  <a:pt x="0" y="3371"/>
                </a:moveTo>
                <a:lnTo>
                  <a:pt x="10113" y="0"/>
                </a:lnTo>
                <a:lnTo>
                  <a:pt x="13092" y="1830"/>
                </a:lnTo>
                <a:lnTo>
                  <a:pt x="16402" y="11388"/>
                </a:lnTo>
                <a:lnTo>
                  <a:pt x="15082" y="2999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50C323-754B-4F6B-B59A-55D109F5B087}"/>
              </a:ext>
            </a:extLst>
          </p:cNvPr>
          <p:cNvGrpSpPr/>
          <p:nvPr/>
        </p:nvGrpSpPr>
        <p:grpSpPr>
          <a:xfrm>
            <a:off x="349250" y="2609850"/>
            <a:ext cx="749301" cy="639657"/>
            <a:chOff x="349250" y="2609850"/>
            <a:chExt cx="749301" cy="63965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29CCF9-0BF0-482C-B5EC-E7006E810AB7}"/>
                </a:ext>
              </a:extLst>
            </p:cNvPr>
            <p:cNvSpPr/>
            <p:nvPr/>
          </p:nvSpPr>
          <p:spPr>
            <a:xfrm>
              <a:off x="419100" y="2622550"/>
              <a:ext cx="196851" cy="127001"/>
            </a:xfrm>
            <a:custGeom>
              <a:avLst/>
              <a:gdLst/>
              <a:ahLst/>
              <a:cxnLst/>
              <a:rect l="0" t="0" r="0" b="0"/>
              <a:pathLst>
                <a:path w="196851" h="127001">
                  <a:moveTo>
                    <a:pt x="0" y="0"/>
                  </a:moveTo>
                  <a:lnTo>
                    <a:pt x="5775" y="14503"/>
                  </a:lnTo>
                  <a:lnTo>
                    <a:pt x="12209" y="23144"/>
                  </a:lnTo>
                  <a:lnTo>
                    <a:pt x="13784" y="28129"/>
                  </a:lnTo>
                  <a:lnTo>
                    <a:pt x="16155" y="85145"/>
                  </a:lnTo>
                  <a:lnTo>
                    <a:pt x="19236" y="91336"/>
                  </a:lnTo>
                  <a:lnTo>
                    <a:pt x="28305" y="100095"/>
                  </a:lnTo>
                  <a:lnTo>
                    <a:pt x="55424" y="108994"/>
                  </a:lnTo>
                  <a:lnTo>
                    <a:pt x="114650" y="118353"/>
                  </a:lnTo>
                  <a:lnTo>
                    <a:pt x="172485" y="125542"/>
                  </a:lnTo>
                  <a:lnTo>
                    <a:pt x="19685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FD9F0F-0F37-4537-8ACF-BA2D31BEE9BD}"/>
                </a:ext>
              </a:extLst>
            </p:cNvPr>
            <p:cNvSpPr/>
            <p:nvPr/>
          </p:nvSpPr>
          <p:spPr>
            <a:xfrm>
              <a:off x="603250" y="2609850"/>
              <a:ext cx="6235" cy="298451"/>
            </a:xfrm>
            <a:custGeom>
              <a:avLst/>
              <a:gdLst/>
              <a:ahLst/>
              <a:cxnLst/>
              <a:rect l="0" t="0" r="0" b="0"/>
              <a:pathLst>
                <a:path w="6235" h="298451">
                  <a:moveTo>
                    <a:pt x="0" y="0"/>
                  </a:moveTo>
                  <a:lnTo>
                    <a:pt x="0" y="60250"/>
                  </a:lnTo>
                  <a:lnTo>
                    <a:pt x="706" y="116694"/>
                  </a:lnTo>
                  <a:lnTo>
                    <a:pt x="5467" y="178115"/>
                  </a:lnTo>
                  <a:lnTo>
                    <a:pt x="6234" y="234434"/>
                  </a:lnTo>
                  <a:lnTo>
                    <a:pt x="1314" y="285853"/>
                  </a:lnTo>
                  <a:lnTo>
                    <a:pt x="0" y="298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BCC6591-C8D8-4520-8239-37AA1197ABAD}"/>
                </a:ext>
              </a:extLst>
            </p:cNvPr>
            <p:cNvSpPr/>
            <p:nvPr/>
          </p:nvSpPr>
          <p:spPr>
            <a:xfrm>
              <a:off x="349250" y="2914663"/>
              <a:ext cx="368301" cy="12688"/>
            </a:xfrm>
            <a:custGeom>
              <a:avLst/>
              <a:gdLst/>
              <a:ahLst/>
              <a:cxnLst/>
              <a:rect l="0" t="0" r="0" b="0"/>
              <a:pathLst>
                <a:path w="368301" h="12688">
                  <a:moveTo>
                    <a:pt x="0" y="12687"/>
                  </a:moveTo>
                  <a:lnTo>
                    <a:pt x="61486" y="2561"/>
                  </a:lnTo>
                  <a:lnTo>
                    <a:pt x="121360" y="326"/>
                  </a:lnTo>
                  <a:lnTo>
                    <a:pt x="172296" y="54"/>
                  </a:lnTo>
                  <a:lnTo>
                    <a:pt x="227304" y="0"/>
                  </a:lnTo>
                  <a:lnTo>
                    <a:pt x="279144" y="3361"/>
                  </a:lnTo>
                  <a:lnTo>
                    <a:pt x="334077" y="10971"/>
                  </a:lnTo>
                  <a:lnTo>
                    <a:pt x="368300" y="1268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C9C5026-0308-4025-9530-54C1C6EC84A2}"/>
                </a:ext>
              </a:extLst>
            </p:cNvPr>
            <p:cNvSpPr/>
            <p:nvPr/>
          </p:nvSpPr>
          <p:spPr>
            <a:xfrm>
              <a:off x="406400" y="3016425"/>
              <a:ext cx="305074" cy="233082"/>
            </a:xfrm>
            <a:custGeom>
              <a:avLst/>
              <a:gdLst/>
              <a:ahLst/>
              <a:cxnLst/>
              <a:rect l="0" t="0" r="0" b="0"/>
              <a:pathLst>
                <a:path w="305074" h="233082">
                  <a:moveTo>
                    <a:pt x="38100" y="6175"/>
                  </a:moveTo>
                  <a:lnTo>
                    <a:pt x="54720" y="1811"/>
                  </a:lnTo>
                  <a:lnTo>
                    <a:pt x="107830" y="0"/>
                  </a:lnTo>
                  <a:lnTo>
                    <a:pt x="168838" y="4910"/>
                  </a:lnTo>
                  <a:lnTo>
                    <a:pt x="206227" y="18125"/>
                  </a:lnTo>
                  <a:lnTo>
                    <a:pt x="211568" y="23314"/>
                  </a:lnTo>
                  <a:lnTo>
                    <a:pt x="217502" y="36605"/>
                  </a:lnTo>
                  <a:lnTo>
                    <a:pt x="216968" y="42690"/>
                  </a:lnTo>
                  <a:lnTo>
                    <a:pt x="210730" y="53213"/>
                  </a:lnTo>
                  <a:lnTo>
                    <a:pt x="199021" y="60712"/>
                  </a:lnTo>
                  <a:lnTo>
                    <a:pt x="152527" y="83456"/>
                  </a:lnTo>
                  <a:lnTo>
                    <a:pt x="151074" y="85213"/>
                  </a:lnTo>
                  <a:lnTo>
                    <a:pt x="152927" y="86383"/>
                  </a:lnTo>
                  <a:lnTo>
                    <a:pt x="211950" y="91959"/>
                  </a:lnTo>
                  <a:lnTo>
                    <a:pt x="266188" y="107011"/>
                  </a:lnTo>
                  <a:lnTo>
                    <a:pt x="286696" y="118759"/>
                  </a:lnTo>
                  <a:lnTo>
                    <a:pt x="301709" y="134548"/>
                  </a:lnTo>
                  <a:lnTo>
                    <a:pt x="305073" y="150248"/>
                  </a:lnTo>
                  <a:lnTo>
                    <a:pt x="303510" y="168280"/>
                  </a:lnTo>
                  <a:lnTo>
                    <a:pt x="298112" y="185701"/>
                  </a:lnTo>
                  <a:lnTo>
                    <a:pt x="285365" y="199089"/>
                  </a:lnTo>
                  <a:lnTo>
                    <a:pt x="224364" y="229057"/>
                  </a:lnTo>
                  <a:lnTo>
                    <a:pt x="200456" y="233081"/>
                  </a:lnTo>
                  <a:lnTo>
                    <a:pt x="140115" y="225788"/>
                  </a:lnTo>
                  <a:lnTo>
                    <a:pt x="77543" y="210050"/>
                  </a:lnTo>
                  <a:lnTo>
                    <a:pt x="41292" y="189204"/>
                  </a:lnTo>
                  <a:lnTo>
                    <a:pt x="0" y="1585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B3FDDD-45A2-4383-BE8B-3738268C7F6E}"/>
                </a:ext>
              </a:extLst>
            </p:cNvPr>
            <p:cNvSpPr/>
            <p:nvPr/>
          </p:nvSpPr>
          <p:spPr>
            <a:xfrm>
              <a:off x="784029" y="2885234"/>
              <a:ext cx="314522" cy="35767"/>
            </a:xfrm>
            <a:custGeom>
              <a:avLst/>
              <a:gdLst/>
              <a:ahLst/>
              <a:cxnLst/>
              <a:rect l="0" t="0" r="0" b="0"/>
              <a:pathLst>
                <a:path w="314522" h="35767">
                  <a:moveTo>
                    <a:pt x="3371" y="35766"/>
                  </a:moveTo>
                  <a:lnTo>
                    <a:pt x="0" y="25653"/>
                  </a:lnTo>
                  <a:lnTo>
                    <a:pt x="226" y="15043"/>
                  </a:lnTo>
                  <a:lnTo>
                    <a:pt x="1275" y="9251"/>
                  </a:lnTo>
                  <a:lnTo>
                    <a:pt x="5501" y="5389"/>
                  </a:lnTo>
                  <a:lnTo>
                    <a:pt x="19605" y="1099"/>
                  </a:lnTo>
                  <a:lnTo>
                    <a:pt x="67615" y="0"/>
                  </a:lnTo>
                  <a:lnTo>
                    <a:pt x="122266" y="10571"/>
                  </a:lnTo>
                  <a:lnTo>
                    <a:pt x="178578" y="23084"/>
                  </a:lnTo>
                  <a:lnTo>
                    <a:pt x="209430" y="28165"/>
                  </a:lnTo>
                  <a:lnTo>
                    <a:pt x="251429" y="27758"/>
                  </a:lnTo>
                  <a:lnTo>
                    <a:pt x="314521" y="103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C0D92EB-9995-4FC5-A341-633487D5FAA5}"/>
                </a:ext>
              </a:extLst>
            </p:cNvPr>
            <p:cNvSpPr/>
            <p:nvPr/>
          </p:nvSpPr>
          <p:spPr>
            <a:xfrm>
              <a:off x="936142" y="2882900"/>
              <a:ext cx="22709" cy="241301"/>
            </a:xfrm>
            <a:custGeom>
              <a:avLst/>
              <a:gdLst/>
              <a:ahLst/>
              <a:cxnLst/>
              <a:rect l="0" t="0" r="0" b="0"/>
              <a:pathLst>
                <a:path w="22709" h="241301">
                  <a:moveTo>
                    <a:pt x="3658" y="0"/>
                  </a:moveTo>
                  <a:lnTo>
                    <a:pt x="0" y="21689"/>
                  </a:lnTo>
                  <a:lnTo>
                    <a:pt x="6408" y="77384"/>
                  </a:lnTo>
                  <a:lnTo>
                    <a:pt x="15159" y="136102"/>
                  </a:lnTo>
                  <a:lnTo>
                    <a:pt x="22049" y="199351"/>
                  </a:lnTo>
                  <a:lnTo>
                    <a:pt x="22708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426A9C-696E-42C2-BD5E-9885D9E8E873}"/>
                </a:ext>
              </a:extLst>
            </p:cNvPr>
            <p:cNvSpPr/>
            <p:nvPr/>
          </p:nvSpPr>
          <p:spPr>
            <a:xfrm>
              <a:off x="1066800" y="293370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0" y="0"/>
                  </a:moveTo>
                  <a:lnTo>
                    <a:pt x="10126" y="43338"/>
                  </a:lnTo>
                  <a:lnTo>
                    <a:pt x="12361" y="98919"/>
                  </a:lnTo>
                  <a:lnTo>
                    <a:pt x="13386" y="161997"/>
                  </a:lnTo>
                  <a:lnTo>
                    <a:pt x="1905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6138A6-B761-48C2-B3B4-1F7A2649195D}"/>
              </a:ext>
            </a:extLst>
          </p:cNvPr>
          <p:cNvGrpSpPr/>
          <p:nvPr/>
        </p:nvGrpSpPr>
        <p:grpSpPr>
          <a:xfrm>
            <a:off x="958850" y="2413785"/>
            <a:ext cx="1574478" cy="1173966"/>
            <a:chOff x="958850" y="2413785"/>
            <a:chExt cx="1574478" cy="117396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485254-94A7-4E32-A303-315EBB28CB70}"/>
                </a:ext>
              </a:extLst>
            </p:cNvPr>
            <p:cNvSpPr/>
            <p:nvPr/>
          </p:nvSpPr>
          <p:spPr>
            <a:xfrm>
              <a:off x="1348084" y="2590800"/>
              <a:ext cx="112417" cy="615951"/>
            </a:xfrm>
            <a:custGeom>
              <a:avLst/>
              <a:gdLst/>
              <a:ahLst/>
              <a:cxnLst/>
              <a:rect l="0" t="0" r="0" b="0"/>
              <a:pathLst>
                <a:path w="112417" h="615951">
                  <a:moveTo>
                    <a:pt x="112416" y="0"/>
                  </a:moveTo>
                  <a:lnTo>
                    <a:pt x="102303" y="3371"/>
                  </a:lnTo>
                  <a:lnTo>
                    <a:pt x="85901" y="15580"/>
                  </a:lnTo>
                  <a:lnTo>
                    <a:pt x="48818" y="72100"/>
                  </a:lnTo>
                  <a:lnTo>
                    <a:pt x="26123" y="132164"/>
                  </a:lnTo>
                  <a:lnTo>
                    <a:pt x="12976" y="187815"/>
                  </a:lnTo>
                  <a:lnTo>
                    <a:pt x="0" y="249498"/>
                  </a:lnTo>
                  <a:lnTo>
                    <a:pt x="163" y="309431"/>
                  </a:lnTo>
                  <a:lnTo>
                    <a:pt x="5970" y="368707"/>
                  </a:lnTo>
                  <a:lnTo>
                    <a:pt x="12272" y="426810"/>
                  </a:lnTo>
                  <a:lnTo>
                    <a:pt x="23644" y="482162"/>
                  </a:lnTo>
                  <a:lnTo>
                    <a:pt x="38109" y="526454"/>
                  </a:lnTo>
                  <a:lnTo>
                    <a:pt x="77749" y="586353"/>
                  </a:lnTo>
                  <a:lnTo>
                    <a:pt x="106066" y="6159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7397378-BC12-473B-8D6C-B9E7DB18F867}"/>
                </a:ext>
              </a:extLst>
            </p:cNvPr>
            <p:cNvSpPr/>
            <p:nvPr/>
          </p:nvSpPr>
          <p:spPr>
            <a:xfrm>
              <a:off x="1536700" y="30607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E4E9D0-E5F9-4E24-A611-5948ECAEA29E}"/>
                </a:ext>
              </a:extLst>
            </p:cNvPr>
            <p:cNvSpPr/>
            <p:nvPr/>
          </p:nvSpPr>
          <p:spPr>
            <a:xfrm>
              <a:off x="1657350" y="2774950"/>
              <a:ext cx="203201" cy="330201"/>
            </a:xfrm>
            <a:custGeom>
              <a:avLst/>
              <a:gdLst/>
              <a:ahLst/>
              <a:cxnLst/>
              <a:rect l="0" t="0" r="0" b="0"/>
              <a:pathLst>
                <a:path w="203201" h="330201">
                  <a:moveTo>
                    <a:pt x="0" y="0"/>
                  </a:moveTo>
                  <a:lnTo>
                    <a:pt x="3371" y="10113"/>
                  </a:lnTo>
                  <a:lnTo>
                    <a:pt x="10670" y="16959"/>
                  </a:lnTo>
                  <a:lnTo>
                    <a:pt x="35974" y="27104"/>
                  </a:lnTo>
                  <a:lnTo>
                    <a:pt x="88223" y="36809"/>
                  </a:lnTo>
                  <a:lnTo>
                    <a:pt x="131101" y="31023"/>
                  </a:lnTo>
                  <a:lnTo>
                    <a:pt x="138200" y="29148"/>
                  </a:lnTo>
                  <a:lnTo>
                    <a:pt x="144345" y="29310"/>
                  </a:lnTo>
                  <a:lnTo>
                    <a:pt x="154935" y="33252"/>
                  </a:lnTo>
                  <a:lnTo>
                    <a:pt x="158323" y="37691"/>
                  </a:lnTo>
                  <a:lnTo>
                    <a:pt x="167579" y="73028"/>
                  </a:lnTo>
                  <a:lnTo>
                    <a:pt x="174481" y="130423"/>
                  </a:lnTo>
                  <a:lnTo>
                    <a:pt x="180880" y="187595"/>
                  </a:lnTo>
                  <a:lnTo>
                    <a:pt x="187234" y="250214"/>
                  </a:lnTo>
                  <a:lnTo>
                    <a:pt x="195681" y="309444"/>
                  </a:lnTo>
                  <a:lnTo>
                    <a:pt x="198212" y="320975"/>
                  </a:lnTo>
                  <a:lnTo>
                    <a:pt x="20320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0B6C987-2BCA-441E-979F-E3277880D8BF}"/>
                </a:ext>
              </a:extLst>
            </p:cNvPr>
            <p:cNvSpPr/>
            <p:nvPr/>
          </p:nvSpPr>
          <p:spPr>
            <a:xfrm>
              <a:off x="1963324" y="2740901"/>
              <a:ext cx="244535" cy="366297"/>
            </a:xfrm>
            <a:custGeom>
              <a:avLst/>
              <a:gdLst/>
              <a:ahLst/>
              <a:cxnLst/>
              <a:rect l="0" t="0" r="0" b="0"/>
              <a:pathLst>
                <a:path w="244535" h="366297">
                  <a:moveTo>
                    <a:pt x="182976" y="46749"/>
                  </a:moveTo>
                  <a:lnTo>
                    <a:pt x="172132" y="37315"/>
                  </a:lnTo>
                  <a:lnTo>
                    <a:pt x="112892" y="13487"/>
                  </a:lnTo>
                  <a:lnTo>
                    <a:pt x="52885" y="0"/>
                  </a:lnTo>
                  <a:lnTo>
                    <a:pt x="31542" y="520"/>
                  </a:lnTo>
                  <a:lnTo>
                    <a:pt x="20187" y="7153"/>
                  </a:lnTo>
                  <a:lnTo>
                    <a:pt x="11142" y="17156"/>
                  </a:lnTo>
                  <a:lnTo>
                    <a:pt x="4770" y="28658"/>
                  </a:lnTo>
                  <a:lnTo>
                    <a:pt x="0" y="59063"/>
                  </a:lnTo>
                  <a:lnTo>
                    <a:pt x="939" y="94546"/>
                  </a:lnTo>
                  <a:lnTo>
                    <a:pt x="4704" y="108209"/>
                  </a:lnTo>
                  <a:lnTo>
                    <a:pt x="11081" y="118985"/>
                  </a:lnTo>
                  <a:lnTo>
                    <a:pt x="16168" y="121717"/>
                  </a:lnTo>
                  <a:lnTo>
                    <a:pt x="29347" y="122872"/>
                  </a:lnTo>
                  <a:lnTo>
                    <a:pt x="85785" y="112819"/>
                  </a:lnTo>
                  <a:lnTo>
                    <a:pt x="110356" y="111716"/>
                  </a:lnTo>
                  <a:lnTo>
                    <a:pt x="155347" y="121852"/>
                  </a:lnTo>
                  <a:lnTo>
                    <a:pt x="180654" y="136269"/>
                  </a:lnTo>
                  <a:lnTo>
                    <a:pt x="191116" y="146508"/>
                  </a:lnTo>
                  <a:lnTo>
                    <a:pt x="217941" y="191833"/>
                  </a:lnTo>
                  <a:lnTo>
                    <a:pt x="237702" y="248932"/>
                  </a:lnTo>
                  <a:lnTo>
                    <a:pt x="244534" y="278911"/>
                  </a:lnTo>
                  <a:lnTo>
                    <a:pt x="244019" y="304391"/>
                  </a:lnTo>
                  <a:lnTo>
                    <a:pt x="240445" y="318596"/>
                  </a:lnTo>
                  <a:lnTo>
                    <a:pt x="234153" y="331964"/>
                  </a:lnTo>
                  <a:lnTo>
                    <a:pt x="224771" y="341198"/>
                  </a:lnTo>
                  <a:lnTo>
                    <a:pt x="182821" y="359782"/>
                  </a:lnTo>
                  <a:lnTo>
                    <a:pt x="163880" y="366296"/>
                  </a:lnTo>
                  <a:lnTo>
                    <a:pt x="141492" y="365953"/>
                  </a:lnTo>
                  <a:lnTo>
                    <a:pt x="92089" y="355684"/>
                  </a:lnTo>
                  <a:lnTo>
                    <a:pt x="56551" y="339394"/>
                  </a:lnTo>
                  <a:lnTo>
                    <a:pt x="11526" y="3007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57A0F93-D27F-42BF-9928-31B73CEFEDA1}"/>
                </a:ext>
              </a:extLst>
            </p:cNvPr>
            <p:cNvSpPr/>
            <p:nvPr/>
          </p:nvSpPr>
          <p:spPr>
            <a:xfrm>
              <a:off x="2095500" y="2597150"/>
              <a:ext cx="240871" cy="577851"/>
            </a:xfrm>
            <a:custGeom>
              <a:avLst/>
              <a:gdLst/>
              <a:ahLst/>
              <a:cxnLst/>
              <a:rect l="0" t="0" r="0" b="0"/>
              <a:pathLst>
                <a:path w="240871" h="577851">
                  <a:moveTo>
                    <a:pt x="0" y="0"/>
                  </a:moveTo>
                  <a:lnTo>
                    <a:pt x="61501" y="45770"/>
                  </a:lnTo>
                  <a:lnTo>
                    <a:pt x="114222" y="91225"/>
                  </a:lnTo>
                  <a:lnTo>
                    <a:pt x="164213" y="146206"/>
                  </a:lnTo>
                  <a:lnTo>
                    <a:pt x="205134" y="208024"/>
                  </a:lnTo>
                  <a:lnTo>
                    <a:pt x="225219" y="250066"/>
                  </a:lnTo>
                  <a:lnTo>
                    <a:pt x="238033" y="306399"/>
                  </a:lnTo>
                  <a:lnTo>
                    <a:pt x="240870" y="359765"/>
                  </a:lnTo>
                  <a:lnTo>
                    <a:pt x="235440" y="401448"/>
                  </a:lnTo>
                  <a:lnTo>
                    <a:pt x="217524" y="446243"/>
                  </a:lnTo>
                  <a:lnTo>
                    <a:pt x="171056" y="505156"/>
                  </a:lnTo>
                  <a:lnTo>
                    <a:pt x="146012" y="525502"/>
                  </a:lnTo>
                  <a:lnTo>
                    <a:pt x="85778" y="553540"/>
                  </a:lnTo>
                  <a:lnTo>
                    <a:pt x="31110" y="571316"/>
                  </a:lnTo>
                  <a:lnTo>
                    <a:pt x="19050" y="5778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2737B1-AD31-4F8A-971C-CD26DB46311C}"/>
                </a:ext>
              </a:extLst>
            </p:cNvPr>
            <p:cNvSpPr/>
            <p:nvPr/>
          </p:nvSpPr>
          <p:spPr>
            <a:xfrm>
              <a:off x="2305050" y="2413785"/>
              <a:ext cx="228278" cy="227816"/>
            </a:xfrm>
            <a:custGeom>
              <a:avLst/>
              <a:gdLst/>
              <a:ahLst/>
              <a:cxnLst/>
              <a:rect l="0" t="0" r="0" b="0"/>
              <a:pathLst>
                <a:path w="228278" h="227816">
                  <a:moveTo>
                    <a:pt x="0" y="18265"/>
                  </a:moveTo>
                  <a:lnTo>
                    <a:pt x="3371" y="8152"/>
                  </a:lnTo>
                  <a:lnTo>
                    <a:pt x="8597" y="5173"/>
                  </a:lnTo>
                  <a:lnTo>
                    <a:pt x="52376" y="0"/>
                  </a:lnTo>
                  <a:lnTo>
                    <a:pt x="112790" y="12111"/>
                  </a:lnTo>
                  <a:lnTo>
                    <a:pt x="158662" y="30114"/>
                  </a:lnTo>
                  <a:lnTo>
                    <a:pt x="161513" y="33925"/>
                  </a:lnTo>
                  <a:lnTo>
                    <a:pt x="162003" y="37878"/>
                  </a:lnTo>
                  <a:lnTo>
                    <a:pt x="160919" y="41923"/>
                  </a:lnTo>
                  <a:lnTo>
                    <a:pt x="157374" y="45326"/>
                  </a:lnTo>
                  <a:lnTo>
                    <a:pt x="131406" y="55857"/>
                  </a:lnTo>
                  <a:lnTo>
                    <a:pt x="102470" y="64731"/>
                  </a:lnTo>
                  <a:lnTo>
                    <a:pt x="101475" y="66881"/>
                  </a:lnTo>
                  <a:lnTo>
                    <a:pt x="104339" y="69020"/>
                  </a:lnTo>
                  <a:lnTo>
                    <a:pt x="116223" y="72573"/>
                  </a:lnTo>
                  <a:lnTo>
                    <a:pt x="151677" y="78412"/>
                  </a:lnTo>
                  <a:lnTo>
                    <a:pt x="204742" y="107985"/>
                  </a:lnTo>
                  <a:lnTo>
                    <a:pt x="223804" y="129829"/>
                  </a:lnTo>
                  <a:lnTo>
                    <a:pt x="228115" y="144049"/>
                  </a:lnTo>
                  <a:lnTo>
                    <a:pt x="228277" y="150804"/>
                  </a:lnTo>
                  <a:lnTo>
                    <a:pt x="225562" y="156719"/>
                  </a:lnTo>
                  <a:lnTo>
                    <a:pt x="215020" y="167054"/>
                  </a:lnTo>
                  <a:lnTo>
                    <a:pt x="166329" y="191627"/>
                  </a:lnTo>
                  <a:lnTo>
                    <a:pt x="107898" y="208629"/>
                  </a:lnTo>
                  <a:lnTo>
                    <a:pt x="84416" y="216956"/>
                  </a:lnTo>
                  <a:lnTo>
                    <a:pt x="70679" y="222989"/>
                  </a:lnTo>
                  <a:lnTo>
                    <a:pt x="44450" y="2278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4E42B3-BBEE-4C1E-A4D7-3BB61A7FFE89}"/>
                </a:ext>
              </a:extLst>
            </p:cNvPr>
            <p:cNvSpPr/>
            <p:nvPr/>
          </p:nvSpPr>
          <p:spPr>
            <a:xfrm>
              <a:off x="965200" y="3442583"/>
              <a:ext cx="146051" cy="11818"/>
            </a:xfrm>
            <a:custGeom>
              <a:avLst/>
              <a:gdLst/>
              <a:ahLst/>
              <a:cxnLst/>
              <a:rect l="0" t="0" r="0" b="0"/>
              <a:pathLst>
                <a:path w="146051" h="11818">
                  <a:moveTo>
                    <a:pt x="0" y="5467"/>
                  </a:moveTo>
                  <a:lnTo>
                    <a:pt x="47563" y="0"/>
                  </a:lnTo>
                  <a:lnTo>
                    <a:pt x="106478" y="6141"/>
                  </a:lnTo>
                  <a:lnTo>
                    <a:pt x="146050" y="118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30F85B7-923C-48F3-8BA3-9EDF12C760D3}"/>
                </a:ext>
              </a:extLst>
            </p:cNvPr>
            <p:cNvSpPr/>
            <p:nvPr/>
          </p:nvSpPr>
          <p:spPr>
            <a:xfrm>
              <a:off x="958850" y="35750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57827" y="2575"/>
                  </a:lnTo>
                  <a:lnTo>
                    <a:pt x="113997" y="339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D3A53FA-717F-4965-A3D6-D98FF8615027}"/>
              </a:ext>
            </a:extLst>
          </p:cNvPr>
          <p:cNvGrpSpPr/>
          <p:nvPr/>
        </p:nvGrpSpPr>
        <p:grpSpPr>
          <a:xfrm>
            <a:off x="1488592" y="3232150"/>
            <a:ext cx="899499" cy="450851"/>
            <a:chOff x="1488592" y="3232150"/>
            <a:chExt cx="899499" cy="45085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3697A4-5D31-4988-A069-C1DA779D917D}"/>
                </a:ext>
              </a:extLst>
            </p:cNvPr>
            <p:cNvSpPr/>
            <p:nvPr/>
          </p:nvSpPr>
          <p:spPr>
            <a:xfrm>
              <a:off x="1488592" y="3232150"/>
              <a:ext cx="27060" cy="431801"/>
            </a:xfrm>
            <a:custGeom>
              <a:avLst/>
              <a:gdLst/>
              <a:ahLst/>
              <a:cxnLst/>
              <a:rect l="0" t="0" r="0" b="0"/>
              <a:pathLst>
                <a:path w="27060" h="431801">
                  <a:moveTo>
                    <a:pt x="3658" y="0"/>
                  </a:moveTo>
                  <a:lnTo>
                    <a:pt x="0" y="20278"/>
                  </a:lnTo>
                  <a:lnTo>
                    <a:pt x="5263" y="76396"/>
                  </a:lnTo>
                  <a:lnTo>
                    <a:pt x="14453" y="129404"/>
                  </a:lnTo>
                  <a:lnTo>
                    <a:pt x="18987" y="179398"/>
                  </a:lnTo>
                  <a:lnTo>
                    <a:pt x="19018" y="206261"/>
                  </a:lnTo>
                  <a:lnTo>
                    <a:pt x="22492" y="262646"/>
                  </a:lnTo>
                  <a:lnTo>
                    <a:pt x="27059" y="318791"/>
                  </a:lnTo>
                  <a:lnTo>
                    <a:pt x="25424" y="372285"/>
                  </a:lnTo>
                  <a:lnTo>
                    <a:pt x="16358" y="431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5D64519-8234-49F1-86F7-573F6E7C078B}"/>
                </a:ext>
              </a:extLst>
            </p:cNvPr>
            <p:cNvSpPr/>
            <p:nvPr/>
          </p:nvSpPr>
          <p:spPr>
            <a:xfrm>
              <a:off x="1631950" y="35941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0"/>
                  </a:moveTo>
                  <a:lnTo>
                    <a:pt x="9434" y="10845"/>
                  </a:lnTo>
                  <a:lnTo>
                    <a:pt x="19050" y="317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C32B2B-5763-4BAE-A930-D9A01702B5D2}"/>
                </a:ext>
              </a:extLst>
            </p:cNvPr>
            <p:cNvSpPr/>
            <p:nvPr/>
          </p:nvSpPr>
          <p:spPr>
            <a:xfrm>
              <a:off x="1816100" y="3315861"/>
              <a:ext cx="190477" cy="367140"/>
            </a:xfrm>
            <a:custGeom>
              <a:avLst/>
              <a:gdLst/>
              <a:ahLst/>
              <a:cxnLst/>
              <a:rect l="0" t="0" r="0" b="0"/>
              <a:pathLst>
                <a:path w="190477" h="367140">
                  <a:moveTo>
                    <a:pt x="0" y="30589"/>
                  </a:moveTo>
                  <a:lnTo>
                    <a:pt x="40477" y="41573"/>
                  </a:lnTo>
                  <a:lnTo>
                    <a:pt x="62323" y="40899"/>
                  </a:lnTo>
                  <a:lnTo>
                    <a:pt x="122187" y="28333"/>
                  </a:lnTo>
                  <a:lnTo>
                    <a:pt x="163142" y="15989"/>
                  </a:lnTo>
                  <a:lnTo>
                    <a:pt x="186742" y="580"/>
                  </a:lnTo>
                  <a:lnTo>
                    <a:pt x="189406" y="0"/>
                  </a:lnTo>
                  <a:lnTo>
                    <a:pt x="190476" y="1730"/>
                  </a:lnTo>
                  <a:lnTo>
                    <a:pt x="183592" y="64626"/>
                  </a:lnTo>
                  <a:lnTo>
                    <a:pt x="171401" y="119751"/>
                  </a:lnTo>
                  <a:lnTo>
                    <a:pt x="165224" y="175001"/>
                  </a:lnTo>
                  <a:lnTo>
                    <a:pt x="159742" y="233042"/>
                  </a:lnTo>
                  <a:lnTo>
                    <a:pt x="155466" y="294018"/>
                  </a:lnTo>
                  <a:lnTo>
                    <a:pt x="153711" y="330771"/>
                  </a:lnTo>
                  <a:lnTo>
                    <a:pt x="158750" y="3671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D0E1287-D335-44B8-9AD7-EADFAA8FEE95}"/>
                </a:ext>
              </a:extLst>
            </p:cNvPr>
            <p:cNvSpPr/>
            <p:nvPr/>
          </p:nvSpPr>
          <p:spPr>
            <a:xfrm>
              <a:off x="2116155" y="3327400"/>
              <a:ext cx="271936" cy="355601"/>
            </a:xfrm>
            <a:custGeom>
              <a:avLst/>
              <a:gdLst/>
              <a:ahLst/>
              <a:cxnLst/>
              <a:rect l="0" t="0" r="0" b="0"/>
              <a:pathLst>
                <a:path w="271936" h="355601">
                  <a:moveTo>
                    <a:pt x="99995" y="0"/>
                  </a:moveTo>
                  <a:lnTo>
                    <a:pt x="50814" y="61115"/>
                  </a:lnTo>
                  <a:lnTo>
                    <a:pt x="21153" y="118571"/>
                  </a:lnTo>
                  <a:lnTo>
                    <a:pt x="3813" y="155497"/>
                  </a:lnTo>
                  <a:lnTo>
                    <a:pt x="0" y="180207"/>
                  </a:lnTo>
                  <a:lnTo>
                    <a:pt x="4487" y="221863"/>
                  </a:lnTo>
                  <a:lnTo>
                    <a:pt x="14390" y="244949"/>
                  </a:lnTo>
                  <a:lnTo>
                    <a:pt x="22202" y="256092"/>
                  </a:lnTo>
                  <a:lnTo>
                    <a:pt x="32259" y="263867"/>
                  </a:lnTo>
                  <a:lnTo>
                    <a:pt x="78090" y="281351"/>
                  </a:lnTo>
                  <a:lnTo>
                    <a:pt x="112262" y="284175"/>
                  </a:lnTo>
                  <a:lnTo>
                    <a:pt x="172925" y="274843"/>
                  </a:lnTo>
                  <a:lnTo>
                    <a:pt x="216260" y="261170"/>
                  </a:lnTo>
                  <a:lnTo>
                    <a:pt x="244473" y="244572"/>
                  </a:lnTo>
                  <a:lnTo>
                    <a:pt x="259769" y="226983"/>
                  </a:lnTo>
                  <a:lnTo>
                    <a:pt x="268843" y="212124"/>
                  </a:lnTo>
                  <a:lnTo>
                    <a:pt x="271935" y="197994"/>
                  </a:lnTo>
                  <a:lnTo>
                    <a:pt x="271771" y="191263"/>
                  </a:lnTo>
                  <a:lnTo>
                    <a:pt x="268840" y="186069"/>
                  </a:lnTo>
                  <a:lnTo>
                    <a:pt x="258058" y="178418"/>
                  </a:lnTo>
                  <a:lnTo>
                    <a:pt x="251231" y="177506"/>
                  </a:lnTo>
                  <a:lnTo>
                    <a:pt x="236120" y="180256"/>
                  </a:lnTo>
                  <a:lnTo>
                    <a:pt x="221878" y="189946"/>
                  </a:lnTo>
                  <a:lnTo>
                    <a:pt x="198860" y="215791"/>
                  </a:lnTo>
                  <a:lnTo>
                    <a:pt x="188477" y="234917"/>
                  </a:lnTo>
                  <a:lnTo>
                    <a:pt x="184302" y="267474"/>
                  </a:lnTo>
                  <a:lnTo>
                    <a:pt x="194710" y="314606"/>
                  </a:lnTo>
                  <a:lnTo>
                    <a:pt x="207945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BD04149-9A5C-4D7B-8E2D-5EFA218F9D30}"/>
              </a:ext>
            </a:extLst>
          </p:cNvPr>
          <p:cNvGrpSpPr/>
          <p:nvPr/>
        </p:nvGrpSpPr>
        <p:grpSpPr>
          <a:xfrm>
            <a:off x="2571750" y="3284361"/>
            <a:ext cx="1100233" cy="461642"/>
            <a:chOff x="2571750" y="3284361"/>
            <a:chExt cx="1100233" cy="461642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07D4D60-EDF0-4485-AFDA-6DC0064BD683}"/>
                </a:ext>
              </a:extLst>
            </p:cNvPr>
            <p:cNvSpPr/>
            <p:nvPr/>
          </p:nvSpPr>
          <p:spPr>
            <a:xfrm>
              <a:off x="2598711" y="3420235"/>
              <a:ext cx="119090" cy="97666"/>
            </a:xfrm>
            <a:custGeom>
              <a:avLst/>
              <a:gdLst/>
              <a:ahLst/>
              <a:cxnLst/>
              <a:rect l="0" t="0" r="0" b="0"/>
              <a:pathLst>
                <a:path w="119090" h="97666">
                  <a:moveTo>
                    <a:pt x="30189" y="97665"/>
                  </a:moveTo>
                  <a:lnTo>
                    <a:pt x="12512" y="76617"/>
                  </a:lnTo>
                  <a:lnTo>
                    <a:pt x="3706" y="55602"/>
                  </a:lnTo>
                  <a:lnTo>
                    <a:pt x="0" y="28130"/>
                  </a:lnTo>
                  <a:lnTo>
                    <a:pt x="2896" y="11728"/>
                  </a:lnTo>
                  <a:lnTo>
                    <a:pt x="5643" y="4390"/>
                  </a:lnTo>
                  <a:lnTo>
                    <a:pt x="8886" y="910"/>
                  </a:lnTo>
                  <a:lnTo>
                    <a:pt x="12459" y="0"/>
                  </a:lnTo>
                  <a:lnTo>
                    <a:pt x="16253" y="805"/>
                  </a:lnTo>
                  <a:lnTo>
                    <a:pt x="19487" y="4164"/>
                  </a:lnTo>
                  <a:lnTo>
                    <a:pt x="55715" y="65927"/>
                  </a:lnTo>
                  <a:lnTo>
                    <a:pt x="59907" y="72273"/>
                  </a:lnTo>
                  <a:lnTo>
                    <a:pt x="72090" y="81206"/>
                  </a:lnTo>
                  <a:lnTo>
                    <a:pt x="79289" y="84575"/>
                  </a:lnTo>
                  <a:lnTo>
                    <a:pt x="86206" y="85411"/>
                  </a:lnTo>
                  <a:lnTo>
                    <a:pt x="99536" y="82576"/>
                  </a:lnTo>
                  <a:lnTo>
                    <a:pt x="104642" y="79139"/>
                  </a:lnTo>
                  <a:lnTo>
                    <a:pt x="112198" y="69676"/>
                  </a:lnTo>
                  <a:lnTo>
                    <a:pt x="119089" y="532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374CF4-4DD8-45B7-A608-F0C05DD93457}"/>
                </a:ext>
              </a:extLst>
            </p:cNvPr>
            <p:cNvSpPr/>
            <p:nvPr/>
          </p:nvSpPr>
          <p:spPr>
            <a:xfrm>
              <a:off x="2571750" y="3566627"/>
              <a:ext cx="260351" cy="67566"/>
            </a:xfrm>
            <a:custGeom>
              <a:avLst/>
              <a:gdLst/>
              <a:ahLst/>
              <a:cxnLst/>
              <a:rect l="0" t="0" r="0" b="0"/>
              <a:pathLst>
                <a:path w="260351" h="67566">
                  <a:moveTo>
                    <a:pt x="0" y="46523"/>
                  </a:moveTo>
                  <a:lnTo>
                    <a:pt x="59178" y="14283"/>
                  </a:lnTo>
                  <a:lnTo>
                    <a:pt x="88047" y="1114"/>
                  </a:lnTo>
                  <a:lnTo>
                    <a:pt x="101221" y="0"/>
                  </a:lnTo>
                  <a:lnTo>
                    <a:pt x="107697" y="691"/>
                  </a:lnTo>
                  <a:lnTo>
                    <a:pt x="118656" y="7103"/>
                  </a:lnTo>
                  <a:lnTo>
                    <a:pt x="127525" y="17009"/>
                  </a:lnTo>
                  <a:lnTo>
                    <a:pt x="144699" y="43446"/>
                  </a:lnTo>
                  <a:lnTo>
                    <a:pt x="166088" y="60444"/>
                  </a:lnTo>
                  <a:lnTo>
                    <a:pt x="178239" y="66351"/>
                  </a:lnTo>
                  <a:lnTo>
                    <a:pt x="192577" y="67565"/>
                  </a:lnTo>
                  <a:lnTo>
                    <a:pt x="221406" y="62596"/>
                  </a:lnTo>
                  <a:lnTo>
                    <a:pt x="241050" y="50109"/>
                  </a:lnTo>
                  <a:lnTo>
                    <a:pt x="260350" y="274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6E81C4D-312B-414A-97DC-A05390B5F409}"/>
                </a:ext>
              </a:extLst>
            </p:cNvPr>
            <p:cNvSpPr/>
            <p:nvPr/>
          </p:nvSpPr>
          <p:spPr>
            <a:xfrm>
              <a:off x="2914650" y="3340100"/>
              <a:ext cx="63501" cy="298451"/>
            </a:xfrm>
            <a:custGeom>
              <a:avLst/>
              <a:gdLst/>
              <a:ahLst/>
              <a:cxnLst/>
              <a:rect l="0" t="0" r="0" b="0"/>
              <a:pathLst>
                <a:path w="63501" h="298451">
                  <a:moveTo>
                    <a:pt x="0" y="0"/>
                  </a:moveTo>
                  <a:lnTo>
                    <a:pt x="17007" y="53843"/>
                  </a:lnTo>
                  <a:lnTo>
                    <a:pt x="28934" y="117035"/>
                  </a:lnTo>
                  <a:lnTo>
                    <a:pt x="38493" y="177712"/>
                  </a:lnTo>
                  <a:lnTo>
                    <a:pt x="52940" y="237061"/>
                  </a:lnTo>
                  <a:lnTo>
                    <a:pt x="63500" y="298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93A9700-DA98-47BC-A2F4-6EFEDF595E22}"/>
                </a:ext>
              </a:extLst>
            </p:cNvPr>
            <p:cNvSpPr/>
            <p:nvPr/>
          </p:nvSpPr>
          <p:spPr>
            <a:xfrm>
              <a:off x="3067050" y="36766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B76855D-73BA-4309-A22B-6FCC07521D2D}"/>
                </a:ext>
              </a:extLst>
            </p:cNvPr>
            <p:cNvSpPr/>
            <p:nvPr/>
          </p:nvSpPr>
          <p:spPr>
            <a:xfrm>
              <a:off x="3171629" y="3365004"/>
              <a:ext cx="155772" cy="254497"/>
            </a:xfrm>
            <a:custGeom>
              <a:avLst/>
              <a:gdLst/>
              <a:ahLst/>
              <a:cxnLst/>
              <a:rect l="0" t="0" r="0" b="0"/>
              <a:pathLst>
                <a:path w="155772" h="254497">
                  <a:moveTo>
                    <a:pt x="3371" y="13196"/>
                  </a:moveTo>
                  <a:lnTo>
                    <a:pt x="0" y="3083"/>
                  </a:lnTo>
                  <a:lnTo>
                    <a:pt x="1124" y="810"/>
                  </a:lnTo>
                  <a:lnTo>
                    <a:pt x="3990" y="0"/>
                  </a:lnTo>
                  <a:lnTo>
                    <a:pt x="18136" y="2231"/>
                  </a:lnTo>
                  <a:lnTo>
                    <a:pt x="72851" y="12043"/>
                  </a:lnTo>
                  <a:lnTo>
                    <a:pt x="125919" y="21933"/>
                  </a:lnTo>
                  <a:lnTo>
                    <a:pt x="130931" y="26076"/>
                  </a:lnTo>
                  <a:lnTo>
                    <a:pt x="133566" y="31660"/>
                  </a:lnTo>
                  <a:lnTo>
                    <a:pt x="134613" y="45391"/>
                  </a:lnTo>
                  <a:lnTo>
                    <a:pt x="128482" y="108567"/>
                  </a:lnTo>
                  <a:lnTo>
                    <a:pt x="137030" y="164567"/>
                  </a:lnTo>
                  <a:lnTo>
                    <a:pt x="146303" y="225243"/>
                  </a:lnTo>
                  <a:lnTo>
                    <a:pt x="155771" y="2544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15A852E-F6CD-4D4B-9A06-B09DC496A378}"/>
                </a:ext>
              </a:extLst>
            </p:cNvPr>
            <p:cNvSpPr/>
            <p:nvPr/>
          </p:nvSpPr>
          <p:spPr>
            <a:xfrm>
              <a:off x="3447219" y="3340100"/>
              <a:ext cx="210382" cy="310772"/>
            </a:xfrm>
            <a:custGeom>
              <a:avLst/>
              <a:gdLst/>
              <a:ahLst/>
              <a:cxnLst/>
              <a:rect l="0" t="0" r="0" b="0"/>
              <a:pathLst>
                <a:path w="210382" h="310772">
                  <a:moveTo>
                    <a:pt x="102431" y="50800"/>
                  </a:moveTo>
                  <a:lnTo>
                    <a:pt x="81383" y="33123"/>
                  </a:lnTo>
                  <a:lnTo>
                    <a:pt x="63739" y="24318"/>
                  </a:lnTo>
                  <a:lnTo>
                    <a:pt x="38364" y="20611"/>
                  </a:lnTo>
                  <a:lnTo>
                    <a:pt x="15244" y="22883"/>
                  </a:lnTo>
                  <a:lnTo>
                    <a:pt x="9734" y="25839"/>
                  </a:lnTo>
                  <a:lnTo>
                    <a:pt x="1731" y="34767"/>
                  </a:lnTo>
                  <a:lnTo>
                    <a:pt x="19" y="40112"/>
                  </a:lnTo>
                  <a:lnTo>
                    <a:pt x="0" y="51694"/>
                  </a:lnTo>
                  <a:lnTo>
                    <a:pt x="19563" y="92720"/>
                  </a:lnTo>
                  <a:lnTo>
                    <a:pt x="64566" y="152418"/>
                  </a:lnTo>
                  <a:lnTo>
                    <a:pt x="106913" y="209675"/>
                  </a:lnTo>
                  <a:lnTo>
                    <a:pt x="135402" y="269266"/>
                  </a:lnTo>
                  <a:lnTo>
                    <a:pt x="138252" y="286655"/>
                  </a:lnTo>
                  <a:lnTo>
                    <a:pt x="135755" y="300498"/>
                  </a:lnTo>
                  <a:lnTo>
                    <a:pt x="133114" y="306166"/>
                  </a:lnTo>
                  <a:lnTo>
                    <a:pt x="128531" y="309238"/>
                  </a:lnTo>
                  <a:lnTo>
                    <a:pt x="115912" y="310771"/>
                  </a:lnTo>
                  <a:lnTo>
                    <a:pt x="104660" y="307218"/>
                  </a:lnTo>
                  <a:lnTo>
                    <a:pt x="82567" y="290069"/>
                  </a:lnTo>
                  <a:lnTo>
                    <a:pt x="70832" y="272448"/>
                  </a:lnTo>
                  <a:lnTo>
                    <a:pt x="66257" y="240338"/>
                  </a:lnTo>
                  <a:lnTo>
                    <a:pt x="68272" y="213028"/>
                  </a:lnTo>
                  <a:lnTo>
                    <a:pt x="98669" y="154473"/>
                  </a:lnTo>
                  <a:lnTo>
                    <a:pt x="142564" y="95248"/>
                  </a:lnTo>
                  <a:lnTo>
                    <a:pt x="186681" y="32586"/>
                  </a:lnTo>
                  <a:lnTo>
                    <a:pt x="21038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02A0314-06C1-4E37-9F0B-CA06E060302D}"/>
                </a:ext>
              </a:extLst>
            </p:cNvPr>
            <p:cNvSpPr/>
            <p:nvPr/>
          </p:nvSpPr>
          <p:spPr>
            <a:xfrm>
              <a:off x="3236187" y="3284361"/>
              <a:ext cx="427764" cy="178908"/>
            </a:xfrm>
            <a:custGeom>
              <a:avLst/>
              <a:gdLst/>
              <a:ahLst/>
              <a:cxnLst/>
              <a:rect l="0" t="0" r="0" b="0"/>
              <a:pathLst>
                <a:path w="427764" h="178908">
                  <a:moveTo>
                    <a:pt x="427763" y="87489"/>
                  </a:moveTo>
                  <a:lnTo>
                    <a:pt x="406715" y="60974"/>
                  </a:lnTo>
                  <a:lnTo>
                    <a:pt x="389071" y="46080"/>
                  </a:lnTo>
                  <a:lnTo>
                    <a:pt x="333642" y="22043"/>
                  </a:lnTo>
                  <a:lnTo>
                    <a:pt x="280050" y="9474"/>
                  </a:lnTo>
                  <a:lnTo>
                    <a:pt x="229879" y="10199"/>
                  </a:lnTo>
                  <a:lnTo>
                    <a:pt x="175022" y="14836"/>
                  </a:lnTo>
                  <a:lnTo>
                    <a:pt x="123212" y="28923"/>
                  </a:lnTo>
                  <a:lnTo>
                    <a:pt x="63259" y="51363"/>
                  </a:lnTo>
                  <a:lnTo>
                    <a:pt x="9257" y="88487"/>
                  </a:lnTo>
                  <a:lnTo>
                    <a:pt x="1871" y="104395"/>
                  </a:lnTo>
                  <a:lnTo>
                    <a:pt x="0" y="121814"/>
                  </a:lnTo>
                  <a:lnTo>
                    <a:pt x="3872" y="136611"/>
                  </a:lnTo>
                  <a:lnTo>
                    <a:pt x="13985" y="153471"/>
                  </a:lnTo>
                  <a:lnTo>
                    <a:pt x="25610" y="161029"/>
                  </a:lnTo>
                  <a:lnTo>
                    <a:pt x="81325" y="176155"/>
                  </a:lnTo>
                  <a:lnTo>
                    <a:pt x="117446" y="178907"/>
                  </a:lnTo>
                  <a:lnTo>
                    <a:pt x="180223" y="171651"/>
                  </a:lnTo>
                  <a:lnTo>
                    <a:pt x="243627" y="158135"/>
                  </a:lnTo>
                  <a:lnTo>
                    <a:pt x="303352" y="131208"/>
                  </a:lnTo>
                  <a:lnTo>
                    <a:pt x="347540" y="100093"/>
                  </a:lnTo>
                  <a:lnTo>
                    <a:pt x="359418" y="87446"/>
                  </a:lnTo>
                  <a:lnTo>
                    <a:pt x="365637" y="71007"/>
                  </a:lnTo>
                  <a:lnTo>
                    <a:pt x="366990" y="53353"/>
                  </a:lnTo>
                  <a:lnTo>
                    <a:pt x="362888" y="38451"/>
                  </a:lnTo>
                  <a:lnTo>
                    <a:pt x="354480" y="26654"/>
                  </a:lnTo>
                  <a:lnTo>
                    <a:pt x="343688" y="17412"/>
                  </a:lnTo>
                  <a:lnTo>
                    <a:pt x="324300" y="8243"/>
                  </a:lnTo>
                  <a:lnTo>
                    <a:pt x="276677" y="0"/>
                  </a:lnTo>
                  <a:lnTo>
                    <a:pt x="217550" y="656"/>
                  </a:lnTo>
                  <a:lnTo>
                    <a:pt x="159695" y="14514"/>
                  </a:lnTo>
                  <a:lnTo>
                    <a:pt x="100581" y="43267"/>
                  </a:lnTo>
                  <a:lnTo>
                    <a:pt x="53113" y="684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85B7A4E-A8D6-442D-8638-F3DA93C10624}"/>
                </a:ext>
              </a:extLst>
            </p:cNvPr>
            <p:cNvSpPr/>
            <p:nvPr/>
          </p:nvSpPr>
          <p:spPr>
            <a:xfrm>
              <a:off x="3221733" y="3454400"/>
              <a:ext cx="450250" cy="291603"/>
            </a:xfrm>
            <a:custGeom>
              <a:avLst/>
              <a:gdLst/>
              <a:ahLst/>
              <a:cxnLst/>
              <a:rect l="0" t="0" r="0" b="0"/>
              <a:pathLst>
                <a:path w="450250" h="291603">
                  <a:moveTo>
                    <a:pt x="169167" y="0"/>
                  </a:moveTo>
                  <a:lnTo>
                    <a:pt x="157617" y="10139"/>
                  </a:lnTo>
                  <a:lnTo>
                    <a:pt x="96915" y="47866"/>
                  </a:lnTo>
                  <a:lnTo>
                    <a:pt x="56711" y="83557"/>
                  </a:lnTo>
                  <a:lnTo>
                    <a:pt x="24771" y="125016"/>
                  </a:lnTo>
                  <a:lnTo>
                    <a:pt x="3042" y="171331"/>
                  </a:lnTo>
                  <a:lnTo>
                    <a:pt x="0" y="196736"/>
                  </a:lnTo>
                  <a:lnTo>
                    <a:pt x="3959" y="228331"/>
                  </a:lnTo>
                  <a:lnTo>
                    <a:pt x="10134" y="244708"/>
                  </a:lnTo>
                  <a:lnTo>
                    <a:pt x="24915" y="262458"/>
                  </a:lnTo>
                  <a:lnTo>
                    <a:pt x="48872" y="280391"/>
                  </a:lnTo>
                  <a:lnTo>
                    <a:pt x="61375" y="286426"/>
                  </a:lnTo>
                  <a:lnTo>
                    <a:pt x="117007" y="291602"/>
                  </a:lnTo>
                  <a:lnTo>
                    <a:pt x="179817" y="283218"/>
                  </a:lnTo>
                  <a:lnTo>
                    <a:pt x="231530" y="270015"/>
                  </a:lnTo>
                  <a:lnTo>
                    <a:pt x="292646" y="246275"/>
                  </a:lnTo>
                  <a:lnTo>
                    <a:pt x="351808" y="215719"/>
                  </a:lnTo>
                  <a:lnTo>
                    <a:pt x="409777" y="175902"/>
                  </a:lnTo>
                  <a:lnTo>
                    <a:pt x="437455" y="146929"/>
                  </a:lnTo>
                  <a:lnTo>
                    <a:pt x="448646" y="127260"/>
                  </a:lnTo>
                  <a:lnTo>
                    <a:pt x="450249" y="112534"/>
                  </a:lnTo>
                  <a:lnTo>
                    <a:pt x="445528" y="83456"/>
                  </a:lnTo>
                  <a:lnTo>
                    <a:pt x="436456" y="63769"/>
                  </a:lnTo>
                  <a:lnTo>
                    <a:pt x="418089" y="44529"/>
                  </a:lnTo>
                  <a:lnTo>
                    <a:pt x="361152" y="15196"/>
                  </a:lnTo>
                  <a:lnTo>
                    <a:pt x="301876" y="2489"/>
                  </a:lnTo>
                  <a:lnTo>
                    <a:pt x="248220" y="491"/>
                  </a:lnTo>
                  <a:lnTo>
                    <a:pt x="195131" y="10236"/>
                  </a:lnTo>
                  <a:lnTo>
                    <a:pt x="137883" y="26495"/>
                  </a:lnTo>
                  <a:lnTo>
                    <a:pt x="99317" y="44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7C9DFFC-BD79-40D7-A756-79526E5286EB}"/>
              </a:ext>
            </a:extLst>
          </p:cNvPr>
          <p:cNvSpPr/>
          <p:nvPr/>
        </p:nvSpPr>
        <p:spPr>
          <a:xfrm>
            <a:off x="8306512" y="355600"/>
            <a:ext cx="24689" cy="234951"/>
          </a:xfrm>
          <a:custGeom>
            <a:avLst/>
            <a:gdLst/>
            <a:ahLst/>
            <a:cxnLst/>
            <a:rect l="0" t="0" r="0" b="0"/>
            <a:pathLst>
              <a:path w="24689" h="234951">
                <a:moveTo>
                  <a:pt x="5638" y="0"/>
                </a:moveTo>
                <a:lnTo>
                  <a:pt x="9010" y="10113"/>
                </a:lnTo>
                <a:lnTo>
                  <a:pt x="8783" y="20722"/>
                </a:lnTo>
                <a:lnTo>
                  <a:pt x="0" y="79349"/>
                </a:lnTo>
                <a:lnTo>
                  <a:pt x="1211" y="137755"/>
                </a:lnTo>
                <a:lnTo>
                  <a:pt x="16296" y="200550"/>
                </a:lnTo>
                <a:lnTo>
                  <a:pt x="24688" y="2349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DEA9287-1E44-4772-9344-6C08DB65D8FF}"/>
              </a:ext>
            </a:extLst>
          </p:cNvPr>
          <p:cNvGrpSpPr/>
          <p:nvPr/>
        </p:nvGrpSpPr>
        <p:grpSpPr>
          <a:xfrm>
            <a:off x="5331780" y="1371600"/>
            <a:ext cx="4498021" cy="1060451"/>
            <a:chOff x="5331780" y="1371600"/>
            <a:chExt cx="4498021" cy="106045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6851F18-5A3A-4285-BD57-646F34D6117D}"/>
                </a:ext>
              </a:extLst>
            </p:cNvPr>
            <p:cNvSpPr/>
            <p:nvPr/>
          </p:nvSpPr>
          <p:spPr>
            <a:xfrm>
              <a:off x="5331780" y="1689100"/>
              <a:ext cx="150250" cy="204330"/>
            </a:xfrm>
            <a:custGeom>
              <a:avLst/>
              <a:gdLst/>
              <a:ahLst/>
              <a:cxnLst/>
              <a:rect l="0" t="0" r="0" b="0"/>
              <a:pathLst>
                <a:path w="150250" h="204330">
                  <a:moveTo>
                    <a:pt x="122870" y="0"/>
                  </a:moveTo>
                  <a:lnTo>
                    <a:pt x="65451" y="1881"/>
                  </a:lnTo>
                  <a:lnTo>
                    <a:pt x="24057" y="11537"/>
                  </a:lnTo>
                  <a:lnTo>
                    <a:pt x="9808" y="18298"/>
                  </a:lnTo>
                  <a:lnTo>
                    <a:pt x="5162" y="23487"/>
                  </a:lnTo>
                  <a:lnTo>
                    <a:pt x="0" y="36780"/>
                  </a:lnTo>
                  <a:lnTo>
                    <a:pt x="740" y="43570"/>
                  </a:lnTo>
                  <a:lnTo>
                    <a:pt x="7207" y="56759"/>
                  </a:lnTo>
                  <a:lnTo>
                    <a:pt x="17136" y="65913"/>
                  </a:lnTo>
                  <a:lnTo>
                    <a:pt x="77330" y="103222"/>
                  </a:lnTo>
                  <a:lnTo>
                    <a:pt x="139419" y="150278"/>
                  </a:lnTo>
                  <a:lnTo>
                    <a:pt x="149019" y="166353"/>
                  </a:lnTo>
                  <a:lnTo>
                    <a:pt x="150249" y="180238"/>
                  </a:lnTo>
                  <a:lnTo>
                    <a:pt x="149589" y="187892"/>
                  </a:lnTo>
                  <a:lnTo>
                    <a:pt x="144916" y="193700"/>
                  </a:lnTo>
                  <a:lnTo>
                    <a:pt x="128435" y="202035"/>
                  </a:lnTo>
                  <a:lnTo>
                    <a:pt x="112643" y="204329"/>
                  </a:lnTo>
                  <a:lnTo>
                    <a:pt x="105469" y="203952"/>
                  </a:lnTo>
                  <a:lnTo>
                    <a:pt x="91853" y="197890"/>
                  </a:lnTo>
                  <a:lnTo>
                    <a:pt x="85259" y="193310"/>
                  </a:lnTo>
                  <a:lnTo>
                    <a:pt x="81568" y="187434"/>
                  </a:lnTo>
                  <a:lnTo>
                    <a:pt x="79349" y="173380"/>
                  </a:lnTo>
                  <a:lnTo>
                    <a:pt x="87340" y="122585"/>
                  </a:lnTo>
                  <a:lnTo>
                    <a:pt x="100513" y="87610"/>
                  </a:lnTo>
                  <a:lnTo>
                    <a:pt x="138173" y="28191"/>
                  </a:lnTo>
                  <a:lnTo>
                    <a:pt x="141920" y="19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5BA3546-4BCA-49AF-9DF9-941D85B67834}"/>
                </a:ext>
              </a:extLst>
            </p:cNvPr>
            <p:cNvSpPr/>
            <p:nvPr/>
          </p:nvSpPr>
          <p:spPr>
            <a:xfrm>
              <a:off x="5594350" y="1682750"/>
              <a:ext cx="139701" cy="165101"/>
            </a:xfrm>
            <a:custGeom>
              <a:avLst/>
              <a:gdLst/>
              <a:ahLst/>
              <a:cxnLst/>
              <a:rect l="0" t="0" r="0" b="0"/>
              <a:pathLst>
                <a:path w="139701" h="165101">
                  <a:moveTo>
                    <a:pt x="0" y="0"/>
                  </a:moveTo>
                  <a:lnTo>
                    <a:pt x="10113" y="6742"/>
                  </a:lnTo>
                  <a:lnTo>
                    <a:pt x="57145" y="69254"/>
                  </a:lnTo>
                  <a:lnTo>
                    <a:pt x="110184" y="127655"/>
                  </a:lnTo>
                  <a:lnTo>
                    <a:pt x="1397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03D3751-F6C3-463A-A347-586754654A93}"/>
                </a:ext>
              </a:extLst>
            </p:cNvPr>
            <p:cNvSpPr/>
            <p:nvPr/>
          </p:nvSpPr>
          <p:spPr>
            <a:xfrm>
              <a:off x="5645150" y="1663700"/>
              <a:ext cx="120651" cy="209551"/>
            </a:xfrm>
            <a:custGeom>
              <a:avLst/>
              <a:gdLst/>
              <a:ahLst/>
              <a:cxnLst/>
              <a:rect l="0" t="0" r="0" b="0"/>
              <a:pathLst>
                <a:path w="120651" h="209551">
                  <a:moveTo>
                    <a:pt x="120650" y="0"/>
                  </a:moveTo>
                  <a:lnTo>
                    <a:pt x="78100" y="57573"/>
                  </a:lnTo>
                  <a:lnTo>
                    <a:pt x="46216" y="116193"/>
                  </a:lnTo>
                  <a:lnTo>
                    <a:pt x="36742" y="136498"/>
                  </a:lnTo>
                  <a:lnTo>
                    <a:pt x="7803" y="193727"/>
                  </a:lnTo>
                  <a:lnTo>
                    <a:pt x="0" y="2095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4DD698F-7E02-4035-959A-BEE9694E9C5E}"/>
                </a:ext>
              </a:extLst>
            </p:cNvPr>
            <p:cNvSpPr/>
            <p:nvPr/>
          </p:nvSpPr>
          <p:spPr>
            <a:xfrm>
              <a:off x="5854700" y="1644650"/>
              <a:ext cx="25401" cy="222251"/>
            </a:xfrm>
            <a:custGeom>
              <a:avLst/>
              <a:gdLst/>
              <a:ahLst/>
              <a:cxnLst/>
              <a:rect l="0" t="0" r="0" b="0"/>
              <a:pathLst>
                <a:path w="25401" h="222251">
                  <a:moveTo>
                    <a:pt x="25400" y="0"/>
                  </a:moveTo>
                  <a:lnTo>
                    <a:pt x="23304" y="61804"/>
                  </a:lnTo>
                  <a:lnTo>
                    <a:pt x="18216" y="96908"/>
                  </a:lnTo>
                  <a:lnTo>
                    <a:pt x="6276" y="156247"/>
                  </a:lnTo>
                  <a:lnTo>
                    <a:pt x="551" y="205567"/>
                  </a:lnTo>
                  <a:lnTo>
                    <a:pt x="0" y="222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8DE9B1C-DACF-4770-AF22-229BD305B052}"/>
                </a:ext>
              </a:extLst>
            </p:cNvPr>
            <p:cNvSpPr/>
            <p:nvPr/>
          </p:nvSpPr>
          <p:spPr>
            <a:xfrm>
              <a:off x="6000750" y="1636959"/>
              <a:ext cx="234951" cy="198192"/>
            </a:xfrm>
            <a:custGeom>
              <a:avLst/>
              <a:gdLst/>
              <a:ahLst/>
              <a:cxnLst/>
              <a:rect l="0" t="0" r="0" b="0"/>
              <a:pathLst>
                <a:path w="234951" h="198192">
                  <a:moveTo>
                    <a:pt x="0" y="33091"/>
                  </a:moveTo>
                  <a:lnTo>
                    <a:pt x="10844" y="18588"/>
                  </a:lnTo>
                  <a:lnTo>
                    <a:pt x="27437" y="6373"/>
                  </a:lnTo>
                  <a:lnTo>
                    <a:pt x="42063" y="520"/>
                  </a:lnTo>
                  <a:lnTo>
                    <a:pt x="69535" y="0"/>
                  </a:lnTo>
                  <a:lnTo>
                    <a:pt x="109012" y="11215"/>
                  </a:lnTo>
                  <a:lnTo>
                    <a:pt x="124649" y="18900"/>
                  </a:lnTo>
                  <a:lnTo>
                    <a:pt x="129667" y="24336"/>
                  </a:lnTo>
                  <a:lnTo>
                    <a:pt x="135241" y="37902"/>
                  </a:lnTo>
                  <a:lnTo>
                    <a:pt x="135008" y="64777"/>
                  </a:lnTo>
                  <a:lnTo>
                    <a:pt x="123728" y="91711"/>
                  </a:lnTo>
                  <a:lnTo>
                    <a:pt x="81321" y="151518"/>
                  </a:lnTo>
                  <a:lnTo>
                    <a:pt x="59765" y="168761"/>
                  </a:lnTo>
                  <a:lnTo>
                    <a:pt x="57482" y="172927"/>
                  </a:lnTo>
                  <a:lnTo>
                    <a:pt x="58782" y="176409"/>
                  </a:lnTo>
                  <a:lnTo>
                    <a:pt x="62471" y="179437"/>
                  </a:lnTo>
                  <a:lnTo>
                    <a:pt x="84519" y="183697"/>
                  </a:lnTo>
                  <a:lnTo>
                    <a:pt x="138824" y="188705"/>
                  </a:lnTo>
                  <a:lnTo>
                    <a:pt x="195725" y="194937"/>
                  </a:lnTo>
                  <a:lnTo>
                    <a:pt x="234950" y="1981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65E1178-AB5A-45B3-81FA-A0D2DD53FE56}"/>
                </a:ext>
              </a:extLst>
            </p:cNvPr>
            <p:cNvSpPr/>
            <p:nvPr/>
          </p:nvSpPr>
          <p:spPr>
            <a:xfrm>
              <a:off x="6343650" y="17081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0"/>
                  </a:moveTo>
                  <a:lnTo>
                    <a:pt x="57150" y="19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F331CA1-FBD8-4478-A647-4BCC6A9D3EF6}"/>
                </a:ext>
              </a:extLst>
            </p:cNvPr>
            <p:cNvSpPr/>
            <p:nvPr/>
          </p:nvSpPr>
          <p:spPr>
            <a:xfrm>
              <a:off x="6337300" y="16446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DA133C3-F152-4E85-BC5E-4E025AB2BEF1}"/>
                </a:ext>
              </a:extLst>
            </p:cNvPr>
            <p:cNvSpPr/>
            <p:nvPr/>
          </p:nvSpPr>
          <p:spPr>
            <a:xfrm>
              <a:off x="6615094" y="1533224"/>
              <a:ext cx="185757" cy="257477"/>
            </a:xfrm>
            <a:custGeom>
              <a:avLst/>
              <a:gdLst/>
              <a:ahLst/>
              <a:cxnLst/>
              <a:rect l="0" t="0" r="0" b="0"/>
              <a:pathLst>
                <a:path w="185757" h="257477">
                  <a:moveTo>
                    <a:pt x="160356" y="73326"/>
                  </a:moveTo>
                  <a:lnTo>
                    <a:pt x="151518" y="41344"/>
                  </a:lnTo>
                  <a:lnTo>
                    <a:pt x="138688" y="22457"/>
                  </a:lnTo>
                  <a:lnTo>
                    <a:pt x="114739" y="6827"/>
                  </a:lnTo>
                  <a:lnTo>
                    <a:pt x="85299" y="0"/>
                  </a:lnTo>
                  <a:lnTo>
                    <a:pt x="60976" y="1349"/>
                  </a:lnTo>
                  <a:lnTo>
                    <a:pt x="25772" y="17559"/>
                  </a:lnTo>
                  <a:lnTo>
                    <a:pt x="13287" y="26433"/>
                  </a:lnTo>
                  <a:lnTo>
                    <a:pt x="4916" y="36963"/>
                  </a:lnTo>
                  <a:lnTo>
                    <a:pt x="1696" y="42734"/>
                  </a:lnTo>
                  <a:lnTo>
                    <a:pt x="0" y="56672"/>
                  </a:lnTo>
                  <a:lnTo>
                    <a:pt x="2303" y="71569"/>
                  </a:lnTo>
                  <a:lnTo>
                    <a:pt x="8030" y="85245"/>
                  </a:lnTo>
                  <a:lnTo>
                    <a:pt x="19043" y="96497"/>
                  </a:lnTo>
                  <a:lnTo>
                    <a:pt x="41110" y="108884"/>
                  </a:lnTo>
                  <a:lnTo>
                    <a:pt x="57968" y="113119"/>
                  </a:lnTo>
                  <a:lnTo>
                    <a:pt x="107893" y="108417"/>
                  </a:lnTo>
                  <a:lnTo>
                    <a:pt x="123164" y="102798"/>
                  </a:lnTo>
                  <a:lnTo>
                    <a:pt x="144464" y="87693"/>
                  </a:lnTo>
                  <a:lnTo>
                    <a:pt x="148351" y="87137"/>
                  </a:lnTo>
                  <a:lnTo>
                    <a:pt x="151646" y="88883"/>
                  </a:lnTo>
                  <a:lnTo>
                    <a:pt x="154550" y="92164"/>
                  </a:lnTo>
                  <a:lnTo>
                    <a:pt x="157776" y="105217"/>
                  </a:lnTo>
                  <a:lnTo>
                    <a:pt x="162011" y="162796"/>
                  </a:lnTo>
                  <a:lnTo>
                    <a:pt x="173202" y="223895"/>
                  </a:lnTo>
                  <a:lnTo>
                    <a:pt x="179449" y="244939"/>
                  </a:lnTo>
                  <a:lnTo>
                    <a:pt x="185756" y="2574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E17DE69-E9B7-49CF-91D2-151FF7F66C0F}"/>
                </a:ext>
              </a:extLst>
            </p:cNvPr>
            <p:cNvSpPr/>
            <p:nvPr/>
          </p:nvSpPr>
          <p:spPr>
            <a:xfrm>
              <a:off x="6910363" y="1543050"/>
              <a:ext cx="221146" cy="234951"/>
            </a:xfrm>
            <a:custGeom>
              <a:avLst/>
              <a:gdLst/>
              <a:ahLst/>
              <a:cxnLst/>
              <a:rect l="0" t="0" r="0" b="0"/>
              <a:pathLst>
                <a:path w="221146" h="234951">
                  <a:moveTo>
                    <a:pt x="61937" y="0"/>
                  </a:moveTo>
                  <a:lnTo>
                    <a:pt x="52504" y="10845"/>
                  </a:lnTo>
                  <a:lnTo>
                    <a:pt x="23531" y="68260"/>
                  </a:lnTo>
                  <a:lnTo>
                    <a:pt x="3712" y="107810"/>
                  </a:lnTo>
                  <a:lnTo>
                    <a:pt x="0" y="133701"/>
                  </a:lnTo>
                  <a:lnTo>
                    <a:pt x="5642" y="163714"/>
                  </a:lnTo>
                  <a:lnTo>
                    <a:pt x="14340" y="176949"/>
                  </a:lnTo>
                  <a:lnTo>
                    <a:pt x="39651" y="198149"/>
                  </a:lnTo>
                  <a:lnTo>
                    <a:pt x="61370" y="205858"/>
                  </a:lnTo>
                  <a:lnTo>
                    <a:pt x="110757" y="208520"/>
                  </a:lnTo>
                  <a:lnTo>
                    <a:pt x="160727" y="197985"/>
                  </a:lnTo>
                  <a:lnTo>
                    <a:pt x="205941" y="176294"/>
                  </a:lnTo>
                  <a:lnTo>
                    <a:pt x="210856" y="172563"/>
                  </a:lnTo>
                  <a:lnTo>
                    <a:pt x="218200" y="160891"/>
                  </a:lnTo>
                  <a:lnTo>
                    <a:pt x="221145" y="153827"/>
                  </a:lnTo>
                  <a:lnTo>
                    <a:pt x="220656" y="138453"/>
                  </a:lnTo>
                  <a:lnTo>
                    <a:pt x="218550" y="130402"/>
                  </a:lnTo>
                  <a:lnTo>
                    <a:pt x="213618" y="124329"/>
                  </a:lnTo>
                  <a:lnTo>
                    <a:pt x="198730" y="115700"/>
                  </a:lnTo>
                  <a:lnTo>
                    <a:pt x="182236" y="115158"/>
                  </a:lnTo>
                  <a:lnTo>
                    <a:pt x="145277" y="125702"/>
                  </a:lnTo>
                  <a:lnTo>
                    <a:pt x="132138" y="132538"/>
                  </a:lnTo>
                  <a:lnTo>
                    <a:pt x="123006" y="144043"/>
                  </a:lnTo>
                  <a:lnTo>
                    <a:pt x="119583" y="151062"/>
                  </a:lnTo>
                  <a:lnTo>
                    <a:pt x="118712" y="157152"/>
                  </a:lnTo>
                  <a:lnTo>
                    <a:pt x="127644" y="184915"/>
                  </a:lnTo>
                  <a:lnTo>
                    <a:pt x="135590" y="195309"/>
                  </a:lnTo>
                  <a:lnTo>
                    <a:pt x="176237" y="2349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51800F8-00C9-4F7A-AFE5-BA60069D0226}"/>
                </a:ext>
              </a:extLst>
            </p:cNvPr>
            <p:cNvSpPr/>
            <p:nvPr/>
          </p:nvSpPr>
          <p:spPr>
            <a:xfrm>
              <a:off x="5446450" y="1946962"/>
              <a:ext cx="166951" cy="203972"/>
            </a:xfrm>
            <a:custGeom>
              <a:avLst/>
              <a:gdLst/>
              <a:ahLst/>
              <a:cxnLst/>
              <a:rect l="0" t="0" r="0" b="0"/>
              <a:pathLst>
                <a:path w="166951" h="203972">
                  <a:moveTo>
                    <a:pt x="166950" y="8838"/>
                  </a:moveTo>
                  <a:lnTo>
                    <a:pt x="140435" y="0"/>
                  </a:lnTo>
                  <a:lnTo>
                    <a:pt x="86204" y="2831"/>
                  </a:lnTo>
                  <a:lnTo>
                    <a:pt x="61729" y="8156"/>
                  </a:lnTo>
                  <a:lnTo>
                    <a:pt x="47513" y="14650"/>
                  </a:lnTo>
                  <a:lnTo>
                    <a:pt x="21845" y="39750"/>
                  </a:lnTo>
                  <a:lnTo>
                    <a:pt x="4336" y="65823"/>
                  </a:lnTo>
                  <a:lnTo>
                    <a:pt x="1391" y="72228"/>
                  </a:lnTo>
                  <a:lnTo>
                    <a:pt x="0" y="84989"/>
                  </a:lnTo>
                  <a:lnTo>
                    <a:pt x="616" y="91355"/>
                  </a:lnTo>
                  <a:lnTo>
                    <a:pt x="3850" y="95600"/>
                  </a:lnTo>
                  <a:lnTo>
                    <a:pt x="14969" y="100315"/>
                  </a:lnTo>
                  <a:lnTo>
                    <a:pt x="75631" y="98106"/>
                  </a:lnTo>
                  <a:lnTo>
                    <a:pt x="108848" y="99258"/>
                  </a:lnTo>
                  <a:lnTo>
                    <a:pt x="132331" y="107909"/>
                  </a:lnTo>
                  <a:lnTo>
                    <a:pt x="148539" y="120115"/>
                  </a:lnTo>
                  <a:lnTo>
                    <a:pt x="157827" y="130967"/>
                  </a:lnTo>
                  <a:lnTo>
                    <a:pt x="161014" y="146608"/>
                  </a:lnTo>
                  <a:lnTo>
                    <a:pt x="160876" y="155718"/>
                  </a:lnTo>
                  <a:lnTo>
                    <a:pt x="155078" y="171485"/>
                  </a:lnTo>
                  <a:lnTo>
                    <a:pt x="145446" y="184137"/>
                  </a:lnTo>
                  <a:lnTo>
                    <a:pt x="134109" y="192112"/>
                  </a:lnTo>
                  <a:lnTo>
                    <a:pt x="104515" y="202274"/>
                  </a:lnTo>
                  <a:lnTo>
                    <a:pt x="80560" y="203971"/>
                  </a:lnTo>
                  <a:lnTo>
                    <a:pt x="52650" y="1993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EBBF2F6-22A8-49FB-9C70-2FF8B8C32BDE}"/>
                </a:ext>
              </a:extLst>
            </p:cNvPr>
            <p:cNvSpPr/>
            <p:nvPr/>
          </p:nvSpPr>
          <p:spPr>
            <a:xfrm>
              <a:off x="5727700" y="1968500"/>
              <a:ext cx="152401" cy="133351"/>
            </a:xfrm>
            <a:custGeom>
              <a:avLst/>
              <a:gdLst/>
              <a:ahLst/>
              <a:cxnLst/>
              <a:rect l="0" t="0" r="0" b="0"/>
              <a:pathLst>
                <a:path w="152401" h="133351">
                  <a:moveTo>
                    <a:pt x="0" y="0"/>
                  </a:moveTo>
                  <a:lnTo>
                    <a:pt x="59253" y="63325"/>
                  </a:lnTo>
                  <a:lnTo>
                    <a:pt x="121557" y="112157"/>
                  </a:lnTo>
                  <a:lnTo>
                    <a:pt x="143731" y="129584"/>
                  </a:lnTo>
                  <a:lnTo>
                    <a:pt x="152400" y="133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2BC819A-954B-4928-AED4-6C455F2CFD91}"/>
                </a:ext>
              </a:extLst>
            </p:cNvPr>
            <p:cNvSpPr/>
            <p:nvPr/>
          </p:nvSpPr>
          <p:spPr>
            <a:xfrm>
              <a:off x="5759450" y="1955800"/>
              <a:ext cx="139701" cy="171451"/>
            </a:xfrm>
            <a:custGeom>
              <a:avLst/>
              <a:gdLst/>
              <a:ahLst/>
              <a:cxnLst/>
              <a:rect l="0" t="0" r="0" b="0"/>
              <a:pathLst>
                <a:path w="139701" h="171451">
                  <a:moveTo>
                    <a:pt x="139700" y="0"/>
                  </a:moveTo>
                  <a:lnTo>
                    <a:pt x="88361" y="57573"/>
                  </a:lnTo>
                  <a:lnTo>
                    <a:pt x="38644" y="115243"/>
                  </a:lnTo>
                  <a:lnTo>
                    <a:pt x="3777" y="161754"/>
                  </a:lnTo>
                  <a:lnTo>
                    <a:pt x="0" y="171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468DA4E-6A45-4A3E-8BC6-2E806823ABBE}"/>
                </a:ext>
              </a:extLst>
            </p:cNvPr>
            <p:cNvSpPr/>
            <p:nvPr/>
          </p:nvSpPr>
          <p:spPr>
            <a:xfrm>
              <a:off x="6032500" y="1930400"/>
              <a:ext cx="12701" cy="158751"/>
            </a:xfrm>
            <a:custGeom>
              <a:avLst/>
              <a:gdLst/>
              <a:ahLst/>
              <a:cxnLst/>
              <a:rect l="0" t="0" r="0" b="0"/>
              <a:pathLst>
                <a:path w="12701" h="158751">
                  <a:moveTo>
                    <a:pt x="12700" y="0"/>
                  </a:moveTo>
                  <a:lnTo>
                    <a:pt x="12700" y="57814"/>
                  </a:lnTo>
                  <a:lnTo>
                    <a:pt x="7674" y="115415"/>
                  </a:lnTo>
                  <a:lnTo>
                    <a:pt x="0" y="1587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2C38BFD-2B06-4032-8720-79A9468AA3A6}"/>
                </a:ext>
              </a:extLst>
            </p:cNvPr>
            <p:cNvSpPr/>
            <p:nvPr/>
          </p:nvSpPr>
          <p:spPr>
            <a:xfrm>
              <a:off x="6146800" y="1929088"/>
              <a:ext cx="241301" cy="170880"/>
            </a:xfrm>
            <a:custGeom>
              <a:avLst/>
              <a:gdLst/>
              <a:ahLst/>
              <a:cxnLst/>
              <a:rect l="0" t="0" r="0" b="0"/>
              <a:pathLst>
                <a:path w="241301" h="170880">
                  <a:moveTo>
                    <a:pt x="0" y="20362"/>
                  </a:moveTo>
                  <a:lnTo>
                    <a:pt x="15209" y="6564"/>
                  </a:lnTo>
                  <a:lnTo>
                    <a:pt x="26515" y="589"/>
                  </a:lnTo>
                  <a:lnTo>
                    <a:pt x="54893" y="0"/>
                  </a:lnTo>
                  <a:lnTo>
                    <a:pt x="107586" y="13406"/>
                  </a:lnTo>
                  <a:lnTo>
                    <a:pt x="131361" y="31785"/>
                  </a:lnTo>
                  <a:lnTo>
                    <a:pt x="139521" y="47076"/>
                  </a:lnTo>
                  <a:lnTo>
                    <a:pt x="141697" y="55105"/>
                  </a:lnTo>
                  <a:lnTo>
                    <a:pt x="140353" y="73433"/>
                  </a:lnTo>
                  <a:lnTo>
                    <a:pt x="135051" y="91221"/>
                  </a:lnTo>
                  <a:lnTo>
                    <a:pt x="127991" y="103831"/>
                  </a:lnTo>
                  <a:lnTo>
                    <a:pt x="118268" y="112257"/>
                  </a:lnTo>
                  <a:lnTo>
                    <a:pt x="89249" y="134925"/>
                  </a:lnTo>
                  <a:lnTo>
                    <a:pt x="84899" y="139071"/>
                  </a:lnTo>
                  <a:lnTo>
                    <a:pt x="83410" y="143951"/>
                  </a:lnTo>
                  <a:lnTo>
                    <a:pt x="85520" y="155018"/>
                  </a:lnTo>
                  <a:lnTo>
                    <a:pt x="89468" y="159522"/>
                  </a:lnTo>
                  <a:lnTo>
                    <a:pt x="101382" y="166407"/>
                  </a:lnTo>
                  <a:lnTo>
                    <a:pt x="134069" y="170879"/>
                  </a:lnTo>
                  <a:lnTo>
                    <a:pt x="191937" y="167130"/>
                  </a:lnTo>
                  <a:lnTo>
                    <a:pt x="241300" y="1600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B7B20C8-93B9-488E-9A5F-0323C1958D95}"/>
                </a:ext>
              </a:extLst>
            </p:cNvPr>
            <p:cNvSpPr/>
            <p:nvPr/>
          </p:nvSpPr>
          <p:spPr>
            <a:xfrm>
              <a:off x="6534150" y="20447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0"/>
                  </a:moveTo>
                  <a:lnTo>
                    <a:pt x="635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5C2E4F6-E165-4F2E-9BFB-0D2216A6CCF0}"/>
                </a:ext>
              </a:extLst>
            </p:cNvPr>
            <p:cNvSpPr/>
            <p:nvPr/>
          </p:nvSpPr>
          <p:spPr>
            <a:xfrm>
              <a:off x="6546850" y="19240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54861" y="588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AC9C84E-F993-4AF6-A7D9-6F277C09E43A}"/>
                </a:ext>
              </a:extLst>
            </p:cNvPr>
            <p:cNvSpPr/>
            <p:nvPr/>
          </p:nvSpPr>
          <p:spPr>
            <a:xfrm>
              <a:off x="6827876" y="1879600"/>
              <a:ext cx="191431" cy="215901"/>
            </a:xfrm>
            <a:custGeom>
              <a:avLst/>
              <a:gdLst/>
              <a:ahLst/>
              <a:cxnLst/>
              <a:rect l="0" t="0" r="0" b="0"/>
              <a:pathLst>
                <a:path w="191431" h="215901">
                  <a:moveTo>
                    <a:pt x="74574" y="0"/>
                  </a:moveTo>
                  <a:lnTo>
                    <a:pt x="51430" y="17677"/>
                  </a:lnTo>
                  <a:lnTo>
                    <a:pt x="30142" y="46987"/>
                  </a:lnTo>
                  <a:lnTo>
                    <a:pt x="6607" y="92328"/>
                  </a:lnTo>
                  <a:lnTo>
                    <a:pt x="0" y="131910"/>
                  </a:lnTo>
                  <a:lnTo>
                    <a:pt x="4741" y="150819"/>
                  </a:lnTo>
                  <a:lnTo>
                    <a:pt x="8969" y="159813"/>
                  </a:lnTo>
                  <a:lnTo>
                    <a:pt x="23073" y="173569"/>
                  </a:lnTo>
                  <a:lnTo>
                    <a:pt x="40396" y="182975"/>
                  </a:lnTo>
                  <a:lnTo>
                    <a:pt x="80157" y="189014"/>
                  </a:lnTo>
                  <a:lnTo>
                    <a:pt x="121460" y="186835"/>
                  </a:lnTo>
                  <a:lnTo>
                    <a:pt x="150001" y="178905"/>
                  </a:lnTo>
                  <a:lnTo>
                    <a:pt x="176021" y="162601"/>
                  </a:lnTo>
                  <a:lnTo>
                    <a:pt x="182422" y="157084"/>
                  </a:lnTo>
                  <a:lnTo>
                    <a:pt x="189534" y="143428"/>
                  </a:lnTo>
                  <a:lnTo>
                    <a:pt x="191430" y="135836"/>
                  </a:lnTo>
                  <a:lnTo>
                    <a:pt x="190579" y="129363"/>
                  </a:lnTo>
                  <a:lnTo>
                    <a:pt x="183987" y="118408"/>
                  </a:lnTo>
                  <a:lnTo>
                    <a:pt x="179266" y="116333"/>
                  </a:lnTo>
                  <a:lnTo>
                    <a:pt x="174001" y="116361"/>
                  </a:lnTo>
                  <a:lnTo>
                    <a:pt x="146973" y="126545"/>
                  </a:lnTo>
                  <a:lnTo>
                    <a:pt x="129501" y="138076"/>
                  </a:lnTo>
                  <a:lnTo>
                    <a:pt x="121799" y="150032"/>
                  </a:lnTo>
                  <a:lnTo>
                    <a:pt x="118757" y="157171"/>
                  </a:lnTo>
                  <a:lnTo>
                    <a:pt x="117260" y="172630"/>
                  </a:lnTo>
                  <a:lnTo>
                    <a:pt x="119651" y="188202"/>
                  </a:lnTo>
                  <a:lnTo>
                    <a:pt x="131724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DB1633-5CE5-4CA4-B3BA-98CA2CA15DCE}"/>
                </a:ext>
              </a:extLst>
            </p:cNvPr>
            <p:cNvSpPr/>
            <p:nvPr/>
          </p:nvSpPr>
          <p:spPr>
            <a:xfrm>
              <a:off x="7098602" y="1917700"/>
              <a:ext cx="196999" cy="159694"/>
            </a:xfrm>
            <a:custGeom>
              <a:avLst/>
              <a:gdLst/>
              <a:ahLst/>
              <a:cxnLst/>
              <a:rect l="0" t="0" r="0" b="0"/>
              <a:pathLst>
                <a:path w="196999" h="159694">
                  <a:moveTo>
                    <a:pt x="76898" y="0"/>
                  </a:moveTo>
                  <a:lnTo>
                    <a:pt x="19836" y="57737"/>
                  </a:lnTo>
                  <a:lnTo>
                    <a:pt x="2832" y="79295"/>
                  </a:lnTo>
                  <a:lnTo>
                    <a:pt x="0" y="94038"/>
                  </a:lnTo>
                  <a:lnTo>
                    <a:pt x="1799" y="110939"/>
                  </a:lnTo>
                  <a:lnTo>
                    <a:pt x="7302" y="125506"/>
                  </a:lnTo>
                  <a:lnTo>
                    <a:pt x="28447" y="145607"/>
                  </a:lnTo>
                  <a:lnTo>
                    <a:pt x="63796" y="158227"/>
                  </a:lnTo>
                  <a:lnTo>
                    <a:pt x="105550" y="159693"/>
                  </a:lnTo>
                  <a:lnTo>
                    <a:pt x="142459" y="148916"/>
                  </a:lnTo>
                  <a:lnTo>
                    <a:pt x="168996" y="132318"/>
                  </a:lnTo>
                  <a:lnTo>
                    <a:pt x="179684" y="120191"/>
                  </a:lnTo>
                  <a:lnTo>
                    <a:pt x="195666" y="91788"/>
                  </a:lnTo>
                  <a:lnTo>
                    <a:pt x="196998" y="83770"/>
                  </a:lnTo>
                  <a:lnTo>
                    <a:pt x="194717" y="67335"/>
                  </a:lnTo>
                  <a:lnTo>
                    <a:pt x="185498" y="48957"/>
                  </a:lnTo>
                  <a:lnTo>
                    <a:pt x="170460" y="34575"/>
                  </a:lnTo>
                  <a:lnTo>
                    <a:pt x="149227" y="24748"/>
                  </a:lnTo>
                  <a:lnTo>
                    <a:pt x="90087" y="14246"/>
                  </a:lnTo>
                  <a:lnTo>
                    <a:pt x="70548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7A389F5-561C-42DF-AF4D-CD1D05640596}"/>
                </a:ext>
              </a:extLst>
            </p:cNvPr>
            <p:cNvSpPr/>
            <p:nvPr/>
          </p:nvSpPr>
          <p:spPr>
            <a:xfrm>
              <a:off x="5645150" y="2260600"/>
              <a:ext cx="158751" cy="166328"/>
            </a:xfrm>
            <a:custGeom>
              <a:avLst/>
              <a:gdLst/>
              <a:ahLst/>
              <a:cxnLst/>
              <a:rect l="0" t="0" r="0" b="0"/>
              <a:pathLst>
                <a:path w="158751" h="166328">
                  <a:moveTo>
                    <a:pt x="0" y="0"/>
                  </a:moveTo>
                  <a:lnTo>
                    <a:pt x="63394" y="0"/>
                  </a:lnTo>
                  <a:lnTo>
                    <a:pt x="83208" y="1411"/>
                  </a:lnTo>
                  <a:lnTo>
                    <a:pt x="99070" y="6742"/>
                  </a:lnTo>
                  <a:lnTo>
                    <a:pt x="104147" y="11550"/>
                  </a:lnTo>
                  <a:lnTo>
                    <a:pt x="109787" y="24419"/>
                  </a:lnTo>
                  <a:lnTo>
                    <a:pt x="109881" y="30390"/>
                  </a:lnTo>
                  <a:lnTo>
                    <a:pt x="106221" y="40788"/>
                  </a:lnTo>
                  <a:lnTo>
                    <a:pt x="84329" y="67598"/>
                  </a:lnTo>
                  <a:lnTo>
                    <a:pt x="22124" y="112881"/>
                  </a:lnTo>
                  <a:lnTo>
                    <a:pt x="5380" y="125090"/>
                  </a:lnTo>
                  <a:lnTo>
                    <a:pt x="2175" y="130666"/>
                  </a:lnTo>
                  <a:lnTo>
                    <a:pt x="496" y="144387"/>
                  </a:lnTo>
                  <a:lnTo>
                    <a:pt x="2448" y="149880"/>
                  </a:lnTo>
                  <a:lnTo>
                    <a:pt x="10260" y="157865"/>
                  </a:lnTo>
                  <a:lnTo>
                    <a:pt x="26558" y="166327"/>
                  </a:lnTo>
                  <a:lnTo>
                    <a:pt x="88842" y="165533"/>
                  </a:lnTo>
                  <a:lnTo>
                    <a:pt x="151139" y="165117"/>
                  </a:lnTo>
                  <a:lnTo>
                    <a:pt x="15875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EC8C015-5D57-4383-B30E-C218152B09D3}"/>
                </a:ext>
              </a:extLst>
            </p:cNvPr>
            <p:cNvSpPr/>
            <p:nvPr/>
          </p:nvSpPr>
          <p:spPr>
            <a:xfrm>
              <a:off x="5930900" y="2273300"/>
              <a:ext cx="127001" cy="88901"/>
            </a:xfrm>
            <a:custGeom>
              <a:avLst/>
              <a:gdLst/>
              <a:ahLst/>
              <a:cxnLst/>
              <a:rect l="0" t="0" r="0" b="0"/>
              <a:pathLst>
                <a:path w="127001" h="88901">
                  <a:moveTo>
                    <a:pt x="0" y="0"/>
                  </a:moveTo>
                  <a:lnTo>
                    <a:pt x="58684" y="57272"/>
                  </a:lnTo>
                  <a:lnTo>
                    <a:pt x="101084" y="79422"/>
                  </a:lnTo>
                  <a:lnTo>
                    <a:pt x="127000" y="88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475D3DB-22D0-4887-AD39-F14B6ABDB284}"/>
                </a:ext>
              </a:extLst>
            </p:cNvPr>
            <p:cNvSpPr/>
            <p:nvPr/>
          </p:nvSpPr>
          <p:spPr>
            <a:xfrm>
              <a:off x="5956300" y="2266950"/>
              <a:ext cx="127001" cy="165101"/>
            </a:xfrm>
            <a:custGeom>
              <a:avLst/>
              <a:gdLst/>
              <a:ahLst/>
              <a:cxnLst/>
              <a:rect l="0" t="0" r="0" b="0"/>
              <a:pathLst>
                <a:path w="127001" h="165101">
                  <a:moveTo>
                    <a:pt x="127000" y="0"/>
                  </a:moveTo>
                  <a:lnTo>
                    <a:pt x="80963" y="59178"/>
                  </a:lnTo>
                  <a:lnTo>
                    <a:pt x="42519" y="119187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07B0B9B-AF35-43EA-9955-FE91A053EBF6}"/>
                </a:ext>
              </a:extLst>
            </p:cNvPr>
            <p:cNvSpPr/>
            <p:nvPr/>
          </p:nvSpPr>
          <p:spPr>
            <a:xfrm>
              <a:off x="6324600" y="2178050"/>
              <a:ext cx="19051" cy="184151"/>
            </a:xfrm>
            <a:custGeom>
              <a:avLst/>
              <a:gdLst/>
              <a:ahLst/>
              <a:cxnLst/>
              <a:rect l="0" t="0" r="0" b="0"/>
              <a:pathLst>
                <a:path w="19051" h="184151">
                  <a:moveTo>
                    <a:pt x="0" y="0"/>
                  </a:moveTo>
                  <a:lnTo>
                    <a:pt x="4364" y="56964"/>
                  </a:lnTo>
                  <a:lnTo>
                    <a:pt x="5958" y="107704"/>
                  </a:lnTo>
                  <a:lnTo>
                    <a:pt x="7710" y="159867"/>
                  </a:lnTo>
                  <a:lnTo>
                    <a:pt x="19050" y="1841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9E67576-5FB3-4CC0-A0ED-68B3D82588BE}"/>
                </a:ext>
              </a:extLst>
            </p:cNvPr>
            <p:cNvSpPr/>
            <p:nvPr/>
          </p:nvSpPr>
          <p:spPr>
            <a:xfrm>
              <a:off x="6438900" y="2159883"/>
              <a:ext cx="184151" cy="183268"/>
            </a:xfrm>
            <a:custGeom>
              <a:avLst/>
              <a:gdLst/>
              <a:ahLst/>
              <a:cxnLst/>
              <a:rect l="0" t="0" r="0" b="0"/>
              <a:pathLst>
                <a:path w="184151" h="183268">
                  <a:moveTo>
                    <a:pt x="0" y="5467"/>
                  </a:moveTo>
                  <a:lnTo>
                    <a:pt x="42095" y="0"/>
                  </a:lnTo>
                  <a:lnTo>
                    <a:pt x="81404" y="6141"/>
                  </a:lnTo>
                  <a:lnTo>
                    <a:pt x="113443" y="16845"/>
                  </a:lnTo>
                  <a:lnTo>
                    <a:pt x="123562" y="23694"/>
                  </a:lnTo>
                  <a:lnTo>
                    <a:pt x="130881" y="35205"/>
                  </a:lnTo>
                  <a:lnTo>
                    <a:pt x="133821" y="42226"/>
                  </a:lnTo>
                  <a:lnTo>
                    <a:pt x="135206" y="57552"/>
                  </a:lnTo>
                  <a:lnTo>
                    <a:pt x="130346" y="87016"/>
                  </a:lnTo>
                  <a:lnTo>
                    <a:pt x="121249" y="103400"/>
                  </a:lnTo>
                  <a:lnTo>
                    <a:pt x="82531" y="151848"/>
                  </a:lnTo>
                  <a:lnTo>
                    <a:pt x="80896" y="164364"/>
                  </a:lnTo>
                  <a:lnTo>
                    <a:pt x="81447" y="170665"/>
                  </a:lnTo>
                  <a:lnTo>
                    <a:pt x="86048" y="174866"/>
                  </a:lnTo>
                  <a:lnTo>
                    <a:pt x="102450" y="179533"/>
                  </a:lnTo>
                  <a:lnTo>
                    <a:pt x="165340" y="182939"/>
                  </a:lnTo>
                  <a:lnTo>
                    <a:pt x="184150" y="1832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7E0739E-A648-41D3-8942-CAE54EC8F46F}"/>
                </a:ext>
              </a:extLst>
            </p:cNvPr>
            <p:cNvSpPr/>
            <p:nvPr/>
          </p:nvSpPr>
          <p:spPr>
            <a:xfrm>
              <a:off x="6794500" y="22415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0"/>
                  </a:moveTo>
                  <a:lnTo>
                    <a:pt x="18162" y="706"/>
                  </a:lnTo>
                  <a:lnTo>
                    <a:pt x="3175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2782FA1-C3F7-456B-9D86-D17F978DDF85}"/>
                </a:ext>
              </a:extLst>
            </p:cNvPr>
            <p:cNvSpPr/>
            <p:nvPr/>
          </p:nvSpPr>
          <p:spPr>
            <a:xfrm>
              <a:off x="6807200" y="23431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DCE867-295F-4916-9F42-0C0FDB217024}"/>
                </a:ext>
              </a:extLst>
            </p:cNvPr>
            <p:cNvSpPr/>
            <p:nvPr/>
          </p:nvSpPr>
          <p:spPr>
            <a:xfrm>
              <a:off x="6978650" y="2158277"/>
              <a:ext cx="184151" cy="176661"/>
            </a:xfrm>
            <a:custGeom>
              <a:avLst/>
              <a:gdLst/>
              <a:ahLst/>
              <a:cxnLst/>
              <a:rect l="0" t="0" r="0" b="0"/>
              <a:pathLst>
                <a:path w="184151" h="176661">
                  <a:moveTo>
                    <a:pt x="0" y="19773"/>
                  </a:moveTo>
                  <a:lnTo>
                    <a:pt x="10113" y="9660"/>
                  </a:lnTo>
                  <a:lnTo>
                    <a:pt x="36628" y="0"/>
                  </a:lnTo>
                  <a:lnTo>
                    <a:pt x="90701" y="334"/>
                  </a:lnTo>
                  <a:lnTo>
                    <a:pt x="119694" y="10721"/>
                  </a:lnTo>
                  <a:lnTo>
                    <a:pt x="143886" y="27204"/>
                  </a:lnTo>
                  <a:lnTo>
                    <a:pt x="152143" y="41185"/>
                  </a:lnTo>
                  <a:lnTo>
                    <a:pt x="154346" y="48864"/>
                  </a:lnTo>
                  <a:lnTo>
                    <a:pt x="151148" y="64923"/>
                  </a:lnTo>
                  <a:lnTo>
                    <a:pt x="135220" y="91486"/>
                  </a:lnTo>
                  <a:lnTo>
                    <a:pt x="122693" y="105854"/>
                  </a:lnTo>
                  <a:lnTo>
                    <a:pt x="81059" y="132556"/>
                  </a:lnTo>
                  <a:lnTo>
                    <a:pt x="64939" y="141855"/>
                  </a:lnTo>
                  <a:lnTo>
                    <a:pt x="60227" y="145611"/>
                  </a:lnTo>
                  <a:lnTo>
                    <a:pt x="57789" y="150232"/>
                  </a:lnTo>
                  <a:lnTo>
                    <a:pt x="56964" y="161010"/>
                  </a:lnTo>
                  <a:lnTo>
                    <a:pt x="59848" y="165437"/>
                  </a:lnTo>
                  <a:lnTo>
                    <a:pt x="70579" y="172236"/>
                  </a:lnTo>
                  <a:lnTo>
                    <a:pt x="92487" y="176660"/>
                  </a:lnTo>
                  <a:lnTo>
                    <a:pt x="154731" y="170611"/>
                  </a:lnTo>
                  <a:lnTo>
                    <a:pt x="184150" y="1658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7236ED2-8264-4602-9BB6-B89C78151838}"/>
                </a:ext>
              </a:extLst>
            </p:cNvPr>
            <p:cNvSpPr/>
            <p:nvPr/>
          </p:nvSpPr>
          <p:spPr>
            <a:xfrm>
              <a:off x="7233173" y="2146300"/>
              <a:ext cx="113778" cy="120651"/>
            </a:xfrm>
            <a:custGeom>
              <a:avLst/>
              <a:gdLst/>
              <a:ahLst/>
              <a:cxnLst/>
              <a:rect l="0" t="0" r="0" b="0"/>
              <a:pathLst>
                <a:path w="113778" h="120651">
                  <a:moveTo>
                    <a:pt x="12177" y="0"/>
                  </a:moveTo>
                  <a:lnTo>
                    <a:pt x="5436" y="10113"/>
                  </a:lnTo>
                  <a:lnTo>
                    <a:pt x="1243" y="29886"/>
                  </a:lnTo>
                  <a:lnTo>
                    <a:pt x="0" y="56990"/>
                  </a:lnTo>
                  <a:lnTo>
                    <a:pt x="5354" y="73306"/>
                  </a:lnTo>
                  <a:lnTo>
                    <a:pt x="14789" y="86908"/>
                  </a:lnTo>
                  <a:lnTo>
                    <a:pt x="26037" y="97657"/>
                  </a:lnTo>
                  <a:lnTo>
                    <a:pt x="47642" y="108271"/>
                  </a:lnTo>
                  <a:lnTo>
                    <a:pt x="94877" y="118532"/>
                  </a:lnTo>
                  <a:lnTo>
                    <a:pt x="113777" y="1206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DD6981C-0D3F-4C6E-9241-18EFE071E81D}"/>
                </a:ext>
              </a:extLst>
            </p:cNvPr>
            <p:cNvSpPr/>
            <p:nvPr/>
          </p:nvSpPr>
          <p:spPr>
            <a:xfrm>
              <a:off x="7376615" y="2070100"/>
              <a:ext cx="21136" cy="292101"/>
            </a:xfrm>
            <a:custGeom>
              <a:avLst/>
              <a:gdLst/>
              <a:ahLst/>
              <a:cxnLst/>
              <a:rect l="0" t="0" r="0" b="0"/>
              <a:pathLst>
                <a:path w="21136" h="292101">
                  <a:moveTo>
                    <a:pt x="21135" y="0"/>
                  </a:moveTo>
                  <a:lnTo>
                    <a:pt x="6830" y="44191"/>
                  </a:lnTo>
                  <a:lnTo>
                    <a:pt x="2710" y="102402"/>
                  </a:lnTo>
                  <a:lnTo>
                    <a:pt x="1462" y="165206"/>
                  </a:lnTo>
                  <a:lnTo>
                    <a:pt x="0" y="225243"/>
                  </a:lnTo>
                  <a:lnTo>
                    <a:pt x="3084" y="262797"/>
                  </a:lnTo>
                  <a:lnTo>
                    <a:pt x="14785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BC48EC0-CB9E-411C-99E3-71B6348443A9}"/>
                </a:ext>
              </a:extLst>
            </p:cNvPr>
            <p:cNvSpPr/>
            <p:nvPr/>
          </p:nvSpPr>
          <p:spPr>
            <a:xfrm>
              <a:off x="7847797" y="1563139"/>
              <a:ext cx="137568" cy="341862"/>
            </a:xfrm>
            <a:custGeom>
              <a:avLst/>
              <a:gdLst/>
              <a:ahLst/>
              <a:cxnLst/>
              <a:rect l="0" t="0" r="0" b="0"/>
              <a:pathLst>
                <a:path w="137568" h="341862">
                  <a:moveTo>
                    <a:pt x="89703" y="81511"/>
                  </a:moveTo>
                  <a:lnTo>
                    <a:pt x="104009" y="49529"/>
                  </a:lnTo>
                  <a:lnTo>
                    <a:pt x="107348" y="27271"/>
                  </a:lnTo>
                  <a:lnTo>
                    <a:pt x="102484" y="12954"/>
                  </a:lnTo>
                  <a:lnTo>
                    <a:pt x="98223" y="6173"/>
                  </a:lnTo>
                  <a:lnTo>
                    <a:pt x="92561" y="2358"/>
                  </a:lnTo>
                  <a:lnTo>
                    <a:pt x="78743" y="0"/>
                  </a:lnTo>
                  <a:lnTo>
                    <a:pt x="63195" y="5067"/>
                  </a:lnTo>
                  <a:lnTo>
                    <a:pt x="48288" y="14375"/>
                  </a:lnTo>
                  <a:lnTo>
                    <a:pt x="22647" y="43768"/>
                  </a:lnTo>
                  <a:lnTo>
                    <a:pt x="0" y="95848"/>
                  </a:lnTo>
                  <a:lnTo>
                    <a:pt x="681" y="111166"/>
                  </a:lnTo>
                  <a:lnTo>
                    <a:pt x="2839" y="118215"/>
                  </a:lnTo>
                  <a:lnTo>
                    <a:pt x="10880" y="127928"/>
                  </a:lnTo>
                  <a:lnTo>
                    <a:pt x="15987" y="131505"/>
                  </a:lnTo>
                  <a:lnTo>
                    <a:pt x="29189" y="133599"/>
                  </a:lnTo>
                  <a:lnTo>
                    <a:pt x="57288" y="129195"/>
                  </a:lnTo>
                  <a:lnTo>
                    <a:pt x="93898" y="108568"/>
                  </a:lnTo>
                  <a:lnTo>
                    <a:pt x="120322" y="82570"/>
                  </a:lnTo>
                  <a:lnTo>
                    <a:pt x="130592" y="69282"/>
                  </a:lnTo>
                  <a:lnTo>
                    <a:pt x="133896" y="67714"/>
                  </a:lnTo>
                  <a:lnTo>
                    <a:pt x="136098" y="69491"/>
                  </a:lnTo>
                  <a:lnTo>
                    <a:pt x="137567" y="73497"/>
                  </a:lnTo>
                  <a:lnTo>
                    <a:pt x="137316" y="83594"/>
                  </a:lnTo>
                  <a:lnTo>
                    <a:pt x="127328" y="146554"/>
                  </a:lnTo>
                  <a:lnTo>
                    <a:pt x="118426" y="204368"/>
                  </a:lnTo>
                  <a:lnTo>
                    <a:pt x="109536" y="264961"/>
                  </a:lnTo>
                  <a:lnTo>
                    <a:pt x="109527" y="323751"/>
                  </a:lnTo>
                  <a:lnTo>
                    <a:pt x="115103" y="3418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095EAAA-1116-439B-A77B-E2CF6E2F85B7}"/>
                </a:ext>
              </a:extLst>
            </p:cNvPr>
            <p:cNvSpPr/>
            <p:nvPr/>
          </p:nvSpPr>
          <p:spPr>
            <a:xfrm>
              <a:off x="8053721" y="1612900"/>
              <a:ext cx="132984" cy="228505"/>
            </a:xfrm>
            <a:custGeom>
              <a:avLst/>
              <a:gdLst/>
              <a:ahLst/>
              <a:cxnLst/>
              <a:rect l="0" t="0" r="0" b="0"/>
              <a:pathLst>
                <a:path w="132984" h="228505">
                  <a:moveTo>
                    <a:pt x="80629" y="0"/>
                  </a:moveTo>
                  <a:lnTo>
                    <a:pt x="41145" y="52140"/>
                  </a:lnTo>
                  <a:lnTo>
                    <a:pt x="16007" y="113180"/>
                  </a:lnTo>
                  <a:lnTo>
                    <a:pt x="0" y="174777"/>
                  </a:lnTo>
                  <a:lnTo>
                    <a:pt x="344" y="192684"/>
                  </a:lnTo>
                  <a:lnTo>
                    <a:pt x="5201" y="207699"/>
                  </a:lnTo>
                  <a:lnTo>
                    <a:pt x="15825" y="219546"/>
                  </a:lnTo>
                  <a:lnTo>
                    <a:pt x="22610" y="224680"/>
                  </a:lnTo>
                  <a:lnTo>
                    <a:pt x="39556" y="228504"/>
                  </a:lnTo>
                  <a:lnTo>
                    <a:pt x="57435" y="227146"/>
                  </a:lnTo>
                  <a:lnTo>
                    <a:pt x="72438" y="221839"/>
                  </a:lnTo>
                  <a:lnTo>
                    <a:pt x="114314" y="187810"/>
                  </a:lnTo>
                  <a:lnTo>
                    <a:pt x="125261" y="170653"/>
                  </a:lnTo>
                  <a:lnTo>
                    <a:pt x="132972" y="145422"/>
                  </a:lnTo>
                  <a:lnTo>
                    <a:pt x="132983" y="122345"/>
                  </a:lnTo>
                  <a:lnTo>
                    <a:pt x="129643" y="116841"/>
                  </a:lnTo>
                  <a:lnTo>
                    <a:pt x="118406" y="108844"/>
                  </a:lnTo>
                  <a:lnTo>
                    <a:pt x="112164" y="107841"/>
                  </a:lnTo>
                  <a:lnTo>
                    <a:pt x="99584" y="110488"/>
                  </a:lnTo>
                  <a:lnTo>
                    <a:pt x="80600" y="123284"/>
                  </a:lnTo>
                  <a:lnTo>
                    <a:pt x="71678" y="136402"/>
                  </a:lnTo>
                  <a:lnTo>
                    <a:pt x="66068" y="151640"/>
                  </a:lnTo>
                  <a:lnTo>
                    <a:pt x="63574" y="167819"/>
                  </a:lnTo>
                  <a:lnTo>
                    <a:pt x="68912" y="192795"/>
                  </a:lnTo>
                  <a:lnTo>
                    <a:pt x="75656" y="203985"/>
                  </a:lnTo>
                  <a:lnTo>
                    <a:pt x="86979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4F23124-7BC9-42E7-AE0C-E9172AACDC67}"/>
                </a:ext>
              </a:extLst>
            </p:cNvPr>
            <p:cNvSpPr/>
            <p:nvPr/>
          </p:nvSpPr>
          <p:spPr>
            <a:xfrm>
              <a:off x="8324850" y="1612900"/>
              <a:ext cx="139701" cy="209551"/>
            </a:xfrm>
            <a:custGeom>
              <a:avLst/>
              <a:gdLst/>
              <a:ahLst/>
              <a:cxnLst/>
              <a:rect l="0" t="0" r="0" b="0"/>
              <a:pathLst>
                <a:path w="139701" h="209551">
                  <a:moveTo>
                    <a:pt x="0" y="0"/>
                  </a:moveTo>
                  <a:lnTo>
                    <a:pt x="20981" y="59178"/>
                  </a:lnTo>
                  <a:lnTo>
                    <a:pt x="53698" y="119893"/>
                  </a:lnTo>
                  <a:lnTo>
                    <a:pt x="105756" y="181653"/>
                  </a:lnTo>
                  <a:lnTo>
                    <a:pt x="139700" y="2095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3C88919-87E6-4B4C-8EBA-349FAD64D936}"/>
                </a:ext>
              </a:extLst>
            </p:cNvPr>
            <p:cNvSpPr/>
            <p:nvPr/>
          </p:nvSpPr>
          <p:spPr>
            <a:xfrm>
              <a:off x="8324850" y="1612900"/>
              <a:ext cx="139701" cy="184151"/>
            </a:xfrm>
            <a:custGeom>
              <a:avLst/>
              <a:gdLst/>
              <a:ahLst/>
              <a:cxnLst/>
              <a:rect l="0" t="0" r="0" b="0"/>
              <a:pathLst>
                <a:path w="139701" h="184151">
                  <a:moveTo>
                    <a:pt x="139700" y="0"/>
                  </a:moveTo>
                  <a:lnTo>
                    <a:pt x="93931" y="57509"/>
                  </a:lnTo>
                  <a:lnTo>
                    <a:pt x="43533" y="116406"/>
                  </a:lnTo>
                  <a:lnTo>
                    <a:pt x="19487" y="148209"/>
                  </a:lnTo>
                  <a:lnTo>
                    <a:pt x="0" y="1841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376F961-3AF8-44BD-81E3-9736A7DB9CFA}"/>
                </a:ext>
              </a:extLst>
            </p:cNvPr>
            <p:cNvSpPr/>
            <p:nvPr/>
          </p:nvSpPr>
          <p:spPr>
            <a:xfrm>
              <a:off x="8539004" y="1587500"/>
              <a:ext cx="154061" cy="213555"/>
            </a:xfrm>
            <a:custGeom>
              <a:avLst/>
              <a:gdLst/>
              <a:ahLst/>
              <a:cxnLst/>
              <a:rect l="0" t="0" r="0" b="0"/>
              <a:pathLst>
                <a:path w="154061" h="213555">
                  <a:moveTo>
                    <a:pt x="77946" y="0"/>
                  </a:moveTo>
                  <a:lnTo>
                    <a:pt x="50108" y="56090"/>
                  </a:lnTo>
                  <a:lnTo>
                    <a:pt x="20777" y="114362"/>
                  </a:lnTo>
                  <a:lnTo>
                    <a:pt x="0" y="168103"/>
                  </a:lnTo>
                  <a:lnTo>
                    <a:pt x="1205" y="184544"/>
                  </a:lnTo>
                  <a:lnTo>
                    <a:pt x="3502" y="192879"/>
                  </a:lnTo>
                  <a:lnTo>
                    <a:pt x="11699" y="204022"/>
                  </a:lnTo>
                  <a:lnTo>
                    <a:pt x="16847" y="207981"/>
                  </a:lnTo>
                  <a:lnTo>
                    <a:pt x="44320" y="213554"/>
                  </a:lnTo>
                  <a:lnTo>
                    <a:pt x="85094" y="208684"/>
                  </a:lnTo>
                  <a:lnTo>
                    <a:pt x="111814" y="199180"/>
                  </a:lnTo>
                  <a:lnTo>
                    <a:pt x="142334" y="180377"/>
                  </a:lnTo>
                  <a:lnTo>
                    <a:pt x="150778" y="169773"/>
                  </a:lnTo>
                  <a:lnTo>
                    <a:pt x="154017" y="163982"/>
                  </a:lnTo>
                  <a:lnTo>
                    <a:pt x="154060" y="158710"/>
                  </a:lnTo>
                  <a:lnTo>
                    <a:pt x="151972" y="153785"/>
                  </a:lnTo>
                  <a:lnTo>
                    <a:pt x="148463" y="149090"/>
                  </a:lnTo>
                  <a:lnTo>
                    <a:pt x="144007" y="146665"/>
                  </a:lnTo>
                  <a:lnTo>
                    <a:pt x="133412" y="145853"/>
                  </a:lnTo>
                  <a:lnTo>
                    <a:pt x="100635" y="151786"/>
                  </a:lnTo>
                  <a:lnTo>
                    <a:pt x="46338" y="176707"/>
                  </a:lnTo>
                  <a:lnTo>
                    <a:pt x="27146" y="1968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0B3FDE9-0F8F-4192-973E-FCA7040FFA3D}"/>
                </a:ext>
              </a:extLst>
            </p:cNvPr>
            <p:cNvSpPr/>
            <p:nvPr/>
          </p:nvSpPr>
          <p:spPr>
            <a:xfrm>
              <a:off x="8783331" y="1543050"/>
              <a:ext cx="186677" cy="231832"/>
            </a:xfrm>
            <a:custGeom>
              <a:avLst/>
              <a:gdLst/>
              <a:ahLst/>
              <a:cxnLst/>
              <a:rect l="0" t="0" r="0" b="0"/>
              <a:pathLst>
                <a:path w="186677" h="231832">
                  <a:moveTo>
                    <a:pt x="62219" y="0"/>
                  </a:moveTo>
                  <a:lnTo>
                    <a:pt x="39302" y="55555"/>
                  </a:lnTo>
                  <a:lnTo>
                    <a:pt x="16681" y="116323"/>
                  </a:lnTo>
                  <a:lnTo>
                    <a:pt x="1601" y="172019"/>
                  </a:lnTo>
                  <a:lnTo>
                    <a:pt x="0" y="190518"/>
                  </a:lnTo>
                  <a:lnTo>
                    <a:pt x="3051" y="204854"/>
                  </a:lnTo>
                  <a:lnTo>
                    <a:pt x="9817" y="215930"/>
                  </a:lnTo>
                  <a:lnTo>
                    <a:pt x="19879" y="225556"/>
                  </a:lnTo>
                  <a:lnTo>
                    <a:pt x="37052" y="230775"/>
                  </a:lnTo>
                  <a:lnTo>
                    <a:pt x="64875" y="231831"/>
                  </a:lnTo>
                  <a:lnTo>
                    <a:pt x="88407" y="225795"/>
                  </a:lnTo>
                  <a:lnTo>
                    <a:pt x="104197" y="218181"/>
                  </a:lnTo>
                  <a:lnTo>
                    <a:pt x="138093" y="189964"/>
                  </a:lnTo>
                  <a:lnTo>
                    <a:pt x="176341" y="128695"/>
                  </a:lnTo>
                  <a:lnTo>
                    <a:pt x="183495" y="114348"/>
                  </a:lnTo>
                  <a:lnTo>
                    <a:pt x="186676" y="98564"/>
                  </a:lnTo>
                  <a:lnTo>
                    <a:pt x="184326" y="82141"/>
                  </a:lnTo>
                  <a:lnTo>
                    <a:pt x="175069" y="60792"/>
                  </a:lnTo>
                  <a:lnTo>
                    <a:pt x="171319" y="55345"/>
                  </a:lnTo>
                  <a:lnTo>
                    <a:pt x="155864" y="47411"/>
                  </a:lnTo>
                  <a:lnTo>
                    <a:pt x="100319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5E99CAD-615E-489C-8517-6A054201167A}"/>
                </a:ext>
              </a:extLst>
            </p:cNvPr>
            <p:cNvSpPr/>
            <p:nvPr/>
          </p:nvSpPr>
          <p:spPr>
            <a:xfrm>
              <a:off x="9093200" y="1549400"/>
              <a:ext cx="133351" cy="177801"/>
            </a:xfrm>
            <a:custGeom>
              <a:avLst/>
              <a:gdLst/>
              <a:ahLst/>
              <a:cxnLst/>
              <a:rect l="0" t="0" r="0" b="0"/>
              <a:pathLst>
                <a:path w="133351" h="177801">
                  <a:moveTo>
                    <a:pt x="0" y="0"/>
                  </a:moveTo>
                  <a:lnTo>
                    <a:pt x="38377" y="62557"/>
                  </a:lnTo>
                  <a:lnTo>
                    <a:pt x="74888" y="121644"/>
                  </a:lnTo>
                  <a:lnTo>
                    <a:pt x="118692" y="167374"/>
                  </a:lnTo>
                  <a:lnTo>
                    <a:pt x="13335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0EEF2C0-AA48-4266-9123-4FB33E71FDDC}"/>
                </a:ext>
              </a:extLst>
            </p:cNvPr>
            <p:cNvSpPr/>
            <p:nvPr/>
          </p:nvSpPr>
          <p:spPr>
            <a:xfrm>
              <a:off x="9093200" y="1562100"/>
              <a:ext cx="165101" cy="222251"/>
            </a:xfrm>
            <a:custGeom>
              <a:avLst/>
              <a:gdLst/>
              <a:ahLst/>
              <a:cxnLst/>
              <a:rect l="0" t="0" r="0" b="0"/>
              <a:pathLst>
                <a:path w="165101" h="222251">
                  <a:moveTo>
                    <a:pt x="165100" y="0"/>
                  </a:moveTo>
                  <a:lnTo>
                    <a:pt x="116949" y="60361"/>
                  </a:lnTo>
                  <a:lnTo>
                    <a:pt x="75991" y="114165"/>
                  </a:lnTo>
                  <a:lnTo>
                    <a:pt x="32289" y="170881"/>
                  </a:lnTo>
                  <a:lnTo>
                    <a:pt x="4369" y="208385"/>
                  </a:lnTo>
                  <a:lnTo>
                    <a:pt x="0" y="222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545AA27-E756-4790-A12A-84DC275FF188}"/>
                </a:ext>
              </a:extLst>
            </p:cNvPr>
            <p:cNvSpPr/>
            <p:nvPr/>
          </p:nvSpPr>
          <p:spPr>
            <a:xfrm>
              <a:off x="9353550" y="1493776"/>
              <a:ext cx="203637" cy="287846"/>
            </a:xfrm>
            <a:custGeom>
              <a:avLst/>
              <a:gdLst/>
              <a:ahLst/>
              <a:cxnLst/>
              <a:rect l="0" t="0" r="0" b="0"/>
              <a:pathLst>
                <a:path w="203637" h="287846">
                  <a:moveTo>
                    <a:pt x="0" y="23874"/>
                  </a:moveTo>
                  <a:lnTo>
                    <a:pt x="6741" y="17132"/>
                  </a:lnTo>
                  <a:lnTo>
                    <a:pt x="27790" y="6197"/>
                  </a:lnTo>
                  <a:lnTo>
                    <a:pt x="61437" y="0"/>
                  </a:lnTo>
                  <a:lnTo>
                    <a:pt x="112894" y="19"/>
                  </a:lnTo>
                  <a:lnTo>
                    <a:pt x="149196" y="12315"/>
                  </a:lnTo>
                  <a:lnTo>
                    <a:pt x="183022" y="33197"/>
                  </a:lnTo>
                  <a:lnTo>
                    <a:pt x="193292" y="44245"/>
                  </a:lnTo>
                  <a:lnTo>
                    <a:pt x="203636" y="69107"/>
                  </a:lnTo>
                  <a:lnTo>
                    <a:pt x="203159" y="86781"/>
                  </a:lnTo>
                  <a:lnTo>
                    <a:pt x="197538" y="103338"/>
                  </a:lnTo>
                  <a:lnTo>
                    <a:pt x="163897" y="144959"/>
                  </a:lnTo>
                  <a:lnTo>
                    <a:pt x="101450" y="201402"/>
                  </a:lnTo>
                  <a:lnTo>
                    <a:pt x="47099" y="243890"/>
                  </a:lnTo>
                  <a:lnTo>
                    <a:pt x="42100" y="256185"/>
                  </a:lnTo>
                  <a:lnTo>
                    <a:pt x="40766" y="263415"/>
                  </a:lnTo>
                  <a:lnTo>
                    <a:pt x="43405" y="269646"/>
                  </a:lnTo>
                  <a:lnTo>
                    <a:pt x="55745" y="280332"/>
                  </a:lnTo>
                  <a:lnTo>
                    <a:pt x="71107" y="286022"/>
                  </a:lnTo>
                  <a:lnTo>
                    <a:pt x="88047" y="287845"/>
                  </a:lnTo>
                  <a:lnTo>
                    <a:pt x="146346" y="279565"/>
                  </a:lnTo>
                  <a:lnTo>
                    <a:pt x="171450" y="2715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6CB4EEB-DAFB-4543-80E4-5B04BAE15986}"/>
                </a:ext>
              </a:extLst>
            </p:cNvPr>
            <p:cNvSpPr/>
            <p:nvPr/>
          </p:nvSpPr>
          <p:spPr>
            <a:xfrm>
              <a:off x="9667086" y="1530350"/>
              <a:ext cx="99215" cy="120651"/>
            </a:xfrm>
            <a:custGeom>
              <a:avLst/>
              <a:gdLst/>
              <a:ahLst/>
              <a:cxnLst/>
              <a:rect l="0" t="0" r="0" b="0"/>
              <a:pathLst>
                <a:path w="99215" h="120651">
                  <a:moveTo>
                    <a:pt x="42064" y="0"/>
                  </a:moveTo>
                  <a:lnTo>
                    <a:pt x="10376" y="35451"/>
                  </a:lnTo>
                  <a:lnTo>
                    <a:pt x="3286" y="50328"/>
                  </a:lnTo>
                  <a:lnTo>
                    <a:pt x="0" y="73865"/>
                  </a:lnTo>
                  <a:lnTo>
                    <a:pt x="1732" y="87862"/>
                  </a:lnTo>
                  <a:lnTo>
                    <a:pt x="6003" y="93853"/>
                  </a:lnTo>
                  <a:lnTo>
                    <a:pt x="20157" y="104272"/>
                  </a:lnTo>
                  <a:lnTo>
                    <a:pt x="47959" y="114700"/>
                  </a:lnTo>
                  <a:lnTo>
                    <a:pt x="99214" y="1206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77E4507-891E-4845-AFC5-2B2FBC727277}"/>
                </a:ext>
              </a:extLst>
            </p:cNvPr>
            <p:cNvSpPr/>
            <p:nvPr/>
          </p:nvSpPr>
          <p:spPr>
            <a:xfrm>
              <a:off x="9766300" y="1371600"/>
              <a:ext cx="63501" cy="527051"/>
            </a:xfrm>
            <a:custGeom>
              <a:avLst/>
              <a:gdLst/>
              <a:ahLst/>
              <a:cxnLst/>
              <a:rect l="0" t="0" r="0" b="0"/>
              <a:pathLst>
                <a:path w="63501" h="527051">
                  <a:moveTo>
                    <a:pt x="63500" y="0"/>
                  </a:moveTo>
                  <a:lnTo>
                    <a:pt x="52669" y="50511"/>
                  </a:lnTo>
                  <a:lnTo>
                    <a:pt x="44401" y="111865"/>
                  </a:lnTo>
                  <a:lnTo>
                    <a:pt x="36204" y="168141"/>
                  </a:lnTo>
                  <a:lnTo>
                    <a:pt x="24839" y="229501"/>
                  </a:lnTo>
                  <a:lnTo>
                    <a:pt x="17389" y="272039"/>
                  </a:lnTo>
                  <a:lnTo>
                    <a:pt x="11726" y="316816"/>
                  </a:lnTo>
                  <a:lnTo>
                    <a:pt x="6858" y="362586"/>
                  </a:lnTo>
                  <a:lnTo>
                    <a:pt x="3048" y="407389"/>
                  </a:lnTo>
                  <a:lnTo>
                    <a:pt x="903" y="466195"/>
                  </a:lnTo>
                  <a:lnTo>
                    <a:pt x="0" y="527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CD98713-2578-4377-8514-B0F4AF06CC19}"/>
              </a:ext>
            </a:extLst>
          </p:cNvPr>
          <p:cNvGrpSpPr/>
          <p:nvPr/>
        </p:nvGrpSpPr>
        <p:grpSpPr>
          <a:xfrm>
            <a:off x="7950200" y="2063750"/>
            <a:ext cx="1543426" cy="317501"/>
            <a:chOff x="7950200" y="2063750"/>
            <a:chExt cx="1543426" cy="317501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085BD80-8CA4-46A4-B721-A0CEC8ACE811}"/>
                </a:ext>
              </a:extLst>
            </p:cNvPr>
            <p:cNvSpPr/>
            <p:nvPr/>
          </p:nvSpPr>
          <p:spPr>
            <a:xfrm>
              <a:off x="7950200" y="2139950"/>
              <a:ext cx="44451" cy="241301"/>
            </a:xfrm>
            <a:custGeom>
              <a:avLst/>
              <a:gdLst/>
              <a:ahLst/>
              <a:cxnLst/>
              <a:rect l="0" t="0" r="0" b="0"/>
              <a:pathLst>
                <a:path w="44451" h="241301">
                  <a:moveTo>
                    <a:pt x="0" y="0"/>
                  </a:moveTo>
                  <a:lnTo>
                    <a:pt x="3372" y="63078"/>
                  </a:lnTo>
                  <a:lnTo>
                    <a:pt x="10984" y="116405"/>
                  </a:lnTo>
                  <a:lnTo>
                    <a:pt x="17543" y="173007"/>
                  </a:lnTo>
                  <a:lnTo>
                    <a:pt x="24875" y="203034"/>
                  </a:lnTo>
                  <a:lnTo>
                    <a:pt x="39956" y="226895"/>
                  </a:lnTo>
                  <a:lnTo>
                    <a:pt x="4445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3419A5B-F5D6-4674-ABC3-E7463CCDA9B8}"/>
                </a:ext>
              </a:extLst>
            </p:cNvPr>
            <p:cNvSpPr/>
            <p:nvPr/>
          </p:nvSpPr>
          <p:spPr>
            <a:xfrm>
              <a:off x="8054598" y="2141123"/>
              <a:ext cx="220934" cy="228021"/>
            </a:xfrm>
            <a:custGeom>
              <a:avLst/>
              <a:gdLst/>
              <a:ahLst/>
              <a:cxnLst/>
              <a:rect l="0" t="0" r="0" b="0"/>
              <a:pathLst>
                <a:path w="220934" h="228021">
                  <a:moveTo>
                    <a:pt x="28952" y="30577"/>
                  </a:moveTo>
                  <a:lnTo>
                    <a:pt x="10084" y="24802"/>
                  </a:lnTo>
                  <a:lnTo>
                    <a:pt x="341" y="18368"/>
                  </a:lnTo>
                  <a:lnTo>
                    <a:pt x="0" y="14676"/>
                  </a:lnTo>
                  <a:lnTo>
                    <a:pt x="2595" y="10804"/>
                  </a:lnTo>
                  <a:lnTo>
                    <a:pt x="7148" y="6812"/>
                  </a:lnTo>
                  <a:lnTo>
                    <a:pt x="21613" y="2376"/>
                  </a:lnTo>
                  <a:lnTo>
                    <a:pt x="72828" y="0"/>
                  </a:lnTo>
                  <a:lnTo>
                    <a:pt x="110590" y="7727"/>
                  </a:lnTo>
                  <a:lnTo>
                    <a:pt x="130282" y="20514"/>
                  </a:lnTo>
                  <a:lnTo>
                    <a:pt x="133900" y="26691"/>
                  </a:lnTo>
                  <a:lnTo>
                    <a:pt x="136038" y="41079"/>
                  </a:lnTo>
                  <a:lnTo>
                    <a:pt x="130874" y="55000"/>
                  </a:lnTo>
                  <a:lnTo>
                    <a:pt x="110311" y="81184"/>
                  </a:lnTo>
                  <a:lnTo>
                    <a:pt x="92099" y="96999"/>
                  </a:lnTo>
                  <a:lnTo>
                    <a:pt x="90100" y="101669"/>
                  </a:lnTo>
                  <a:lnTo>
                    <a:pt x="90884" y="106194"/>
                  </a:lnTo>
                  <a:lnTo>
                    <a:pt x="93523" y="110622"/>
                  </a:lnTo>
                  <a:lnTo>
                    <a:pt x="98811" y="113573"/>
                  </a:lnTo>
                  <a:lnTo>
                    <a:pt x="136407" y="118311"/>
                  </a:lnTo>
                  <a:lnTo>
                    <a:pt x="172973" y="122895"/>
                  </a:lnTo>
                  <a:lnTo>
                    <a:pt x="200507" y="133190"/>
                  </a:lnTo>
                  <a:lnTo>
                    <a:pt x="211738" y="141799"/>
                  </a:lnTo>
                  <a:lnTo>
                    <a:pt x="219081" y="152681"/>
                  </a:lnTo>
                  <a:lnTo>
                    <a:pt x="220933" y="168336"/>
                  </a:lnTo>
                  <a:lnTo>
                    <a:pt x="220440" y="177450"/>
                  </a:lnTo>
                  <a:lnTo>
                    <a:pt x="217288" y="184937"/>
                  </a:lnTo>
                  <a:lnTo>
                    <a:pt x="200075" y="202216"/>
                  </a:lnTo>
                  <a:lnTo>
                    <a:pt x="165238" y="225056"/>
                  </a:lnTo>
                  <a:lnTo>
                    <a:pt x="150907" y="228020"/>
                  </a:lnTo>
                  <a:lnTo>
                    <a:pt x="117852" y="2274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D8FED3B-2E43-46A5-AC76-2181C3356DE6}"/>
                </a:ext>
              </a:extLst>
            </p:cNvPr>
            <p:cNvSpPr/>
            <p:nvPr/>
          </p:nvSpPr>
          <p:spPr>
            <a:xfrm>
              <a:off x="8381740" y="2125101"/>
              <a:ext cx="108211" cy="231502"/>
            </a:xfrm>
            <a:custGeom>
              <a:avLst/>
              <a:gdLst/>
              <a:ahLst/>
              <a:cxnLst/>
              <a:rect l="0" t="0" r="0" b="0"/>
              <a:pathLst>
                <a:path w="108211" h="231502">
                  <a:moveTo>
                    <a:pt x="108210" y="40249"/>
                  </a:moveTo>
                  <a:lnTo>
                    <a:pt x="98097" y="36878"/>
                  </a:lnTo>
                  <a:lnTo>
                    <a:pt x="78324" y="38153"/>
                  </a:lnTo>
                  <a:lnTo>
                    <a:pt x="35152" y="52274"/>
                  </a:lnTo>
                  <a:lnTo>
                    <a:pt x="13892" y="63960"/>
                  </a:lnTo>
                  <a:lnTo>
                    <a:pt x="4436" y="75952"/>
                  </a:lnTo>
                  <a:lnTo>
                    <a:pt x="928" y="83101"/>
                  </a:lnTo>
                  <a:lnTo>
                    <a:pt x="0" y="89984"/>
                  </a:lnTo>
                  <a:lnTo>
                    <a:pt x="2731" y="103275"/>
                  </a:lnTo>
                  <a:lnTo>
                    <a:pt x="14293" y="116239"/>
                  </a:lnTo>
                  <a:lnTo>
                    <a:pt x="76372" y="173548"/>
                  </a:lnTo>
                  <a:lnTo>
                    <a:pt x="93376" y="193893"/>
                  </a:lnTo>
                  <a:lnTo>
                    <a:pt x="96208" y="207784"/>
                  </a:lnTo>
                  <a:lnTo>
                    <a:pt x="95975" y="215439"/>
                  </a:lnTo>
                  <a:lnTo>
                    <a:pt x="93703" y="221248"/>
                  </a:lnTo>
                  <a:lnTo>
                    <a:pt x="85535" y="229584"/>
                  </a:lnTo>
                  <a:lnTo>
                    <a:pt x="79688" y="231383"/>
                  </a:lnTo>
                  <a:lnTo>
                    <a:pt x="65665" y="231501"/>
                  </a:lnTo>
                  <a:lnTo>
                    <a:pt x="53789" y="227321"/>
                  </a:lnTo>
                  <a:lnTo>
                    <a:pt x="48645" y="224230"/>
                  </a:lnTo>
                  <a:lnTo>
                    <a:pt x="41050" y="215152"/>
                  </a:lnTo>
                  <a:lnTo>
                    <a:pt x="38037" y="209768"/>
                  </a:lnTo>
                  <a:lnTo>
                    <a:pt x="37439" y="203356"/>
                  </a:lnTo>
                  <a:lnTo>
                    <a:pt x="49661" y="157010"/>
                  </a:lnTo>
                  <a:lnTo>
                    <a:pt x="64320" y="131517"/>
                  </a:lnTo>
                  <a:lnTo>
                    <a:pt x="74745" y="115269"/>
                  </a:lnTo>
                  <a:lnTo>
                    <a:pt x="100014" y="59721"/>
                  </a:lnTo>
                  <a:lnTo>
                    <a:pt x="105782" y="32534"/>
                  </a:lnTo>
                  <a:lnTo>
                    <a:pt x="104120" y="9976"/>
                  </a:lnTo>
                  <a:lnTo>
                    <a:pt x="100545" y="5251"/>
                  </a:lnTo>
                  <a:lnTo>
                    <a:pt x="89046" y="0"/>
                  </a:lnTo>
                  <a:lnTo>
                    <a:pt x="76410" y="1429"/>
                  </a:lnTo>
                  <a:lnTo>
                    <a:pt x="57410" y="84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8584A5B-06A4-4B45-9575-69DFE08885C0}"/>
                </a:ext>
              </a:extLst>
            </p:cNvPr>
            <p:cNvSpPr/>
            <p:nvPr/>
          </p:nvSpPr>
          <p:spPr>
            <a:xfrm>
              <a:off x="8623300" y="2098050"/>
              <a:ext cx="241301" cy="219695"/>
            </a:xfrm>
            <a:custGeom>
              <a:avLst/>
              <a:gdLst/>
              <a:ahLst/>
              <a:cxnLst/>
              <a:rect l="0" t="0" r="0" b="0"/>
              <a:pathLst>
                <a:path w="241301" h="219695">
                  <a:moveTo>
                    <a:pt x="0" y="29200"/>
                  </a:moveTo>
                  <a:lnTo>
                    <a:pt x="3372" y="19087"/>
                  </a:lnTo>
                  <a:lnTo>
                    <a:pt x="12552" y="10359"/>
                  </a:lnTo>
                  <a:lnTo>
                    <a:pt x="18951" y="6056"/>
                  </a:lnTo>
                  <a:lnTo>
                    <a:pt x="48184" y="0"/>
                  </a:lnTo>
                  <a:lnTo>
                    <a:pt x="108769" y="3141"/>
                  </a:lnTo>
                  <a:lnTo>
                    <a:pt x="126423" y="9152"/>
                  </a:lnTo>
                  <a:lnTo>
                    <a:pt x="157382" y="30257"/>
                  </a:lnTo>
                  <a:lnTo>
                    <a:pt x="165198" y="46133"/>
                  </a:lnTo>
                  <a:lnTo>
                    <a:pt x="167282" y="55305"/>
                  </a:lnTo>
                  <a:lnTo>
                    <a:pt x="165835" y="69260"/>
                  </a:lnTo>
                  <a:lnTo>
                    <a:pt x="159782" y="80165"/>
                  </a:lnTo>
                  <a:lnTo>
                    <a:pt x="101277" y="138120"/>
                  </a:lnTo>
                  <a:lnTo>
                    <a:pt x="42459" y="184366"/>
                  </a:lnTo>
                  <a:lnTo>
                    <a:pt x="30864" y="195529"/>
                  </a:lnTo>
                  <a:lnTo>
                    <a:pt x="29043" y="200764"/>
                  </a:lnTo>
                  <a:lnTo>
                    <a:pt x="29945" y="205665"/>
                  </a:lnTo>
                  <a:lnTo>
                    <a:pt x="32663" y="210343"/>
                  </a:lnTo>
                  <a:lnTo>
                    <a:pt x="37298" y="213462"/>
                  </a:lnTo>
                  <a:lnTo>
                    <a:pt x="57304" y="217852"/>
                  </a:lnTo>
                  <a:lnTo>
                    <a:pt x="114433" y="219592"/>
                  </a:lnTo>
                  <a:lnTo>
                    <a:pt x="173574" y="219694"/>
                  </a:lnTo>
                  <a:lnTo>
                    <a:pt x="233774" y="208716"/>
                  </a:lnTo>
                  <a:lnTo>
                    <a:pt x="241300" y="20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38E95BF-19E0-400B-A80F-C4F0AD3DD549}"/>
                </a:ext>
              </a:extLst>
            </p:cNvPr>
            <p:cNvSpPr/>
            <p:nvPr/>
          </p:nvSpPr>
          <p:spPr>
            <a:xfrm>
              <a:off x="8955848" y="2127250"/>
              <a:ext cx="169103" cy="149852"/>
            </a:xfrm>
            <a:custGeom>
              <a:avLst/>
              <a:gdLst/>
              <a:ahLst/>
              <a:cxnLst/>
              <a:rect l="0" t="0" r="0" b="0"/>
              <a:pathLst>
                <a:path w="169103" h="149852">
                  <a:moveTo>
                    <a:pt x="16702" y="0"/>
                  </a:moveTo>
                  <a:lnTo>
                    <a:pt x="815" y="54155"/>
                  </a:lnTo>
                  <a:lnTo>
                    <a:pt x="0" y="84328"/>
                  </a:lnTo>
                  <a:lnTo>
                    <a:pt x="4810" y="102625"/>
                  </a:lnTo>
                  <a:lnTo>
                    <a:pt x="13533" y="116402"/>
                  </a:lnTo>
                  <a:lnTo>
                    <a:pt x="18822" y="122051"/>
                  </a:lnTo>
                  <a:lnTo>
                    <a:pt x="63809" y="143795"/>
                  </a:lnTo>
                  <a:lnTo>
                    <a:pt x="87340" y="149851"/>
                  </a:lnTo>
                  <a:lnTo>
                    <a:pt x="112185" y="149763"/>
                  </a:lnTo>
                  <a:lnTo>
                    <a:pt x="169102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685CCE2-A3A2-4A57-90ED-2029D64D7D9C}"/>
                </a:ext>
              </a:extLst>
            </p:cNvPr>
            <p:cNvSpPr/>
            <p:nvPr/>
          </p:nvSpPr>
          <p:spPr>
            <a:xfrm>
              <a:off x="9131912" y="2063750"/>
              <a:ext cx="24789" cy="311151"/>
            </a:xfrm>
            <a:custGeom>
              <a:avLst/>
              <a:gdLst/>
              <a:ahLst/>
              <a:cxnLst/>
              <a:rect l="0" t="0" r="0" b="0"/>
              <a:pathLst>
                <a:path w="24789" h="311151">
                  <a:moveTo>
                    <a:pt x="24788" y="0"/>
                  </a:moveTo>
                  <a:lnTo>
                    <a:pt x="18047" y="10113"/>
                  </a:lnTo>
                  <a:lnTo>
                    <a:pt x="8901" y="46996"/>
                  </a:lnTo>
                  <a:lnTo>
                    <a:pt x="5310" y="105740"/>
                  </a:lnTo>
                  <a:lnTo>
                    <a:pt x="0" y="166689"/>
                  </a:lnTo>
                  <a:lnTo>
                    <a:pt x="3806" y="221312"/>
                  </a:lnTo>
                  <a:lnTo>
                    <a:pt x="12226" y="276742"/>
                  </a:lnTo>
                  <a:lnTo>
                    <a:pt x="18438" y="3111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632643-5AF0-4834-BEA7-FC7BBA09CD75}"/>
                </a:ext>
              </a:extLst>
            </p:cNvPr>
            <p:cNvSpPr/>
            <p:nvPr/>
          </p:nvSpPr>
          <p:spPr>
            <a:xfrm>
              <a:off x="9256282" y="2120900"/>
              <a:ext cx="237344" cy="214078"/>
            </a:xfrm>
            <a:custGeom>
              <a:avLst/>
              <a:gdLst/>
              <a:ahLst/>
              <a:cxnLst/>
              <a:rect l="0" t="0" r="0" b="0"/>
              <a:pathLst>
                <a:path w="237344" h="214078">
                  <a:moveTo>
                    <a:pt x="90918" y="0"/>
                  </a:moveTo>
                  <a:lnTo>
                    <a:pt x="41461" y="53221"/>
                  </a:lnTo>
                  <a:lnTo>
                    <a:pt x="10564" y="110208"/>
                  </a:lnTo>
                  <a:lnTo>
                    <a:pt x="1179" y="135508"/>
                  </a:lnTo>
                  <a:lnTo>
                    <a:pt x="0" y="150537"/>
                  </a:lnTo>
                  <a:lnTo>
                    <a:pt x="672" y="157508"/>
                  </a:lnTo>
                  <a:lnTo>
                    <a:pt x="11732" y="180803"/>
                  </a:lnTo>
                  <a:lnTo>
                    <a:pt x="28415" y="198837"/>
                  </a:lnTo>
                  <a:lnTo>
                    <a:pt x="46763" y="209747"/>
                  </a:lnTo>
                  <a:lnTo>
                    <a:pt x="68976" y="214077"/>
                  </a:lnTo>
                  <a:lnTo>
                    <a:pt x="124021" y="206901"/>
                  </a:lnTo>
                  <a:lnTo>
                    <a:pt x="158501" y="188722"/>
                  </a:lnTo>
                  <a:lnTo>
                    <a:pt x="208027" y="147880"/>
                  </a:lnTo>
                  <a:lnTo>
                    <a:pt x="234107" y="111170"/>
                  </a:lnTo>
                  <a:lnTo>
                    <a:pt x="237343" y="94800"/>
                  </a:lnTo>
                  <a:lnTo>
                    <a:pt x="233672" y="64665"/>
                  </a:lnTo>
                  <a:lnTo>
                    <a:pt x="221410" y="44796"/>
                  </a:lnTo>
                  <a:lnTo>
                    <a:pt x="197629" y="28873"/>
                  </a:lnTo>
                  <a:lnTo>
                    <a:pt x="152919" y="16627"/>
                  </a:lnTo>
                  <a:lnTo>
                    <a:pt x="90720" y="13217"/>
                  </a:lnTo>
                  <a:lnTo>
                    <a:pt x="40118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E5843794-AA05-4A24-BBCB-6A739F6269A4}"/>
              </a:ext>
            </a:extLst>
          </p:cNvPr>
          <p:cNvSpPr/>
          <p:nvPr/>
        </p:nvSpPr>
        <p:spPr>
          <a:xfrm>
            <a:off x="5029200" y="2565400"/>
            <a:ext cx="38101" cy="266701"/>
          </a:xfrm>
          <a:custGeom>
            <a:avLst/>
            <a:gdLst/>
            <a:ahLst/>
            <a:cxnLst/>
            <a:rect l="0" t="0" r="0" b="0"/>
            <a:pathLst>
              <a:path w="38101" h="266701">
                <a:moveTo>
                  <a:pt x="0" y="0"/>
                </a:moveTo>
                <a:lnTo>
                  <a:pt x="3371" y="56336"/>
                </a:lnTo>
                <a:lnTo>
                  <a:pt x="11555" y="116226"/>
                </a:lnTo>
                <a:lnTo>
                  <a:pt x="17575" y="174291"/>
                </a:lnTo>
                <a:lnTo>
                  <a:pt x="27802" y="233490"/>
                </a:lnTo>
                <a:lnTo>
                  <a:pt x="38100" y="266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653DD43-A24B-46B3-8908-5242B8301092}"/>
              </a:ext>
            </a:extLst>
          </p:cNvPr>
          <p:cNvGrpSpPr/>
          <p:nvPr/>
        </p:nvGrpSpPr>
        <p:grpSpPr>
          <a:xfrm>
            <a:off x="4629150" y="2470150"/>
            <a:ext cx="3964364" cy="786664"/>
            <a:chOff x="4629150" y="2470150"/>
            <a:chExt cx="3964364" cy="786664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50463FE-90EE-4A42-9C40-949D0E1E3F58}"/>
                </a:ext>
              </a:extLst>
            </p:cNvPr>
            <p:cNvSpPr/>
            <p:nvPr/>
          </p:nvSpPr>
          <p:spPr>
            <a:xfrm>
              <a:off x="4629150" y="2848110"/>
              <a:ext cx="1365251" cy="41141"/>
            </a:xfrm>
            <a:custGeom>
              <a:avLst/>
              <a:gdLst/>
              <a:ahLst/>
              <a:cxnLst/>
              <a:rect l="0" t="0" r="0" b="0"/>
              <a:pathLst>
                <a:path w="1365251" h="41141">
                  <a:moveTo>
                    <a:pt x="0" y="41140"/>
                  </a:moveTo>
                  <a:lnTo>
                    <a:pt x="56487" y="30156"/>
                  </a:lnTo>
                  <a:lnTo>
                    <a:pt x="119096" y="22745"/>
                  </a:lnTo>
                  <a:lnTo>
                    <a:pt x="135717" y="22381"/>
                  </a:lnTo>
                  <a:lnTo>
                    <a:pt x="152511" y="16575"/>
                  </a:lnTo>
                  <a:lnTo>
                    <a:pt x="170088" y="9056"/>
                  </a:lnTo>
                  <a:lnTo>
                    <a:pt x="226605" y="2862"/>
                  </a:lnTo>
                  <a:lnTo>
                    <a:pt x="265261" y="0"/>
                  </a:lnTo>
                  <a:lnTo>
                    <a:pt x="321137" y="2773"/>
                  </a:lnTo>
                  <a:lnTo>
                    <a:pt x="382086" y="3017"/>
                  </a:lnTo>
                  <a:lnTo>
                    <a:pt x="442714" y="3038"/>
                  </a:lnTo>
                  <a:lnTo>
                    <a:pt x="505196" y="8066"/>
                  </a:lnTo>
                  <a:lnTo>
                    <a:pt x="565461" y="14300"/>
                  </a:lnTo>
                  <a:lnTo>
                    <a:pt x="623651" y="20640"/>
                  </a:lnTo>
                  <a:lnTo>
                    <a:pt x="679011" y="26989"/>
                  </a:lnTo>
                  <a:lnTo>
                    <a:pt x="737738" y="28312"/>
                  </a:lnTo>
                  <a:lnTo>
                    <a:pt x="795625" y="28423"/>
                  </a:lnTo>
                  <a:lnTo>
                    <a:pt x="858994" y="28439"/>
                  </a:lnTo>
                  <a:lnTo>
                    <a:pt x="910041" y="28440"/>
                  </a:lnTo>
                  <a:lnTo>
                    <a:pt x="968537" y="23414"/>
                  </a:lnTo>
                  <a:lnTo>
                    <a:pt x="1027112" y="22206"/>
                  </a:lnTo>
                  <a:lnTo>
                    <a:pt x="1085005" y="22100"/>
                  </a:lnTo>
                  <a:lnTo>
                    <a:pt x="1147828" y="21386"/>
                  </a:lnTo>
                  <a:lnTo>
                    <a:pt x="1205289" y="16329"/>
                  </a:lnTo>
                  <a:lnTo>
                    <a:pt x="1264327" y="15818"/>
                  </a:lnTo>
                  <a:lnTo>
                    <a:pt x="1325166" y="9983"/>
                  </a:lnTo>
                  <a:lnTo>
                    <a:pt x="1365250" y="93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867DD8E-9753-4740-8E70-A65FB3E5612E}"/>
                </a:ext>
              </a:extLst>
            </p:cNvPr>
            <p:cNvSpPr/>
            <p:nvPr/>
          </p:nvSpPr>
          <p:spPr>
            <a:xfrm>
              <a:off x="4924229" y="2927350"/>
              <a:ext cx="41472" cy="273051"/>
            </a:xfrm>
            <a:custGeom>
              <a:avLst/>
              <a:gdLst/>
              <a:ahLst/>
              <a:cxnLst/>
              <a:rect l="0" t="0" r="0" b="0"/>
              <a:pathLst>
                <a:path w="41472" h="273051">
                  <a:moveTo>
                    <a:pt x="3371" y="0"/>
                  </a:moveTo>
                  <a:lnTo>
                    <a:pt x="0" y="10113"/>
                  </a:lnTo>
                  <a:lnTo>
                    <a:pt x="1275" y="29886"/>
                  </a:lnTo>
                  <a:lnTo>
                    <a:pt x="14122" y="90734"/>
                  </a:lnTo>
                  <a:lnTo>
                    <a:pt x="21367" y="148859"/>
                  </a:lnTo>
                  <a:lnTo>
                    <a:pt x="31167" y="208191"/>
                  </a:lnTo>
                  <a:lnTo>
                    <a:pt x="39626" y="254805"/>
                  </a:lnTo>
                  <a:lnTo>
                    <a:pt x="41471" y="273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0A317A1-2110-4EB9-975D-A2ABF8CD6EAC}"/>
                </a:ext>
              </a:extLst>
            </p:cNvPr>
            <p:cNvSpPr/>
            <p:nvPr/>
          </p:nvSpPr>
          <p:spPr>
            <a:xfrm>
              <a:off x="5099050" y="3149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BF5214E-11BC-46E3-BE80-D3C139D35871}"/>
                </a:ext>
              </a:extLst>
            </p:cNvPr>
            <p:cNvSpPr/>
            <p:nvPr/>
          </p:nvSpPr>
          <p:spPr>
            <a:xfrm>
              <a:off x="5222134" y="2882900"/>
              <a:ext cx="235529" cy="257350"/>
            </a:xfrm>
            <a:custGeom>
              <a:avLst/>
              <a:gdLst/>
              <a:ahLst/>
              <a:cxnLst/>
              <a:rect l="0" t="0" r="0" b="0"/>
              <a:pathLst>
                <a:path w="235529" h="257350">
                  <a:moveTo>
                    <a:pt x="137266" y="57150"/>
                  </a:moveTo>
                  <a:lnTo>
                    <a:pt x="107773" y="31420"/>
                  </a:lnTo>
                  <a:lnTo>
                    <a:pt x="100671" y="27296"/>
                  </a:lnTo>
                  <a:lnTo>
                    <a:pt x="59560" y="20679"/>
                  </a:lnTo>
                  <a:lnTo>
                    <a:pt x="9484" y="19265"/>
                  </a:lnTo>
                  <a:lnTo>
                    <a:pt x="4100" y="21310"/>
                  </a:lnTo>
                  <a:lnTo>
                    <a:pt x="1217" y="24790"/>
                  </a:lnTo>
                  <a:lnTo>
                    <a:pt x="0" y="29227"/>
                  </a:lnTo>
                  <a:lnTo>
                    <a:pt x="2411" y="39800"/>
                  </a:lnTo>
                  <a:lnTo>
                    <a:pt x="8892" y="50850"/>
                  </a:lnTo>
                  <a:lnTo>
                    <a:pt x="24440" y="64299"/>
                  </a:lnTo>
                  <a:lnTo>
                    <a:pt x="82662" y="98838"/>
                  </a:lnTo>
                  <a:lnTo>
                    <a:pt x="143517" y="143034"/>
                  </a:lnTo>
                  <a:lnTo>
                    <a:pt x="162637" y="159738"/>
                  </a:lnTo>
                  <a:lnTo>
                    <a:pt x="178336" y="184835"/>
                  </a:lnTo>
                  <a:lnTo>
                    <a:pt x="185183" y="211242"/>
                  </a:lnTo>
                  <a:lnTo>
                    <a:pt x="183022" y="226530"/>
                  </a:lnTo>
                  <a:lnTo>
                    <a:pt x="180470" y="233570"/>
                  </a:lnTo>
                  <a:lnTo>
                    <a:pt x="170109" y="245155"/>
                  </a:lnTo>
                  <a:lnTo>
                    <a:pt x="156096" y="253597"/>
                  </a:lnTo>
                  <a:lnTo>
                    <a:pt x="140461" y="257349"/>
                  </a:lnTo>
                  <a:lnTo>
                    <a:pt x="119163" y="256090"/>
                  </a:lnTo>
                  <a:lnTo>
                    <a:pt x="113908" y="252571"/>
                  </a:lnTo>
                  <a:lnTo>
                    <a:pt x="106188" y="241135"/>
                  </a:lnTo>
                  <a:lnTo>
                    <a:pt x="104169" y="226646"/>
                  </a:lnTo>
                  <a:lnTo>
                    <a:pt x="104618" y="218830"/>
                  </a:lnTo>
                  <a:lnTo>
                    <a:pt x="115363" y="194347"/>
                  </a:lnTo>
                  <a:lnTo>
                    <a:pt x="133593" y="166566"/>
                  </a:lnTo>
                  <a:lnTo>
                    <a:pt x="193788" y="105744"/>
                  </a:lnTo>
                  <a:lnTo>
                    <a:pt x="231357" y="51434"/>
                  </a:lnTo>
                  <a:lnTo>
                    <a:pt x="235528" y="35325"/>
                  </a:lnTo>
                  <a:lnTo>
                    <a:pt x="234524" y="27783"/>
                  </a:lnTo>
                  <a:lnTo>
                    <a:pt x="227764" y="13759"/>
                  </a:lnTo>
                  <a:lnTo>
                    <a:pt x="222293" y="9173"/>
                  </a:lnTo>
                  <a:lnTo>
                    <a:pt x="208687" y="4077"/>
                  </a:lnTo>
                  <a:lnTo>
                    <a:pt x="17536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1DCFBAA-89FC-4F38-8E63-218246FFD938}"/>
                </a:ext>
              </a:extLst>
            </p:cNvPr>
            <p:cNvSpPr/>
            <p:nvPr/>
          </p:nvSpPr>
          <p:spPr>
            <a:xfrm>
              <a:off x="6248400" y="2753412"/>
              <a:ext cx="152401" cy="8839"/>
            </a:xfrm>
            <a:custGeom>
              <a:avLst/>
              <a:gdLst/>
              <a:ahLst/>
              <a:cxnLst/>
              <a:rect l="0" t="0" r="0" b="0"/>
              <a:pathLst>
                <a:path w="152401" h="8839">
                  <a:moveTo>
                    <a:pt x="0" y="8838"/>
                  </a:moveTo>
                  <a:lnTo>
                    <a:pt x="29886" y="0"/>
                  </a:lnTo>
                  <a:lnTo>
                    <a:pt x="83977" y="1673"/>
                  </a:lnTo>
                  <a:lnTo>
                    <a:pt x="139416" y="2416"/>
                  </a:lnTo>
                  <a:lnTo>
                    <a:pt x="152400" y="24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194AC7-B170-4AE2-BA7B-0E081A3DAD2F}"/>
                </a:ext>
              </a:extLst>
            </p:cNvPr>
            <p:cNvSpPr/>
            <p:nvPr/>
          </p:nvSpPr>
          <p:spPr>
            <a:xfrm>
              <a:off x="6280150" y="28765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61513" y="0"/>
                  </a:lnTo>
                  <a:lnTo>
                    <a:pt x="82666" y="1881"/>
                  </a:lnTo>
                  <a:lnTo>
                    <a:pt x="9525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10A1134-5F3E-436A-A238-275E5D3C2B81}"/>
                </a:ext>
              </a:extLst>
            </p:cNvPr>
            <p:cNvSpPr/>
            <p:nvPr/>
          </p:nvSpPr>
          <p:spPr>
            <a:xfrm>
              <a:off x="7054850" y="2489200"/>
              <a:ext cx="228601" cy="165101"/>
            </a:xfrm>
            <a:custGeom>
              <a:avLst/>
              <a:gdLst/>
              <a:ahLst/>
              <a:cxnLst/>
              <a:rect l="0" t="0" r="0" b="0"/>
              <a:pathLst>
                <a:path w="228601" h="165101">
                  <a:moveTo>
                    <a:pt x="0" y="0"/>
                  </a:moveTo>
                  <a:lnTo>
                    <a:pt x="35451" y="47366"/>
                  </a:lnTo>
                  <a:lnTo>
                    <a:pt x="95465" y="99314"/>
                  </a:lnTo>
                  <a:lnTo>
                    <a:pt x="153898" y="131462"/>
                  </a:lnTo>
                  <a:lnTo>
                    <a:pt x="213892" y="158309"/>
                  </a:lnTo>
                  <a:lnTo>
                    <a:pt x="2286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86E3384-35A4-49CC-8AC1-5D011DBB1CCA}"/>
                </a:ext>
              </a:extLst>
            </p:cNvPr>
            <p:cNvSpPr/>
            <p:nvPr/>
          </p:nvSpPr>
          <p:spPr>
            <a:xfrm>
              <a:off x="7118350" y="2470150"/>
              <a:ext cx="88901" cy="165101"/>
            </a:xfrm>
            <a:custGeom>
              <a:avLst/>
              <a:gdLst/>
              <a:ahLst/>
              <a:cxnLst/>
              <a:rect l="0" t="0" r="0" b="0"/>
              <a:pathLst>
                <a:path w="88901" h="165101">
                  <a:moveTo>
                    <a:pt x="88900" y="0"/>
                  </a:moveTo>
                  <a:lnTo>
                    <a:pt x="79467" y="15914"/>
                  </a:lnTo>
                  <a:lnTo>
                    <a:pt x="52829" y="76091"/>
                  </a:lnTo>
                  <a:lnTo>
                    <a:pt x="17688" y="137816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DFEF614-3759-4BFA-8A9F-87267A3BFAE6}"/>
                </a:ext>
              </a:extLst>
            </p:cNvPr>
            <p:cNvSpPr/>
            <p:nvPr/>
          </p:nvSpPr>
          <p:spPr>
            <a:xfrm>
              <a:off x="6692900" y="2755900"/>
              <a:ext cx="1238251" cy="19051"/>
            </a:xfrm>
            <a:custGeom>
              <a:avLst/>
              <a:gdLst/>
              <a:ahLst/>
              <a:cxnLst/>
              <a:rect l="0" t="0" r="0" b="0"/>
              <a:pathLst>
                <a:path w="1238251" h="19051">
                  <a:moveTo>
                    <a:pt x="0" y="0"/>
                  </a:moveTo>
                  <a:lnTo>
                    <a:pt x="18031" y="4364"/>
                  </a:lnTo>
                  <a:lnTo>
                    <a:pt x="74771" y="10539"/>
                  </a:lnTo>
                  <a:lnTo>
                    <a:pt x="133390" y="12574"/>
                  </a:lnTo>
                  <a:lnTo>
                    <a:pt x="191061" y="12689"/>
                  </a:lnTo>
                  <a:lnTo>
                    <a:pt x="254049" y="7673"/>
                  </a:lnTo>
                  <a:lnTo>
                    <a:pt x="311287" y="10888"/>
                  </a:lnTo>
                  <a:lnTo>
                    <a:pt x="369294" y="15832"/>
                  </a:lnTo>
                  <a:lnTo>
                    <a:pt x="426905" y="18626"/>
                  </a:lnTo>
                  <a:lnTo>
                    <a:pt x="489848" y="18994"/>
                  </a:lnTo>
                  <a:lnTo>
                    <a:pt x="544813" y="19039"/>
                  </a:lnTo>
                  <a:lnTo>
                    <a:pt x="596646" y="19048"/>
                  </a:lnTo>
                  <a:lnTo>
                    <a:pt x="648355" y="19049"/>
                  </a:lnTo>
                  <a:lnTo>
                    <a:pt x="701635" y="19050"/>
                  </a:lnTo>
                  <a:lnTo>
                    <a:pt x="753290" y="15679"/>
                  </a:lnTo>
                  <a:lnTo>
                    <a:pt x="806690" y="13289"/>
                  </a:lnTo>
                  <a:lnTo>
                    <a:pt x="860303" y="12816"/>
                  </a:lnTo>
                  <a:lnTo>
                    <a:pt x="921152" y="12715"/>
                  </a:lnTo>
                  <a:lnTo>
                    <a:pt x="980932" y="9331"/>
                  </a:lnTo>
                  <a:lnTo>
                    <a:pt x="1034892" y="6743"/>
                  </a:lnTo>
                  <a:lnTo>
                    <a:pt x="1096655" y="6384"/>
                  </a:lnTo>
                  <a:lnTo>
                    <a:pt x="1154209" y="6353"/>
                  </a:lnTo>
                  <a:lnTo>
                    <a:pt x="1216203" y="12817"/>
                  </a:lnTo>
                  <a:lnTo>
                    <a:pt x="1238250" y="19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482144D-5860-482B-A790-45F4DE40841F}"/>
                </a:ext>
              </a:extLst>
            </p:cNvPr>
            <p:cNvSpPr/>
            <p:nvPr/>
          </p:nvSpPr>
          <p:spPr>
            <a:xfrm>
              <a:off x="6832600" y="2946400"/>
              <a:ext cx="44451" cy="285751"/>
            </a:xfrm>
            <a:custGeom>
              <a:avLst/>
              <a:gdLst/>
              <a:ahLst/>
              <a:cxnLst/>
              <a:rect l="0" t="0" r="0" b="0"/>
              <a:pathLst>
                <a:path w="44451" h="285751">
                  <a:moveTo>
                    <a:pt x="0" y="0"/>
                  </a:moveTo>
                  <a:lnTo>
                    <a:pt x="12864" y="60250"/>
                  </a:lnTo>
                  <a:lnTo>
                    <a:pt x="23306" y="121058"/>
                  </a:lnTo>
                  <a:lnTo>
                    <a:pt x="33869" y="184203"/>
                  </a:lnTo>
                  <a:lnTo>
                    <a:pt x="42568" y="238868"/>
                  </a:lnTo>
                  <a:lnTo>
                    <a:pt x="44450" y="2857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8F34A66-DA35-49A1-9083-D423313F7F40}"/>
                </a:ext>
              </a:extLst>
            </p:cNvPr>
            <p:cNvSpPr/>
            <p:nvPr/>
          </p:nvSpPr>
          <p:spPr>
            <a:xfrm>
              <a:off x="7029450" y="2984500"/>
              <a:ext cx="248739" cy="272314"/>
            </a:xfrm>
            <a:custGeom>
              <a:avLst/>
              <a:gdLst/>
              <a:ahLst/>
              <a:cxnLst/>
              <a:rect l="0" t="0" r="0" b="0"/>
              <a:pathLst>
                <a:path w="248739" h="272314">
                  <a:moveTo>
                    <a:pt x="0" y="0"/>
                  </a:moveTo>
                  <a:lnTo>
                    <a:pt x="62444" y="6907"/>
                  </a:lnTo>
                  <a:lnTo>
                    <a:pt x="99919" y="17712"/>
                  </a:lnTo>
                  <a:lnTo>
                    <a:pt x="131125" y="39736"/>
                  </a:lnTo>
                  <a:lnTo>
                    <a:pt x="141298" y="53409"/>
                  </a:lnTo>
                  <a:lnTo>
                    <a:pt x="144999" y="61006"/>
                  </a:lnTo>
                  <a:lnTo>
                    <a:pt x="147229" y="76973"/>
                  </a:lnTo>
                  <a:lnTo>
                    <a:pt x="145163" y="92771"/>
                  </a:lnTo>
                  <a:lnTo>
                    <a:pt x="128443" y="130045"/>
                  </a:lnTo>
                  <a:lnTo>
                    <a:pt x="118469" y="140818"/>
                  </a:lnTo>
                  <a:lnTo>
                    <a:pt x="112846" y="144679"/>
                  </a:lnTo>
                  <a:lnTo>
                    <a:pt x="111214" y="147958"/>
                  </a:lnTo>
                  <a:lnTo>
                    <a:pt x="112242" y="150850"/>
                  </a:lnTo>
                  <a:lnTo>
                    <a:pt x="115045" y="153483"/>
                  </a:lnTo>
                  <a:lnTo>
                    <a:pt x="171091" y="161659"/>
                  </a:lnTo>
                  <a:lnTo>
                    <a:pt x="206073" y="174193"/>
                  </a:lnTo>
                  <a:lnTo>
                    <a:pt x="232039" y="191313"/>
                  </a:lnTo>
                  <a:lnTo>
                    <a:pt x="246396" y="209791"/>
                  </a:lnTo>
                  <a:lnTo>
                    <a:pt x="248738" y="222357"/>
                  </a:lnTo>
                  <a:lnTo>
                    <a:pt x="248376" y="228672"/>
                  </a:lnTo>
                  <a:lnTo>
                    <a:pt x="242328" y="239450"/>
                  </a:lnTo>
                  <a:lnTo>
                    <a:pt x="221199" y="257868"/>
                  </a:lnTo>
                  <a:lnTo>
                    <a:pt x="192776" y="267454"/>
                  </a:lnTo>
                  <a:lnTo>
                    <a:pt x="136577" y="272313"/>
                  </a:lnTo>
                  <a:lnTo>
                    <a:pt x="112669" y="270950"/>
                  </a:lnTo>
                  <a:lnTo>
                    <a:pt x="9525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E1FD598-B04C-430C-BD6F-0CEBB30168F5}"/>
                </a:ext>
              </a:extLst>
            </p:cNvPr>
            <p:cNvSpPr/>
            <p:nvPr/>
          </p:nvSpPr>
          <p:spPr>
            <a:xfrm>
              <a:off x="7338394" y="2891189"/>
              <a:ext cx="208033" cy="304554"/>
            </a:xfrm>
            <a:custGeom>
              <a:avLst/>
              <a:gdLst/>
              <a:ahLst/>
              <a:cxnLst/>
              <a:rect l="0" t="0" r="0" b="0"/>
              <a:pathLst>
                <a:path w="208033" h="304554">
                  <a:moveTo>
                    <a:pt x="135556" y="112361"/>
                  </a:moveTo>
                  <a:lnTo>
                    <a:pt x="129780" y="93494"/>
                  </a:lnTo>
                  <a:lnTo>
                    <a:pt x="123347" y="83750"/>
                  </a:lnTo>
                  <a:lnTo>
                    <a:pt x="113902" y="76597"/>
                  </a:lnTo>
                  <a:lnTo>
                    <a:pt x="92921" y="68603"/>
                  </a:lnTo>
                  <a:lnTo>
                    <a:pt x="31945" y="56506"/>
                  </a:lnTo>
                  <a:lnTo>
                    <a:pt x="9842" y="58966"/>
                  </a:lnTo>
                  <a:lnTo>
                    <a:pt x="5180" y="62653"/>
                  </a:lnTo>
                  <a:lnTo>
                    <a:pt x="0" y="74276"/>
                  </a:lnTo>
                  <a:lnTo>
                    <a:pt x="736" y="79915"/>
                  </a:lnTo>
                  <a:lnTo>
                    <a:pt x="7197" y="89945"/>
                  </a:lnTo>
                  <a:lnTo>
                    <a:pt x="64395" y="131694"/>
                  </a:lnTo>
                  <a:lnTo>
                    <a:pt x="121922" y="170694"/>
                  </a:lnTo>
                  <a:lnTo>
                    <a:pt x="177232" y="217233"/>
                  </a:lnTo>
                  <a:lnTo>
                    <a:pt x="187023" y="233980"/>
                  </a:lnTo>
                  <a:lnTo>
                    <a:pt x="194393" y="255719"/>
                  </a:lnTo>
                  <a:lnTo>
                    <a:pt x="195102" y="269915"/>
                  </a:lnTo>
                  <a:lnTo>
                    <a:pt x="192360" y="282574"/>
                  </a:lnTo>
                  <a:lnTo>
                    <a:pt x="186437" y="292904"/>
                  </a:lnTo>
                  <a:lnTo>
                    <a:pt x="175338" y="300317"/>
                  </a:lnTo>
                  <a:lnTo>
                    <a:pt x="161703" y="304553"/>
                  </a:lnTo>
                  <a:lnTo>
                    <a:pt x="148588" y="304083"/>
                  </a:lnTo>
                  <a:lnTo>
                    <a:pt x="137585" y="299641"/>
                  </a:lnTo>
                  <a:lnTo>
                    <a:pt x="132676" y="296481"/>
                  </a:lnTo>
                  <a:lnTo>
                    <a:pt x="125339" y="287325"/>
                  </a:lnTo>
                  <a:lnTo>
                    <a:pt x="122394" y="281921"/>
                  </a:lnTo>
                  <a:lnTo>
                    <a:pt x="118251" y="257459"/>
                  </a:lnTo>
                  <a:lnTo>
                    <a:pt x="122927" y="239878"/>
                  </a:lnTo>
                  <a:lnTo>
                    <a:pt x="150964" y="182479"/>
                  </a:lnTo>
                  <a:lnTo>
                    <a:pt x="184124" y="125068"/>
                  </a:lnTo>
                  <a:lnTo>
                    <a:pt x="197570" y="95899"/>
                  </a:lnTo>
                  <a:lnTo>
                    <a:pt x="208032" y="51318"/>
                  </a:lnTo>
                  <a:lnTo>
                    <a:pt x="207044" y="34196"/>
                  </a:lnTo>
                  <a:lnTo>
                    <a:pt x="200489" y="20941"/>
                  </a:lnTo>
                  <a:lnTo>
                    <a:pt x="195778" y="15431"/>
                  </a:lnTo>
                  <a:lnTo>
                    <a:pt x="183017" y="7427"/>
                  </a:lnTo>
                  <a:lnTo>
                    <a:pt x="167939" y="2224"/>
                  </a:lnTo>
                  <a:lnTo>
                    <a:pt x="143583" y="0"/>
                  </a:lnTo>
                  <a:lnTo>
                    <a:pt x="120610" y="3496"/>
                  </a:lnTo>
                  <a:lnTo>
                    <a:pt x="103806" y="107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CC01D02-5F58-4201-97CE-30D33EBD2B9E}"/>
                </a:ext>
              </a:extLst>
            </p:cNvPr>
            <p:cNvSpPr/>
            <p:nvPr/>
          </p:nvSpPr>
          <p:spPr>
            <a:xfrm>
              <a:off x="7664450" y="2912103"/>
              <a:ext cx="298451" cy="222805"/>
            </a:xfrm>
            <a:custGeom>
              <a:avLst/>
              <a:gdLst/>
              <a:ahLst/>
              <a:cxnLst/>
              <a:rect l="0" t="0" r="0" b="0"/>
              <a:pathLst>
                <a:path w="298451" h="222805">
                  <a:moveTo>
                    <a:pt x="0" y="27947"/>
                  </a:moveTo>
                  <a:lnTo>
                    <a:pt x="3371" y="17834"/>
                  </a:lnTo>
                  <a:lnTo>
                    <a:pt x="10671" y="10988"/>
                  </a:lnTo>
                  <a:lnTo>
                    <a:pt x="22382" y="5593"/>
                  </a:lnTo>
                  <a:lnTo>
                    <a:pt x="49514" y="0"/>
                  </a:lnTo>
                  <a:lnTo>
                    <a:pt x="105246" y="5443"/>
                  </a:lnTo>
                  <a:lnTo>
                    <a:pt x="122975" y="13006"/>
                  </a:lnTo>
                  <a:lnTo>
                    <a:pt x="130667" y="17987"/>
                  </a:lnTo>
                  <a:lnTo>
                    <a:pt x="141094" y="31046"/>
                  </a:lnTo>
                  <a:lnTo>
                    <a:pt x="144863" y="38480"/>
                  </a:lnTo>
                  <a:lnTo>
                    <a:pt x="147169" y="54265"/>
                  </a:lnTo>
                  <a:lnTo>
                    <a:pt x="142901" y="84024"/>
                  </a:lnTo>
                  <a:lnTo>
                    <a:pt x="122305" y="117636"/>
                  </a:lnTo>
                  <a:lnTo>
                    <a:pt x="75195" y="159091"/>
                  </a:lnTo>
                  <a:lnTo>
                    <a:pt x="38012" y="184573"/>
                  </a:lnTo>
                  <a:lnTo>
                    <a:pt x="36630" y="186692"/>
                  </a:lnTo>
                  <a:lnTo>
                    <a:pt x="38531" y="187399"/>
                  </a:lnTo>
                  <a:lnTo>
                    <a:pt x="99740" y="186738"/>
                  </a:lnTo>
                  <a:lnTo>
                    <a:pt x="145330" y="195539"/>
                  </a:lnTo>
                  <a:lnTo>
                    <a:pt x="207805" y="218070"/>
                  </a:lnTo>
                  <a:lnTo>
                    <a:pt x="233728" y="222804"/>
                  </a:lnTo>
                  <a:lnTo>
                    <a:pt x="262574" y="222325"/>
                  </a:lnTo>
                  <a:lnTo>
                    <a:pt x="298450" y="2184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8A29834-ED01-4495-8C3A-BD018C32C135}"/>
                </a:ext>
              </a:extLst>
            </p:cNvPr>
            <p:cNvSpPr/>
            <p:nvPr/>
          </p:nvSpPr>
          <p:spPr>
            <a:xfrm>
              <a:off x="7988722" y="2908300"/>
              <a:ext cx="190079" cy="146051"/>
            </a:xfrm>
            <a:custGeom>
              <a:avLst/>
              <a:gdLst/>
              <a:ahLst/>
              <a:cxnLst/>
              <a:rect l="0" t="0" r="0" b="0"/>
              <a:pathLst>
                <a:path w="190079" h="146051">
                  <a:moveTo>
                    <a:pt x="24978" y="0"/>
                  </a:moveTo>
                  <a:lnTo>
                    <a:pt x="28350" y="10113"/>
                  </a:lnTo>
                  <a:lnTo>
                    <a:pt x="25670" y="41221"/>
                  </a:lnTo>
                  <a:lnTo>
                    <a:pt x="5288" y="103789"/>
                  </a:lnTo>
                  <a:lnTo>
                    <a:pt x="1269" y="111526"/>
                  </a:lnTo>
                  <a:lnTo>
                    <a:pt x="0" y="118095"/>
                  </a:lnTo>
                  <a:lnTo>
                    <a:pt x="565" y="123886"/>
                  </a:lnTo>
                  <a:lnTo>
                    <a:pt x="2352" y="129157"/>
                  </a:lnTo>
                  <a:lnTo>
                    <a:pt x="7777" y="132671"/>
                  </a:lnTo>
                  <a:lnTo>
                    <a:pt x="36345" y="137618"/>
                  </a:lnTo>
                  <a:lnTo>
                    <a:pt x="89888" y="141170"/>
                  </a:lnTo>
                  <a:lnTo>
                    <a:pt x="144652" y="145086"/>
                  </a:lnTo>
                  <a:lnTo>
                    <a:pt x="190078" y="146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E8AFC34-06E1-4A6D-AAAB-21DDA5897D5A}"/>
                </a:ext>
              </a:extLst>
            </p:cNvPr>
            <p:cNvSpPr/>
            <p:nvPr/>
          </p:nvSpPr>
          <p:spPr>
            <a:xfrm>
              <a:off x="8140709" y="2857500"/>
              <a:ext cx="12692" cy="317501"/>
            </a:xfrm>
            <a:custGeom>
              <a:avLst/>
              <a:gdLst/>
              <a:ahLst/>
              <a:cxnLst/>
              <a:rect l="0" t="0" r="0" b="0"/>
              <a:pathLst>
                <a:path w="12692" h="317501">
                  <a:moveTo>
                    <a:pt x="12691" y="0"/>
                  </a:moveTo>
                  <a:lnTo>
                    <a:pt x="1707" y="40477"/>
                  </a:lnTo>
                  <a:lnTo>
                    <a:pt x="91" y="100877"/>
                  </a:lnTo>
                  <a:lnTo>
                    <a:pt x="0" y="157638"/>
                  </a:lnTo>
                  <a:lnTo>
                    <a:pt x="5753" y="219944"/>
                  </a:lnTo>
                  <a:lnTo>
                    <a:pt x="6290" y="275281"/>
                  </a:lnTo>
                  <a:lnTo>
                    <a:pt x="7031" y="299973"/>
                  </a:lnTo>
                  <a:lnTo>
                    <a:pt x="12691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9B6769D-0AA2-419D-9A58-1BE344725152}"/>
                </a:ext>
              </a:extLst>
            </p:cNvPr>
            <p:cNvSpPr/>
            <p:nvPr/>
          </p:nvSpPr>
          <p:spPr>
            <a:xfrm>
              <a:off x="8283280" y="2851150"/>
              <a:ext cx="310234" cy="276252"/>
            </a:xfrm>
            <a:custGeom>
              <a:avLst/>
              <a:gdLst/>
              <a:ahLst/>
              <a:cxnLst/>
              <a:rect l="0" t="0" r="0" b="0"/>
              <a:pathLst>
                <a:path w="310234" h="276252">
                  <a:moveTo>
                    <a:pt x="98720" y="0"/>
                  </a:moveTo>
                  <a:lnTo>
                    <a:pt x="41933" y="57737"/>
                  </a:lnTo>
                  <a:lnTo>
                    <a:pt x="21157" y="94047"/>
                  </a:lnTo>
                  <a:lnTo>
                    <a:pt x="2180" y="146130"/>
                  </a:lnTo>
                  <a:lnTo>
                    <a:pt x="0" y="191012"/>
                  </a:lnTo>
                  <a:lnTo>
                    <a:pt x="3339" y="206956"/>
                  </a:lnTo>
                  <a:lnTo>
                    <a:pt x="13857" y="227831"/>
                  </a:lnTo>
                  <a:lnTo>
                    <a:pt x="36017" y="251967"/>
                  </a:lnTo>
                  <a:lnTo>
                    <a:pt x="49685" y="260857"/>
                  </a:lnTo>
                  <a:lnTo>
                    <a:pt x="104055" y="276251"/>
                  </a:lnTo>
                  <a:lnTo>
                    <a:pt x="159551" y="275614"/>
                  </a:lnTo>
                  <a:lnTo>
                    <a:pt x="218087" y="255598"/>
                  </a:lnTo>
                  <a:lnTo>
                    <a:pt x="245880" y="236521"/>
                  </a:lnTo>
                  <a:lnTo>
                    <a:pt x="274779" y="204791"/>
                  </a:lnTo>
                  <a:lnTo>
                    <a:pt x="308982" y="146401"/>
                  </a:lnTo>
                  <a:lnTo>
                    <a:pt x="310233" y="133506"/>
                  </a:lnTo>
                  <a:lnTo>
                    <a:pt x="305286" y="107981"/>
                  </a:lnTo>
                  <a:lnTo>
                    <a:pt x="292805" y="88909"/>
                  </a:lnTo>
                  <a:lnTo>
                    <a:pt x="268959" y="69853"/>
                  </a:lnTo>
                  <a:lnTo>
                    <a:pt x="208880" y="45008"/>
                  </a:lnTo>
                  <a:lnTo>
                    <a:pt x="177456" y="35678"/>
                  </a:lnTo>
                  <a:lnTo>
                    <a:pt x="149520" y="317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84CF079-4B9A-4343-8FBB-8384BB47F0E4}"/>
              </a:ext>
            </a:extLst>
          </p:cNvPr>
          <p:cNvGrpSpPr/>
          <p:nvPr/>
        </p:nvGrpSpPr>
        <p:grpSpPr>
          <a:xfrm>
            <a:off x="5334000" y="3244850"/>
            <a:ext cx="2540374" cy="412751"/>
            <a:chOff x="5334000" y="3244850"/>
            <a:chExt cx="2540374" cy="412751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F55F1EA-6DB8-4489-9BC4-C775577BC301}"/>
                </a:ext>
              </a:extLst>
            </p:cNvPr>
            <p:cNvSpPr/>
            <p:nvPr/>
          </p:nvSpPr>
          <p:spPr>
            <a:xfrm>
              <a:off x="6121400" y="3321955"/>
              <a:ext cx="244376" cy="335646"/>
            </a:xfrm>
            <a:custGeom>
              <a:avLst/>
              <a:gdLst/>
              <a:ahLst/>
              <a:cxnLst/>
              <a:rect l="0" t="0" r="0" b="0"/>
              <a:pathLst>
                <a:path w="244376" h="335646">
                  <a:moveTo>
                    <a:pt x="0" y="5445"/>
                  </a:moveTo>
                  <a:lnTo>
                    <a:pt x="22604" y="10471"/>
                  </a:lnTo>
                  <a:lnTo>
                    <a:pt x="83992" y="11717"/>
                  </a:lnTo>
                  <a:lnTo>
                    <a:pt x="144600" y="6029"/>
                  </a:lnTo>
                  <a:lnTo>
                    <a:pt x="200492" y="1132"/>
                  </a:lnTo>
                  <a:lnTo>
                    <a:pt x="217754" y="0"/>
                  </a:lnTo>
                  <a:lnTo>
                    <a:pt x="231070" y="3261"/>
                  </a:lnTo>
                  <a:lnTo>
                    <a:pt x="236597" y="6105"/>
                  </a:lnTo>
                  <a:lnTo>
                    <a:pt x="240281" y="11530"/>
                  </a:lnTo>
                  <a:lnTo>
                    <a:pt x="244375" y="26964"/>
                  </a:lnTo>
                  <a:lnTo>
                    <a:pt x="241933" y="59842"/>
                  </a:lnTo>
                  <a:lnTo>
                    <a:pt x="228513" y="120699"/>
                  </a:lnTo>
                  <a:lnTo>
                    <a:pt x="222369" y="173493"/>
                  </a:lnTo>
                  <a:lnTo>
                    <a:pt x="213521" y="231062"/>
                  </a:lnTo>
                  <a:lnTo>
                    <a:pt x="209899" y="286514"/>
                  </a:lnTo>
                  <a:lnTo>
                    <a:pt x="209550" y="3356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7524B31-4B57-4B08-BBE5-717AA0FA70A5}"/>
                </a:ext>
              </a:extLst>
            </p:cNvPr>
            <p:cNvSpPr/>
            <p:nvPr/>
          </p:nvSpPr>
          <p:spPr>
            <a:xfrm>
              <a:off x="6522210" y="3359150"/>
              <a:ext cx="253470" cy="256735"/>
            </a:xfrm>
            <a:custGeom>
              <a:avLst/>
              <a:gdLst/>
              <a:ahLst/>
              <a:cxnLst/>
              <a:rect l="0" t="0" r="0" b="0"/>
              <a:pathLst>
                <a:path w="253470" h="256735">
                  <a:moveTo>
                    <a:pt x="56390" y="0"/>
                  </a:moveTo>
                  <a:lnTo>
                    <a:pt x="16615" y="61851"/>
                  </a:lnTo>
                  <a:lnTo>
                    <a:pt x="5016" y="87627"/>
                  </a:lnTo>
                  <a:lnTo>
                    <a:pt x="0" y="137973"/>
                  </a:lnTo>
                  <a:lnTo>
                    <a:pt x="5165" y="179288"/>
                  </a:lnTo>
                  <a:lnTo>
                    <a:pt x="15185" y="205209"/>
                  </a:lnTo>
                  <a:lnTo>
                    <a:pt x="23025" y="217263"/>
                  </a:lnTo>
                  <a:lnTo>
                    <a:pt x="42114" y="231983"/>
                  </a:lnTo>
                  <a:lnTo>
                    <a:pt x="81652" y="249320"/>
                  </a:lnTo>
                  <a:lnTo>
                    <a:pt x="120255" y="256734"/>
                  </a:lnTo>
                  <a:lnTo>
                    <a:pt x="150458" y="252868"/>
                  </a:lnTo>
                  <a:lnTo>
                    <a:pt x="199392" y="235746"/>
                  </a:lnTo>
                  <a:lnTo>
                    <a:pt x="228762" y="213845"/>
                  </a:lnTo>
                  <a:lnTo>
                    <a:pt x="250051" y="190094"/>
                  </a:lnTo>
                  <a:lnTo>
                    <a:pt x="253469" y="175738"/>
                  </a:lnTo>
                  <a:lnTo>
                    <a:pt x="253393" y="167959"/>
                  </a:lnTo>
                  <a:lnTo>
                    <a:pt x="251225" y="161361"/>
                  </a:lnTo>
                  <a:lnTo>
                    <a:pt x="243172" y="150268"/>
                  </a:lnTo>
                  <a:lnTo>
                    <a:pt x="226739" y="136089"/>
                  </a:lnTo>
                  <a:lnTo>
                    <a:pt x="205093" y="126322"/>
                  </a:lnTo>
                  <a:lnTo>
                    <a:pt x="190919" y="125052"/>
                  </a:lnTo>
                  <a:lnTo>
                    <a:pt x="161202" y="129986"/>
                  </a:lnTo>
                  <a:lnTo>
                    <a:pt x="131689" y="146722"/>
                  </a:lnTo>
                  <a:lnTo>
                    <a:pt x="110383" y="163116"/>
                  </a:lnTo>
                  <a:lnTo>
                    <a:pt x="100297" y="182464"/>
                  </a:lnTo>
                  <a:lnTo>
                    <a:pt x="96210" y="206072"/>
                  </a:lnTo>
                  <a:lnTo>
                    <a:pt x="100840" y="2476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FC66FD2-F3F5-4A9B-92F7-916500E600FE}"/>
                </a:ext>
              </a:extLst>
            </p:cNvPr>
            <p:cNvSpPr/>
            <p:nvPr/>
          </p:nvSpPr>
          <p:spPr>
            <a:xfrm>
              <a:off x="6856206" y="3346450"/>
              <a:ext cx="170211" cy="286971"/>
            </a:xfrm>
            <a:custGeom>
              <a:avLst/>
              <a:gdLst/>
              <a:ahLst/>
              <a:cxnLst/>
              <a:rect l="0" t="0" r="0" b="0"/>
              <a:pathLst>
                <a:path w="170211" h="286971">
                  <a:moveTo>
                    <a:pt x="135144" y="38100"/>
                  </a:moveTo>
                  <a:lnTo>
                    <a:pt x="118524" y="33736"/>
                  </a:lnTo>
                  <a:lnTo>
                    <a:pt x="58098" y="31924"/>
                  </a:lnTo>
                  <a:lnTo>
                    <a:pt x="26865" y="33213"/>
                  </a:lnTo>
                  <a:lnTo>
                    <a:pt x="10820" y="38515"/>
                  </a:lnTo>
                  <a:lnTo>
                    <a:pt x="5695" y="43316"/>
                  </a:lnTo>
                  <a:lnTo>
                    <a:pt x="0" y="56176"/>
                  </a:lnTo>
                  <a:lnTo>
                    <a:pt x="598" y="63556"/>
                  </a:lnTo>
                  <a:lnTo>
                    <a:pt x="10848" y="86016"/>
                  </a:lnTo>
                  <a:lnTo>
                    <a:pt x="23840" y="102235"/>
                  </a:lnTo>
                  <a:lnTo>
                    <a:pt x="82515" y="157008"/>
                  </a:lnTo>
                  <a:lnTo>
                    <a:pt x="132734" y="215980"/>
                  </a:lnTo>
                  <a:lnTo>
                    <a:pt x="142269" y="238345"/>
                  </a:lnTo>
                  <a:lnTo>
                    <a:pt x="143485" y="252687"/>
                  </a:lnTo>
                  <a:lnTo>
                    <a:pt x="140967" y="265411"/>
                  </a:lnTo>
                  <a:lnTo>
                    <a:pt x="135145" y="275770"/>
                  </a:lnTo>
                  <a:lnTo>
                    <a:pt x="124090" y="283196"/>
                  </a:lnTo>
                  <a:lnTo>
                    <a:pt x="117192" y="286164"/>
                  </a:lnTo>
                  <a:lnTo>
                    <a:pt x="90627" y="286970"/>
                  </a:lnTo>
                  <a:lnTo>
                    <a:pt x="63785" y="282740"/>
                  </a:lnTo>
                  <a:lnTo>
                    <a:pt x="50278" y="275240"/>
                  </a:lnTo>
                  <a:lnTo>
                    <a:pt x="44700" y="270277"/>
                  </a:lnTo>
                  <a:lnTo>
                    <a:pt x="38502" y="255354"/>
                  </a:lnTo>
                  <a:lnTo>
                    <a:pt x="37159" y="237669"/>
                  </a:lnTo>
                  <a:lnTo>
                    <a:pt x="44336" y="213256"/>
                  </a:lnTo>
                  <a:lnTo>
                    <a:pt x="56105" y="196459"/>
                  </a:lnTo>
                  <a:lnTo>
                    <a:pt x="116884" y="143947"/>
                  </a:lnTo>
                  <a:lnTo>
                    <a:pt x="149900" y="117123"/>
                  </a:lnTo>
                  <a:lnTo>
                    <a:pt x="161458" y="103325"/>
                  </a:lnTo>
                  <a:lnTo>
                    <a:pt x="168006" y="87785"/>
                  </a:lnTo>
                  <a:lnTo>
                    <a:pt x="170210" y="72177"/>
                  </a:lnTo>
                  <a:lnTo>
                    <a:pt x="168838" y="58184"/>
                  </a:lnTo>
                  <a:lnTo>
                    <a:pt x="162114" y="44910"/>
                  </a:lnTo>
                  <a:lnTo>
                    <a:pt x="151364" y="32660"/>
                  </a:lnTo>
                  <a:lnTo>
                    <a:pt x="123349" y="15179"/>
                  </a:lnTo>
                  <a:lnTo>
                    <a:pt x="83160" y="2099"/>
                  </a:lnTo>
                  <a:lnTo>
                    <a:pt x="7164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96CAEA5-DF06-40C0-B588-19BE11845674}"/>
                </a:ext>
              </a:extLst>
            </p:cNvPr>
            <p:cNvSpPr/>
            <p:nvPr/>
          </p:nvSpPr>
          <p:spPr>
            <a:xfrm>
              <a:off x="7213882" y="3308350"/>
              <a:ext cx="247825" cy="227337"/>
            </a:xfrm>
            <a:custGeom>
              <a:avLst/>
              <a:gdLst/>
              <a:ahLst/>
              <a:cxnLst/>
              <a:rect l="0" t="0" r="0" b="0"/>
              <a:pathLst>
                <a:path w="247825" h="227337">
                  <a:moveTo>
                    <a:pt x="69568" y="69850"/>
                  </a:moveTo>
                  <a:lnTo>
                    <a:pt x="58018" y="79989"/>
                  </a:lnTo>
                  <a:lnTo>
                    <a:pt x="22038" y="103074"/>
                  </a:lnTo>
                  <a:lnTo>
                    <a:pt x="4058" y="124458"/>
                  </a:lnTo>
                  <a:lnTo>
                    <a:pt x="0" y="140452"/>
                  </a:lnTo>
                  <a:lnTo>
                    <a:pt x="1254" y="155556"/>
                  </a:lnTo>
                  <a:lnTo>
                    <a:pt x="6515" y="166973"/>
                  </a:lnTo>
                  <a:lnTo>
                    <a:pt x="22097" y="185801"/>
                  </a:lnTo>
                  <a:lnTo>
                    <a:pt x="44825" y="201226"/>
                  </a:lnTo>
                  <a:lnTo>
                    <a:pt x="106530" y="220056"/>
                  </a:lnTo>
                  <a:lnTo>
                    <a:pt x="153388" y="227336"/>
                  </a:lnTo>
                  <a:lnTo>
                    <a:pt x="194575" y="221526"/>
                  </a:lnTo>
                  <a:lnTo>
                    <a:pt x="215027" y="213804"/>
                  </a:lnTo>
                  <a:lnTo>
                    <a:pt x="237531" y="198553"/>
                  </a:lnTo>
                  <a:lnTo>
                    <a:pt x="244877" y="184671"/>
                  </a:lnTo>
                  <a:lnTo>
                    <a:pt x="247824" y="176031"/>
                  </a:lnTo>
                  <a:lnTo>
                    <a:pt x="247335" y="155141"/>
                  </a:lnTo>
                  <a:lnTo>
                    <a:pt x="239127" y="125225"/>
                  </a:lnTo>
                  <a:lnTo>
                    <a:pt x="225876" y="102956"/>
                  </a:lnTo>
                  <a:lnTo>
                    <a:pt x="199905" y="70734"/>
                  </a:lnTo>
                  <a:lnTo>
                    <a:pt x="138827" y="29711"/>
                  </a:lnTo>
                  <a:lnTo>
                    <a:pt x="82534" y="4608"/>
                  </a:lnTo>
                  <a:lnTo>
                    <a:pt x="4416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F1BAE38-C910-4F53-A432-B7194129E122}"/>
                </a:ext>
              </a:extLst>
            </p:cNvPr>
            <p:cNvSpPr/>
            <p:nvPr/>
          </p:nvSpPr>
          <p:spPr>
            <a:xfrm>
              <a:off x="7616805" y="3244850"/>
              <a:ext cx="257569" cy="227641"/>
            </a:xfrm>
            <a:custGeom>
              <a:avLst/>
              <a:gdLst/>
              <a:ahLst/>
              <a:cxnLst/>
              <a:rect l="0" t="0" r="0" b="0"/>
              <a:pathLst>
                <a:path w="257569" h="227641">
                  <a:moveTo>
                    <a:pt x="130195" y="114300"/>
                  </a:moveTo>
                  <a:lnTo>
                    <a:pt x="68391" y="117671"/>
                  </a:lnTo>
                  <a:lnTo>
                    <a:pt x="40924" y="126542"/>
                  </a:lnTo>
                  <a:lnTo>
                    <a:pt x="7492" y="149805"/>
                  </a:lnTo>
                  <a:lnTo>
                    <a:pt x="1577" y="164182"/>
                  </a:lnTo>
                  <a:lnTo>
                    <a:pt x="0" y="172955"/>
                  </a:lnTo>
                  <a:lnTo>
                    <a:pt x="1065" y="179509"/>
                  </a:lnTo>
                  <a:lnTo>
                    <a:pt x="3892" y="184584"/>
                  </a:lnTo>
                  <a:lnTo>
                    <a:pt x="23637" y="201169"/>
                  </a:lnTo>
                  <a:lnTo>
                    <a:pt x="49331" y="212964"/>
                  </a:lnTo>
                  <a:lnTo>
                    <a:pt x="106725" y="225706"/>
                  </a:lnTo>
                  <a:lnTo>
                    <a:pt x="163991" y="227640"/>
                  </a:lnTo>
                  <a:lnTo>
                    <a:pt x="199613" y="219761"/>
                  </a:lnTo>
                  <a:lnTo>
                    <a:pt x="242018" y="201657"/>
                  </a:lnTo>
                  <a:lnTo>
                    <a:pt x="251155" y="193342"/>
                  </a:lnTo>
                  <a:lnTo>
                    <a:pt x="257568" y="182591"/>
                  </a:lnTo>
                  <a:lnTo>
                    <a:pt x="257125" y="163231"/>
                  </a:lnTo>
                  <a:lnTo>
                    <a:pt x="245344" y="120673"/>
                  </a:lnTo>
                  <a:lnTo>
                    <a:pt x="230165" y="93767"/>
                  </a:lnTo>
                  <a:lnTo>
                    <a:pt x="195934" y="60097"/>
                  </a:lnTo>
                  <a:lnTo>
                    <a:pt x="134959" y="20014"/>
                  </a:lnTo>
                  <a:lnTo>
                    <a:pt x="9844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7E6EC6D-F1F2-4E19-8F70-60ED4D778E67}"/>
                </a:ext>
              </a:extLst>
            </p:cNvPr>
            <p:cNvSpPr/>
            <p:nvPr/>
          </p:nvSpPr>
          <p:spPr>
            <a:xfrm>
              <a:off x="5886450" y="339725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0"/>
                  </a:moveTo>
                  <a:lnTo>
                    <a:pt x="56964" y="0"/>
                  </a:lnTo>
                  <a:lnTo>
                    <a:pt x="109586" y="1881"/>
                  </a:lnTo>
                  <a:lnTo>
                    <a:pt x="168582" y="5761"/>
                  </a:lnTo>
                  <a:lnTo>
                    <a:pt x="18415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D732C7C-1CC7-42F5-8881-C039B1C0AE53}"/>
                </a:ext>
              </a:extLst>
            </p:cNvPr>
            <p:cNvSpPr/>
            <p:nvPr/>
          </p:nvSpPr>
          <p:spPr>
            <a:xfrm>
              <a:off x="5873750" y="34798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53463" y="8219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720753E-D7A3-4C0C-A3DC-BCE63E0918F0}"/>
                </a:ext>
              </a:extLst>
            </p:cNvPr>
            <p:cNvSpPr/>
            <p:nvPr/>
          </p:nvSpPr>
          <p:spPr>
            <a:xfrm>
              <a:off x="5334000" y="3352800"/>
              <a:ext cx="241301" cy="165101"/>
            </a:xfrm>
            <a:custGeom>
              <a:avLst/>
              <a:gdLst/>
              <a:ahLst/>
              <a:cxnLst/>
              <a:rect l="0" t="0" r="0" b="0"/>
              <a:pathLst>
                <a:path w="241301" h="165101">
                  <a:moveTo>
                    <a:pt x="0" y="0"/>
                  </a:moveTo>
                  <a:lnTo>
                    <a:pt x="57509" y="42399"/>
                  </a:lnTo>
                  <a:lnTo>
                    <a:pt x="120829" y="84041"/>
                  </a:lnTo>
                  <a:lnTo>
                    <a:pt x="182023" y="123716"/>
                  </a:lnTo>
                  <a:lnTo>
                    <a:pt x="2413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EAA9D20-ABF2-49EE-B3BA-C1F7F18C9195}"/>
                </a:ext>
              </a:extLst>
            </p:cNvPr>
            <p:cNvSpPr/>
            <p:nvPr/>
          </p:nvSpPr>
          <p:spPr>
            <a:xfrm>
              <a:off x="5378450" y="3314700"/>
              <a:ext cx="196851" cy="165101"/>
            </a:xfrm>
            <a:custGeom>
              <a:avLst/>
              <a:gdLst/>
              <a:ahLst/>
              <a:cxnLst/>
              <a:rect l="0" t="0" r="0" b="0"/>
              <a:pathLst>
                <a:path w="196851" h="165101">
                  <a:moveTo>
                    <a:pt x="196850" y="0"/>
                  </a:moveTo>
                  <a:lnTo>
                    <a:pt x="136600" y="42359"/>
                  </a:lnTo>
                  <a:lnTo>
                    <a:pt x="84917" y="84646"/>
                  </a:lnTo>
                  <a:lnTo>
                    <a:pt x="28150" y="137537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FDEE93A6-5B34-4DBA-96EF-570CECEF6027}"/>
              </a:ext>
            </a:extLst>
          </p:cNvPr>
          <p:cNvSpPr/>
          <p:nvPr/>
        </p:nvSpPr>
        <p:spPr>
          <a:xfrm>
            <a:off x="1498600" y="3709280"/>
            <a:ext cx="889001" cy="62621"/>
          </a:xfrm>
          <a:custGeom>
            <a:avLst/>
            <a:gdLst/>
            <a:ahLst/>
            <a:cxnLst/>
            <a:rect l="0" t="0" r="0" b="0"/>
            <a:pathLst>
              <a:path w="889001" h="62621">
                <a:moveTo>
                  <a:pt x="0" y="5470"/>
                </a:moveTo>
                <a:lnTo>
                  <a:pt x="17325" y="1106"/>
                </a:lnTo>
                <a:lnTo>
                  <a:pt x="74080" y="0"/>
                </a:lnTo>
                <a:lnTo>
                  <a:pt x="131288" y="4897"/>
                </a:lnTo>
                <a:lnTo>
                  <a:pt x="185690" y="5395"/>
                </a:lnTo>
                <a:lnTo>
                  <a:pt x="244688" y="5455"/>
                </a:lnTo>
                <a:lnTo>
                  <a:pt x="304633" y="5467"/>
                </a:lnTo>
                <a:lnTo>
                  <a:pt x="367405" y="8840"/>
                </a:lnTo>
                <a:lnTo>
                  <a:pt x="417345" y="10937"/>
                </a:lnTo>
                <a:lnTo>
                  <a:pt x="471262" y="14930"/>
                </a:lnTo>
                <a:lnTo>
                  <a:pt x="524082" y="20581"/>
                </a:lnTo>
                <a:lnTo>
                  <a:pt x="575481" y="23353"/>
                </a:lnTo>
                <a:lnTo>
                  <a:pt x="626458" y="27545"/>
                </a:lnTo>
                <a:lnTo>
                  <a:pt x="688477" y="34577"/>
                </a:lnTo>
                <a:lnTo>
                  <a:pt x="742224" y="38580"/>
                </a:lnTo>
                <a:lnTo>
                  <a:pt x="805271" y="45013"/>
                </a:lnTo>
                <a:lnTo>
                  <a:pt x="862173" y="49489"/>
                </a:lnTo>
                <a:lnTo>
                  <a:pt x="871115" y="49633"/>
                </a:lnTo>
                <a:lnTo>
                  <a:pt x="877077" y="51140"/>
                </a:lnTo>
                <a:lnTo>
                  <a:pt x="881051" y="53555"/>
                </a:lnTo>
                <a:lnTo>
                  <a:pt x="889000" y="62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CE81C868-7097-4B1F-ADD8-7518B9FF74AD}"/>
              </a:ext>
            </a:extLst>
          </p:cNvPr>
          <p:cNvSpPr/>
          <p:nvPr/>
        </p:nvSpPr>
        <p:spPr>
          <a:xfrm>
            <a:off x="6724650" y="3530600"/>
            <a:ext cx="88313" cy="215901"/>
          </a:xfrm>
          <a:custGeom>
            <a:avLst/>
            <a:gdLst/>
            <a:ahLst/>
            <a:cxnLst/>
            <a:rect l="0" t="0" r="0" b="0"/>
            <a:pathLst>
              <a:path w="88313" h="215901">
                <a:moveTo>
                  <a:pt x="82550" y="0"/>
                </a:moveTo>
                <a:lnTo>
                  <a:pt x="88312" y="60609"/>
                </a:lnTo>
                <a:lnTo>
                  <a:pt x="85451" y="106986"/>
                </a:lnTo>
                <a:lnTo>
                  <a:pt x="73296" y="134554"/>
                </a:lnTo>
                <a:lnTo>
                  <a:pt x="32378" y="188283"/>
                </a:lnTo>
                <a:lnTo>
                  <a:pt x="0" y="215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1368226-A3C0-47A5-8DF3-88F7DE88BDCE}"/>
              </a:ext>
            </a:extLst>
          </p:cNvPr>
          <p:cNvGrpSpPr/>
          <p:nvPr/>
        </p:nvGrpSpPr>
        <p:grpSpPr>
          <a:xfrm>
            <a:off x="8073828" y="3205077"/>
            <a:ext cx="1669574" cy="662074"/>
            <a:chOff x="8073828" y="3205077"/>
            <a:chExt cx="1669574" cy="662074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E43CC9C-4C8B-4D40-B3E1-69917DD48D86}"/>
                </a:ext>
              </a:extLst>
            </p:cNvPr>
            <p:cNvSpPr/>
            <p:nvPr/>
          </p:nvSpPr>
          <p:spPr>
            <a:xfrm>
              <a:off x="8096250" y="3448050"/>
              <a:ext cx="31751" cy="177801"/>
            </a:xfrm>
            <a:custGeom>
              <a:avLst/>
              <a:gdLst/>
              <a:ahLst/>
              <a:cxnLst/>
              <a:rect l="0" t="0" r="0" b="0"/>
              <a:pathLst>
                <a:path w="31751" h="177801">
                  <a:moveTo>
                    <a:pt x="0" y="0"/>
                  </a:moveTo>
                  <a:lnTo>
                    <a:pt x="1882" y="59631"/>
                  </a:lnTo>
                  <a:lnTo>
                    <a:pt x="14927" y="118658"/>
                  </a:lnTo>
                  <a:lnTo>
                    <a:pt x="3175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252C6BA-5349-4CC8-96C1-F3F14F36AFE5}"/>
                </a:ext>
              </a:extLst>
            </p:cNvPr>
            <p:cNvSpPr/>
            <p:nvPr/>
          </p:nvSpPr>
          <p:spPr>
            <a:xfrm>
              <a:off x="8073828" y="3342313"/>
              <a:ext cx="208378" cy="137488"/>
            </a:xfrm>
            <a:custGeom>
              <a:avLst/>
              <a:gdLst/>
              <a:ahLst/>
              <a:cxnLst/>
              <a:rect l="0" t="0" r="0" b="0"/>
              <a:pathLst>
                <a:path w="208378" h="137488">
                  <a:moveTo>
                    <a:pt x="3372" y="42237"/>
                  </a:moveTo>
                  <a:lnTo>
                    <a:pt x="0" y="32124"/>
                  </a:lnTo>
                  <a:lnTo>
                    <a:pt x="1124" y="27734"/>
                  </a:lnTo>
                  <a:lnTo>
                    <a:pt x="8017" y="19093"/>
                  </a:lnTo>
                  <a:lnTo>
                    <a:pt x="27170" y="6295"/>
                  </a:lnTo>
                  <a:lnTo>
                    <a:pt x="50718" y="308"/>
                  </a:lnTo>
                  <a:lnTo>
                    <a:pt x="92374" y="0"/>
                  </a:lnTo>
                  <a:lnTo>
                    <a:pt x="148107" y="10681"/>
                  </a:lnTo>
                  <a:lnTo>
                    <a:pt x="172551" y="18776"/>
                  </a:lnTo>
                  <a:lnTo>
                    <a:pt x="196402" y="34153"/>
                  </a:lnTo>
                  <a:lnTo>
                    <a:pt x="203933" y="46170"/>
                  </a:lnTo>
                  <a:lnTo>
                    <a:pt x="206930" y="53326"/>
                  </a:lnTo>
                  <a:lnTo>
                    <a:pt x="208377" y="68802"/>
                  </a:lnTo>
                  <a:lnTo>
                    <a:pt x="207776" y="76881"/>
                  </a:lnTo>
                  <a:lnTo>
                    <a:pt x="203847" y="84383"/>
                  </a:lnTo>
                  <a:lnTo>
                    <a:pt x="190074" y="98363"/>
                  </a:lnTo>
                  <a:lnTo>
                    <a:pt x="153192" y="118809"/>
                  </a:lnTo>
                  <a:lnTo>
                    <a:pt x="96520" y="134326"/>
                  </a:lnTo>
                  <a:lnTo>
                    <a:pt x="60522" y="13748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9923364-2D43-46C6-BD9F-E1755F60A0FF}"/>
                </a:ext>
              </a:extLst>
            </p:cNvPr>
            <p:cNvSpPr/>
            <p:nvPr/>
          </p:nvSpPr>
          <p:spPr>
            <a:xfrm>
              <a:off x="8331200" y="33655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0" y="0"/>
                  </a:moveTo>
                  <a:lnTo>
                    <a:pt x="3372" y="35353"/>
                  </a:lnTo>
                  <a:lnTo>
                    <a:pt x="11537" y="62957"/>
                  </a:lnTo>
                  <a:lnTo>
                    <a:pt x="25400" y="88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EEF0D14-97F2-4F33-80D0-E968C9BDDB47}"/>
                </a:ext>
              </a:extLst>
            </p:cNvPr>
            <p:cNvSpPr/>
            <p:nvPr/>
          </p:nvSpPr>
          <p:spPr>
            <a:xfrm>
              <a:off x="8356600" y="3282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2170E3C-013A-4B68-98ED-A3CC2DA6EDCB}"/>
                </a:ext>
              </a:extLst>
            </p:cNvPr>
            <p:cNvSpPr/>
            <p:nvPr/>
          </p:nvSpPr>
          <p:spPr>
            <a:xfrm>
              <a:off x="8464550" y="3314284"/>
              <a:ext cx="127001" cy="78191"/>
            </a:xfrm>
            <a:custGeom>
              <a:avLst/>
              <a:gdLst/>
              <a:ahLst/>
              <a:cxnLst/>
              <a:rect l="0" t="0" r="0" b="0"/>
              <a:pathLst>
                <a:path w="127001" h="78191">
                  <a:moveTo>
                    <a:pt x="0" y="19466"/>
                  </a:moveTo>
                  <a:lnTo>
                    <a:pt x="12830" y="75802"/>
                  </a:lnTo>
                  <a:lnTo>
                    <a:pt x="15609" y="78190"/>
                  </a:lnTo>
                  <a:lnTo>
                    <a:pt x="18167" y="77666"/>
                  </a:lnTo>
                  <a:lnTo>
                    <a:pt x="20579" y="75199"/>
                  </a:lnTo>
                  <a:lnTo>
                    <a:pt x="49040" y="17429"/>
                  </a:lnTo>
                  <a:lnTo>
                    <a:pt x="64860" y="3184"/>
                  </a:lnTo>
                  <a:lnTo>
                    <a:pt x="80567" y="0"/>
                  </a:lnTo>
                  <a:lnTo>
                    <a:pt x="89695" y="138"/>
                  </a:lnTo>
                  <a:lnTo>
                    <a:pt x="103599" y="5937"/>
                  </a:lnTo>
                  <a:lnTo>
                    <a:pt x="109282" y="10447"/>
                  </a:lnTo>
                  <a:lnTo>
                    <a:pt x="115598" y="22984"/>
                  </a:lnTo>
                  <a:lnTo>
                    <a:pt x="121034" y="40264"/>
                  </a:lnTo>
                  <a:lnTo>
                    <a:pt x="127000" y="512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A0934BB-F7AE-4AD1-B8ED-D3CD3C95334E}"/>
                </a:ext>
              </a:extLst>
            </p:cNvPr>
            <p:cNvSpPr/>
            <p:nvPr/>
          </p:nvSpPr>
          <p:spPr>
            <a:xfrm>
              <a:off x="8688707" y="3302000"/>
              <a:ext cx="139106" cy="236281"/>
            </a:xfrm>
            <a:custGeom>
              <a:avLst/>
              <a:gdLst/>
              <a:ahLst/>
              <a:cxnLst/>
              <a:rect l="0" t="0" r="0" b="0"/>
              <a:pathLst>
                <a:path w="139106" h="236281">
                  <a:moveTo>
                    <a:pt x="67943" y="0"/>
                  </a:moveTo>
                  <a:lnTo>
                    <a:pt x="8235" y="0"/>
                  </a:lnTo>
                  <a:lnTo>
                    <a:pt x="3444" y="2117"/>
                  </a:lnTo>
                  <a:lnTo>
                    <a:pt x="955" y="5645"/>
                  </a:lnTo>
                  <a:lnTo>
                    <a:pt x="0" y="10113"/>
                  </a:lnTo>
                  <a:lnTo>
                    <a:pt x="1481" y="14503"/>
                  </a:lnTo>
                  <a:lnTo>
                    <a:pt x="8771" y="23144"/>
                  </a:lnTo>
                  <a:lnTo>
                    <a:pt x="69209" y="64984"/>
                  </a:lnTo>
                  <a:lnTo>
                    <a:pt x="98688" y="92564"/>
                  </a:lnTo>
                  <a:lnTo>
                    <a:pt x="132548" y="139543"/>
                  </a:lnTo>
                  <a:lnTo>
                    <a:pt x="138519" y="152330"/>
                  </a:lnTo>
                  <a:lnTo>
                    <a:pt x="139105" y="178171"/>
                  </a:lnTo>
                  <a:lnTo>
                    <a:pt x="134613" y="192311"/>
                  </a:lnTo>
                  <a:lnTo>
                    <a:pt x="120231" y="212887"/>
                  </a:lnTo>
                  <a:lnTo>
                    <a:pt x="97861" y="226218"/>
                  </a:lnTo>
                  <a:lnTo>
                    <a:pt x="68889" y="235734"/>
                  </a:lnTo>
                  <a:lnTo>
                    <a:pt x="41334" y="236280"/>
                  </a:lnTo>
                  <a:lnTo>
                    <a:pt x="29541" y="231778"/>
                  </a:lnTo>
                  <a:lnTo>
                    <a:pt x="17143" y="222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1F78C2D-8539-4382-8FDA-6E03F38822F3}"/>
                </a:ext>
              </a:extLst>
            </p:cNvPr>
            <p:cNvSpPr/>
            <p:nvPr/>
          </p:nvSpPr>
          <p:spPr>
            <a:xfrm>
              <a:off x="9004300" y="3327400"/>
              <a:ext cx="25401" cy="279401"/>
            </a:xfrm>
            <a:custGeom>
              <a:avLst/>
              <a:gdLst/>
              <a:ahLst/>
              <a:cxnLst/>
              <a:rect l="0" t="0" r="0" b="0"/>
              <a:pathLst>
                <a:path w="25401" h="279401">
                  <a:moveTo>
                    <a:pt x="0" y="0"/>
                  </a:moveTo>
                  <a:lnTo>
                    <a:pt x="705" y="57122"/>
                  </a:lnTo>
                  <a:lnTo>
                    <a:pt x="8837" y="111901"/>
                  </a:lnTo>
                  <a:lnTo>
                    <a:pt x="17828" y="170192"/>
                  </a:lnTo>
                  <a:lnTo>
                    <a:pt x="19685" y="231930"/>
                  </a:lnTo>
                  <a:lnTo>
                    <a:pt x="2540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9DFDB96-6F1B-4FB9-8295-6435C6F8EDBC}"/>
                </a:ext>
              </a:extLst>
            </p:cNvPr>
            <p:cNvSpPr/>
            <p:nvPr/>
          </p:nvSpPr>
          <p:spPr>
            <a:xfrm>
              <a:off x="8959850" y="3225941"/>
              <a:ext cx="225572" cy="128104"/>
            </a:xfrm>
            <a:custGeom>
              <a:avLst/>
              <a:gdLst/>
              <a:ahLst/>
              <a:cxnLst/>
              <a:rect l="0" t="0" r="0" b="0"/>
              <a:pathLst>
                <a:path w="225572" h="128104">
                  <a:moveTo>
                    <a:pt x="0" y="37959"/>
                  </a:moveTo>
                  <a:lnTo>
                    <a:pt x="0" y="21104"/>
                  </a:lnTo>
                  <a:lnTo>
                    <a:pt x="2822" y="14728"/>
                  </a:lnTo>
                  <a:lnTo>
                    <a:pt x="13484" y="3880"/>
                  </a:lnTo>
                  <a:lnTo>
                    <a:pt x="35156" y="0"/>
                  </a:lnTo>
                  <a:lnTo>
                    <a:pt x="92484" y="1289"/>
                  </a:lnTo>
                  <a:lnTo>
                    <a:pt x="149501" y="17538"/>
                  </a:lnTo>
                  <a:lnTo>
                    <a:pt x="186687" y="34579"/>
                  </a:lnTo>
                  <a:lnTo>
                    <a:pt x="218377" y="60379"/>
                  </a:lnTo>
                  <a:lnTo>
                    <a:pt x="224057" y="74970"/>
                  </a:lnTo>
                  <a:lnTo>
                    <a:pt x="225571" y="83800"/>
                  </a:lnTo>
                  <a:lnTo>
                    <a:pt x="224464" y="91803"/>
                  </a:lnTo>
                  <a:lnTo>
                    <a:pt x="217591" y="106340"/>
                  </a:lnTo>
                  <a:lnTo>
                    <a:pt x="203716" y="116093"/>
                  </a:lnTo>
                  <a:lnTo>
                    <a:pt x="172806" y="128103"/>
                  </a:lnTo>
                  <a:lnTo>
                    <a:pt x="129826" y="127511"/>
                  </a:lnTo>
                  <a:lnTo>
                    <a:pt x="107950" y="1268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6B679B1-71CD-48BE-9A02-9A117F27C653}"/>
                </a:ext>
              </a:extLst>
            </p:cNvPr>
            <p:cNvSpPr/>
            <p:nvPr/>
          </p:nvSpPr>
          <p:spPr>
            <a:xfrm>
              <a:off x="9239083" y="3263900"/>
              <a:ext cx="97205" cy="90012"/>
            </a:xfrm>
            <a:custGeom>
              <a:avLst/>
              <a:gdLst/>
              <a:ahLst/>
              <a:cxnLst/>
              <a:rect l="0" t="0" r="0" b="0"/>
              <a:pathLst>
                <a:path w="97205" h="90012">
                  <a:moveTo>
                    <a:pt x="31917" y="44450"/>
                  </a:moveTo>
                  <a:lnTo>
                    <a:pt x="3306" y="62127"/>
                  </a:lnTo>
                  <a:lnTo>
                    <a:pt x="848" y="66818"/>
                  </a:lnTo>
                  <a:lnTo>
                    <a:pt x="0" y="77674"/>
                  </a:lnTo>
                  <a:lnTo>
                    <a:pt x="3583" y="82122"/>
                  </a:lnTo>
                  <a:lnTo>
                    <a:pt x="16971" y="88945"/>
                  </a:lnTo>
                  <a:lnTo>
                    <a:pt x="44343" y="90011"/>
                  </a:lnTo>
                  <a:lnTo>
                    <a:pt x="68054" y="85858"/>
                  </a:lnTo>
                  <a:lnTo>
                    <a:pt x="85115" y="76788"/>
                  </a:lnTo>
                  <a:lnTo>
                    <a:pt x="92719" y="67289"/>
                  </a:lnTo>
                  <a:lnTo>
                    <a:pt x="95735" y="61793"/>
                  </a:lnTo>
                  <a:lnTo>
                    <a:pt x="97204" y="50042"/>
                  </a:lnTo>
                  <a:lnTo>
                    <a:pt x="94800" y="38469"/>
                  </a:lnTo>
                  <a:lnTo>
                    <a:pt x="89028" y="28621"/>
                  </a:lnTo>
                  <a:lnTo>
                    <a:pt x="71103" y="15144"/>
                  </a:lnTo>
                  <a:lnTo>
                    <a:pt x="45537" y="3723"/>
                  </a:lnTo>
                  <a:lnTo>
                    <a:pt x="2556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C0D786B-382B-4BFC-B019-F8D10485B011}"/>
                </a:ext>
              </a:extLst>
            </p:cNvPr>
            <p:cNvSpPr/>
            <p:nvPr/>
          </p:nvSpPr>
          <p:spPr>
            <a:xfrm>
              <a:off x="9423400" y="3265454"/>
              <a:ext cx="133351" cy="67289"/>
            </a:xfrm>
            <a:custGeom>
              <a:avLst/>
              <a:gdLst/>
              <a:ahLst/>
              <a:cxnLst/>
              <a:rect l="0" t="0" r="0" b="0"/>
              <a:pathLst>
                <a:path w="133351" h="67289">
                  <a:moveTo>
                    <a:pt x="0" y="23846"/>
                  </a:moveTo>
                  <a:lnTo>
                    <a:pt x="0" y="64667"/>
                  </a:lnTo>
                  <a:lnTo>
                    <a:pt x="705" y="67288"/>
                  </a:lnTo>
                  <a:lnTo>
                    <a:pt x="1882" y="66213"/>
                  </a:lnTo>
                  <a:lnTo>
                    <a:pt x="12209" y="47580"/>
                  </a:lnTo>
                  <a:lnTo>
                    <a:pt x="23764" y="33074"/>
                  </a:lnTo>
                  <a:lnTo>
                    <a:pt x="65008" y="6315"/>
                  </a:lnTo>
                  <a:lnTo>
                    <a:pt x="77576" y="1943"/>
                  </a:lnTo>
                  <a:lnTo>
                    <a:pt x="92570" y="0"/>
                  </a:lnTo>
                  <a:lnTo>
                    <a:pt x="106759" y="2900"/>
                  </a:lnTo>
                  <a:lnTo>
                    <a:pt x="118710" y="8892"/>
                  </a:lnTo>
                  <a:lnTo>
                    <a:pt x="133350" y="238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BF07D21-2ED6-47A4-BB14-4E4EE28F73F2}"/>
                </a:ext>
              </a:extLst>
            </p:cNvPr>
            <p:cNvSpPr/>
            <p:nvPr/>
          </p:nvSpPr>
          <p:spPr>
            <a:xfrm>
              <a:off x="9616728" y="3205077"/>
              <a:ext cx="126674" cy="363624"/>
            </a:xfrm>
            <a:custGeom>
              <a:avLst/>
              <a:gdLst/>
              <a:ahLst/>
              <a:cxnLst/>
              <a:rect l="0" t="0" r="0" b="0"/>
              <a:pathLst>
                <a:path w="126674" h="363624">
                  <a:moveTo>
                    <a:pt x="60672" y="8023"/>
                  </a:moveTo>
                  <a:lnTo>
                    <a:pt x="53931" y="1281"/>
                  </a:lnTo>
                  <a:lnTo>
                    <a:pt x="49828" y="0"/>
                  </a:lnTo>
                  <a:lnTo>
                    <a:pt x="33940" y="1570"/>
                  </a:lnTo>
                  <a:lnTo>
                    <a:pt x="16533" y="7209"/>
                  </a:lnTo>
                  <a:lnTo>
                    <a:pt x="6717" y="13776"/>
                  </a:lnTo>
                  <a:lnTo>
                    <a:pt x="3535" y="18914"/>
                  </a:lnTo>
                  <a:lnTo>
                    <a:pt x="0" y="32148"/>
                  </a:lnTo>
                  <a:lnTo>
                    <a:pt x="4751" y="62208"/>
                  </a:lnTo>
                  <a:lnTo>
                    <a:pt x="18468" y="87813"/>
                  </a:lnTo>
                  <a:lnTo>
                    <a:pt x="60803" y="146398"/>
                  </a:lnTo>
                  <a:lnTo>
                    <a:pt x="98078" y="202175"/>
                  </a:lnTo>
                  <a:lnTo>
                    <a:pt x="118314" y="245013"/>
                  </a:lnTo>
                  <a:lnTo>
                    <a:pt x="126673" y="278236"/>
                  </a:lnTo>
                  <a:lnTo>
                    <a:pt x="125754" y="292512"/>
                  </a:lnTo>
                  <a:lnTo>
                    <a:pt x="117900" y="312449"/>
                  </a:lnTo>
                  <a:lnTo>
                    <a:pt x="97533" y="337444"/>
                  </a:lnTo>
                  <a:lnTo>
                    <a:pt x="79355" y="351476"/>
                  </a:lnTo>
                  <a:lnTo>
                    <a:pt x="54322" y="3636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9A43448-3225-4113-8445-3F27D7CBEE05}"/>
                </a:ext>
              </a:extLst>
            </p:cNvPr>
            <p:cNvSpPr/>
            <p:nvPr/>
          </p:nvSpPr>
          <p:spPr>
            <a:xfrm>
              <a:off x="8451850" y="3505200"/>
              <a:ext cx="31751" cy="254001"/>
            </a:xfrm>
            <a:custGeom>
              <a:avLst/>
              <a:gdLst/>
              <a:ahLst/>
              <a:cxnLst/>
              <a:rect l="0" t="0" r="0" b="0"/>
              <a:pathLst>
                <a:path w="31751" h="254001">
                  <a:moveTo>
                    <a:pt x="0" y="0"/>
                  </a:moveTo>
                  <a:lnTo>
                    <a:pt x="0" y="57419"/>
                  </a:lnTo>
                  <a:lnTo>
                    <a:pt x="6907" y="114881"/>
                  </a:lnTo>
                  <a:lnTo>
                    <a:pt x="17218" y="175969"/>
                  </a:lnTo>
                  <a:lnTo>
                    <a:pt x="27781" y="236960"/>
                  </a:lnTo>
                  <a:lnTo>
                    <a:pt x="3175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26EEBB2-0C15-4FB1-AB36-813CEB8EEF96}"/>
                </a:ext>
              </a:extLst>
            </p:cNvPr>
            <p:cNvSpPr/>
            <p:nvPr/>
          </p:nvSpPr>
          <p:spPr>
            <a:xfrm>
              <a:off x="8293100" y="34417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95AA1AE-2F93-4442-BA02-585CFC4741C7}"/>
                </a:ext>
              </a:extLst>
            </p:cNvPr>
            <p:cNvSpPr/>
            <p:nvPr/>
          </p:nvSpPr>
          <p:spPr>
            <a:xfrm>
              <a:off x="8426450" y="3562778"/>
              <a:ext cx="281202" cy="151285"/>
            </a:xfrm>
            <a:custGeom>
              <a:avLst/>
              <a:gdLst/>
              <a:ahLst/>
              <a:cxnLst/>
              <a:rect l="0" t="0" r="0" b="0"/>
              <a:pathLst>
                <a:path w="281202" h="151285">
                  <a:moveTo>
                    <a:pt x="0" y="50372"/>
                  </a:moveTo>
                  <a:lnTo>
                    <a:pt x="3372" y="40259"/>
                  </a:lnTo>
                  <a:lnTo>
                    <a:pt x="15581" y="23857"/>
                  </a:lnTo>
                  <a:lnTo>
                    <a:pt x="32603" y="12334"/>
                  </a:lnTo>
                  <a:lnTo>
                    <a:pt x="51053" y="4451"/>
                  </a:lnTo>
                  <a:lnTo>
                    <a:pt x="103228" y="0"/>
                  </a:lnTo>
                  <a:lnTo>
                    <a:pt x="157918" y="6536"/>
                  </a:lnTo>
                  <a:lnTo>
                    <a:pt x="220295" y="25584"/>
                  </a:lnTo>
                  <a:lnTo>
                    <a:pt x="245190" y="39735"/>
                  </a:lnTo>
                  <a:lnTo>
                    <a:pt x="269194" y="60109"/>
                  </a:lnTo>
                  <a:lnTo>
                    <a:pt x="279747" y="76775"/>
                  </a:lnTo>
                  <a:lnTo>
                    <a:pt x="281201" y="92681"/>
                  </a:lnTo>
                  <a:lnTo>
                    <a:pt x="278788" y="109392"/>
                  </a:lnTo>
                  <a:lnTo>
                    <a:pt x="273014" y="121524"/>
                  </a:lnTo>
                  <a:lnTo>
                    <a:pt x="263861" y="129738"/>
                  </a:lnTo>
                  <a:lnTo>
                    <a:pt x="227255" y="144131"/>
                  </a:lnTo>
                  <a:lnTo>
                    <a:pt x="169958" y="151284"/>
                  </a:lnTo>
                  <a:lnTo>
                    <a:pt x="108693" y="151226"/>
                  </a:lnTo>
                  <a:lnTo>
                    <a:pt x="76655" y="146185"/>
                  </a:lnTo>
                  <a:lnTo>
                    <a:pt x="49557" y="134078"/>
                  </a:lnTo>
                  <a:lnTo>
                    <a:pt x="38100" y="1265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9402537-BB04-448C-81E9-BD02B91DF476}"/>
                </a:ext>
              </a:extLst>
            </p:cNvPr>
            <p:cNvSpPr/>
            <p:nvPr/>
          </p:nvSpPr>
          <p:spPr>
            <a:xfrm>
              <a:off x="8746734" y="3441228"/>
              <a:ext cx="580017" cy="324323"/>
            </a:xfrm>
            <a:custGeom>
              <a:avLst/>
              <a:gdLst/>
              <a:ahLst/>
              <a:cxnLst/>
              <a:rect l="0" t="0" r="0" b="0"/>
              <a:pathLst>
                <a:path w="580017" h="324323">
                  <a:moveTo>
                    <a:pt x="98816" y="190972"/>
                  </a:moveTo>
                  <a:lnTo>
                    <a:pt x="86607" y="164457"/>
                  </a:lnTo>
                  <a:lnTo>
                    <a:pt x="81504" y="161301"/>
                  </a:lnTo>
                  <a:lnTo>
                    <a:pt x="68309" y="159675"/>
                  </a:lnTo>
                  <a:lnTo>
                    <a:pt x="41642" y="166098"/>
                  </a:lnTo>
                  <a:lnTo>
                    <a:pt x="21511" y="176938"/>
                  </a:lnTo>
                  <a:lnTo>
                    <a:pt x="6610" y="189087"/>
                  </a:lnTo>
                  <a:lnTo>
                    <a:pt x="1391" y="201188"/>
                  </a:lnTo>
                  <a:lnTo>
                    <a:pt x="0" y="208366"/>
                  </a:lnTo>
                  <a:lnTo>
                    <a:pt x="2599" y="213151"/>
                  </a:lnTo>
                  <a:lnTo>
                    <a:pt x="7860" y="216341"/>
                  </a:lnTo>
                  <a:lnTo>
                    <a:pt x="32119" y="220832"/>
                  </a:lnTo>
                  <a:lnTo>
                    <a:pt x="68550" y="222348"/>
                  </a:lnTo>
                  <a:lnTo>
                    <a:pt x="83954" y="218793"/>
                  </a:lnTo>
                  <a:lnTo>
                    <a:pt x="91024" y="215869"/>
                  </a:lnTo>
                  <a:lnTo>
                    <a:pt x="97149" y="215331"/>
                  </a:lnTo>
                  <a:lnTo>
                    <a:pt x="107718" y="218496"/>
                  </a:lnTo>
                  <a:lnTo>
                    <a:pt x="134108" y="239125"/>
                  </a:lnTo>
                  <a:lnTo>
                    <a:pt x="149073" y="244123"/>
                  </a:lnTo>
                  <a:lnTo>
                    <a:pt x="175483" y="246232"/>
                  </a:lnTo>
                  <a:lnTo>
                    <a:pt x="221936" y="239099"/>
                  </a:lnTo>
                  <a:lnTo>
                    <a:pt x="271249" y="219282"/>
                  </a:lnTo>
                  <a:lnTo>
                    <a:pt x="300956" y="196643"/>
                  </a:lnTo>
                  <a:lnTo>
                    <a:pt x="322136" y="171082"/>
                  </a:lnTo>
                  <a:lnTo>
                    <a:pt x="340840" y="131316"/>
                  </a:lnTo>
                  <a:lnTo>
                    <a:pt x="355558" y="76780"/>
                  </a:lnTo>
                  <a:lnTo>
                    <a:pt x="354504" y="60962"/>
                  </a:lnTo>
                  <a:lnTo>
                    <a:pt x="351119" y="54910"/>
                  </a:lnTo>
                  <a:lnTo>
                    <a:pt x="339833" y="46304"/>
                  </a:lnTo>
                  <a:lnTo>
                    <a:pt x="333578" y="45137"/>
                  </a:lnTo>
                  <a:lnTo>
                    <a:pt x="320982" y="47605"/>
                  </a:lnTo>
                  <a:lnTo>
                    <a:pt x="310210" y="55286"/>
                  </a:lnTo>
                  <a:lnTo>
                    <a:pt x="291796" y="77465"/>
                  </a:lnTo>
                  <a:lnTo>
                    <a:pt x="274903" y="114842"/>
                  </a:lnTo>
                  <a:lnTo>
                    <a:pt x="271640" y="137214"/>
                  </a:lnTo>
                  <a:lnTo>
                    <a:pt x="274043" y="161716"/>
                  </a:lnTo>
                  <a:lnTo>
                    <a:pt x="286247" y="190210"/>
                  </a:lnTo>
                  <a:lnTo>
                    <a:pt x="299539" y="209796"/>
                  </a:lnTo>
                  <a:lnTo>
                    <a:pt x="353166" y="252578"/>
                  </a:lnTo>
                  <a:lnTo>
                    <a:pt x="380201" y="264729"/>
                  </a:lnTo>
                  <a:lnTo>
                    <a:pt x="417571" y="271785"/>
                  </a:lnTo>
                  <a:lnTo>
                    <a:pt x="474625" y="264531"/>
                  </a:lnTo>
                  <a:lnTo>
                    <a:pt x="500698" y="251808"/>
                  </a:lnTo>
                  <a:lnTo>
                    <a:pt x="529724" y="227840"/>
                  </a:lnTo>
                  <a:lnTo>
                    <a:pt x="553958" y="194779"/>
                  </a:lnTo>
                  <a:lnTo>
                    <a:pt x="571842" y="144070"/>
                  </a:lnTo>
                  <a:lnTo>
                    <a:pt x="580016" y="91445"/>
                  </a:lnTo>
                  <a:lnTo>
                    <a:pt x="577630" y="66468"/>
                  </a:lnTo>
                  <a:lnTo>
                    <a:pt x="557917" y="20373"/>
                  </a:lnTo>
                  <a:lnTo>
                    <a:pt x="550747" y="10258"/>
                  </a:lnTo>
                  <a:lnTo>
                    <a:pt x="539092" y="2940"/>
                  </a:lnTo>
                  <a:lnTo>
                    <a:pt x="532034" y="0"/>
                  </a:lnTo>
                  <a:lnTo>
                    <a:pt x="514784" y="498"/>
                  </a:lnTo>
                  <a:lnTo>
                    <a:pt x="505245" y="2606"/>
                  </a:lnTo>
                  <a:lnTo>
                    <a:pt x="498179" y="6128"/>
                  </a:lnTo>
                  <a:lnTo>
                    <a:pt x="488448" y="15686"/>
                  </a:lnTo>
                  <a:lnTo>
                    <a:pt x="472088" y="53572"/>
                  </a:lnTo>
                  <a:lnTo>
                    <a:pt x="465140" y="85193"/>
                  </a:lnTo>
                  <a:lnTo>
                    <a:pt x="468261" y="148644"/>
                  </a:lnTo>
                  <a:lnTo>
                    <a:pt x="482760" y="190973"/>
                  </a:lnTo>
                  <a:lnTo>
                    <a:pt x="520055" y="254472"/>
                  </a:lnTo>
                  <a:lnTo>
                    <a:pt x="566404" y="313590"/>
                  </a:lnTo>
                  <a:lnTo>
                    <a:pt x="575066" y="32432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C4CEE8B-64FC-4DE0-96A2-FBC2F4ABC8C3}"/>
                </a:ext>
              </a:extLst>
            </p:cNvPr>
            <p:cNvSpPr/>
            <p:nvPr/>
          </p:nvSpPr>
          <p:spPr>
            <a:xfrm>
              <a:off x="9415184" y="3513106"/>
              <a:ext cx="235522" cy="354045"/>
            </a:xfrm>
            <a:custGeom>
              <a:avLst/>
              <a:gdLst/>
              <a:ahLst/>
              <a:cxnLst/>
              <a:rect l="0" t="0" r="0" b="0"/>
              <a:pathLst>
                <a:path w="235522" h="354045">
                  <a:moveTo>
                    <a:pt x="166966" y="17494"/>
                  </a:moveTo>
                  <a:lnTo>
                    <a:pt x="141619" y="8766"/>
                  </a:lnTo>
                  <a:lnTo>
                    <a:pt x="78379" y="0"/>
                  </a:lnTo>
                  <a:lnTo>
                    <a:pt x="29175" y="462"/>
                  </a:lnTo>
                  <a:lnTo>
                    <a:pt x="8782" y="7273"/>
                  </a:lnTo>
                  <a:lnTo>
                    <a:pt x="2243" y="10680"/>
                  </a:lnTo>
                  <a:lnTo>
                    <a:pt x="0" y="15774"/>
                  </a:lnTo>
                  <a:lnTo>
                    <a:pt x="623" y="21991"/>
                  </a:lnTo>
                  <a:lnTo>
                    <a:pt x="6958" y="35721"/>
                  </a:lnTo>
                  <a:lnTo>
                    <a:pt x="32035" y="63663"/>
                  </a:lnTo>
                  <a:lnTo>
                    <a:pt x="93065" y="114776"/>
                  </a:lnTo>
                  <a:lnTo>
                    <a:pt x="153863" y="170998"/>
                  </a:lnTo>
                  <a:lnTo>
                    <a:pt x="205596" y="233539"/>
                  </a:lnTo>
                  <a:lnTo>
                    <a:pt x="228741" y="268166"/>
                  </a:lnTo>
                  <a:lnTo>
                    <a:pt x="234873" y="293769"/>
                  </a:lnTo>
                  <a:lnTo>
                    <a:pt x="235521" y="307511"/>
                  </a:lnTo>
                  <a:lnTo>
                    <a:pt x="233130" y="318083"/>
                  </a:lnTo>
                  <a:lnTo>
                    <a:pt x="222949" y="333593"/>
                  </a:lnTo>
                  <a:lnTo>
                    <a:pt x="203371" y="343308"/>
                  </a:lnTo>
                  <a:lnTo>
                    <a:pt x="150560" y="351924"/>
                  </a:lnTo>
                  <a:lnTo>
                    <a:pt x="97116" y="3540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E59E5DCD-9D31-41A9-915F-AB8A3332BE84}"/>
              </a:ext>
            </a:extLst>
          </p:cNvPr>
          <p:cNvSpPr/>
          <p:nvPr/>
        </p:nvSpPr>
        <p:spPr>
          <a:xfrm>
            <a:off x="1282700" y="5399720"/>
            <a:ext cx="7550151" cy="347452"/>
          </a:xfrm>
          <a:custGeom>
            <a:avLst/>
            <a:gdLst/>
            <a:ahLst/>
            <a:cxnLst/>
            <a:rect l="0" t="0" r="0" b="0"/>
            <a:pathLst>
              <a:path w="7550151" h="347452">
                <a:moveTo>
                  <a:pt x="0" y="86680"/>
                </a:moveTo>
                <a:lnTo>
                  <a:pt x="0" y="149758"/>
                </a:lnTo>
                <a:lnTo>
                  <a:pt x="5467" y="208342"/>
                </a:lnTo>
                <a:lnTo>
                  <a:pt x="12765" y="269354"/>
                </a:lnTo>
                <a:lnTo>
                  <a:pt x="21454" y="316506"/>
                </a:lnTo>
                <a:lnTo>
                  <a:pt x="34344" y="342533"/>
                </a:lnTo>
                <a:lnTo>
                  <a:pt x="41240" y="345443"/>
                </a:lnTo>
                <a:lnTo>
                  <a:pt x="49366" y="344560"/>
                </a:lnTo>
                <a:lnTo>
                  <a:pt x="58310" y="341151"/>
                </a:lnTo>
                <a:lnTo>
                  <a:pt x="73894" y="327954"/>
                </a:lnTo>
                <a:lnTo>
                  <a:pt x="94567" y="296928"/>
                </a:lnTo>
                <a:lnTo>
                  <a:pt x="123886" y="238825"/>
                </a:lnTo>
                <a:lnTo>
                  <a:pt x="145127" y="189694"/>
                </a:lnTo>
                <a:lnTo>
                  <a:pt x="171569" y="136017"/>
                </a:lnTo>
                <a:lnTo>
                  <a:pt x="202675" y="72541"/>
                </a:lnTo>
                <a:lnTo>
                  <a:pt x="240255" y="20264"/>
                </a:lnTo>
                <a:lnTo>
                  <a:pt x="260041" y="2168"/>
                </a:lnTo>
                <a:lnTo>
                  <a:pt x="267199" y="0"/>
                </a:lnTo>
                <a:lnTo>
                  <a:pt x="282679" y="1354"/>
                </a:lnTo>
                <a:lnTo>
                  <a:pt x="288642" y="5101"/>
                </a:lnTo>
                <a:lnTo>
                  <a:pt x="297148" y="16791"/>
                </a:lnTo>
                <a:lnTo>
                  <a:pt x="321805" y="75974"/>
                </a:lnTo>
                <a:lnTo>
                  <a:pt x="334317" y="134608"/>
                </a:lnTo>
                <a:lnTo>
                  <a:pt x="351527" y="194480"/>
                </a:lnTo>
                <a:lnTo>
                  <a:pt x="371729" y="250497"/>
                </a:lnTo>
                <a:lnTo>
                  <a:pt x="394377" y="291482"/>
                </a:lnTo>
                <a:lnTo>
                  <a:pt x="412951" y="312462"/>
                </a:lnTo>
                <a:lnTo>
                  <a:pt x="425539" y="320613"/>
                </a:lnTo>
                <a:lnTo>
                  <a:pt x="447897" y="325797"/>
                </a:lnTo>
                <a:lnTo>
                  <a:pt x="462238" y="323247"/>
                </a:lnTo>
                <a:lnTo>
                  <a:pt x="476372" y="315999"/>
                </a:lnTo>
                <a:lnTo>
                  <a:pt x="525130" y="270856"/>
                </a:lnTo>
                <a:lnTo>
                  <a:pt x="567293" y="209476"/>
                </a:lnTo>
                <a:lnTo>
                  <a:pt x="606208" y="150473"/>
                </a:lnTo>
                <a:lnTo>
                  <a:pt x="638072" y="98997"/>
                </a:lnTo>
                <a:lnTo>
                  <a:pt x="686407" y="42285"/>
                </a:lnTo>
                <a:lnTo>
                  <a:pt x="724080" y="16141"/>
                </a:lnTo>
                <a:lnTo>
                  <a:pt x="760172" y="3220"/>
                </a:lnTo>
                <a:lnTo>
                  <a:pt x="781649" y="1609"/>
                </a:lnTo>
                <a:lnTo>
                  <a:pt x="800601" y="5597"/>
                </a:lnTo>
                <a:lnTo>
                  <a:pt x="827138" y="22517"/>
                </a:lnTo>
                <a:lnTo>
                  <a:pt x="856319" y="63658"/>
                </a:lnTo>
                <a:lnTo>
                  <a:pt x="880584" y="116313"/>
                </a:lnTo>
                <a:lnTo>
                  <a:pt x="896619" y="164134"/>
                </a:lnTo>
                <a:lnTo>
                  <a:pt x="914776" y="214052"/>
                </a:lnTo>
                <a:lnTo>
                  <a:pt x="939874" y="274744"/>
                </a:lnTo>
                <a:lnTo>
                  <a:pt x="965215" y="320313"/>
                </a:lnTo>
                <a:lnTo>
                  <a:pt x="984254" y="339192"/>
                </a:lnTo>
                <a:lnTo>
                  <a:pt x="996952" y="346604"/>
                </a:lnTo>
                <a:lnTo>
                  <a:pt x="1004007" y="347451"/>
                </a:lnTo>
                <a:lnTo>
                  <a:pt x="1019372" y="344631"/>
                </a:lnTo>
                <a:lnTo>
                  <a:pt x="1043888" y="331738"/>
                </a:lnTo>
                <a:lnTo>
                  <a:pt x="1087781" y="284661"/>
                </a:lnTo>
                <a:lnTo>
                  <a:pt x="1128565" y="229583"/>
                </a:lnTo>
                <a:lnTo>
                  <a:pt x="1171297" y="166779"/>
                </a:lnTo>
                <a:lnTo>
                  <a:pt x="1221654" y="107964"/>
                </a:lnTo>
                <a:lnTo>
                  <a:pt x="1272209" y="65484"/>
                </a:lnTo>
                <a:lnTo>
                  <a:pt x="1298263" y="56093"/>
                </a:lnTo>
                <a:lnTo>
                  <a:pt x="1336935" y="52688"/>
                </a:lnTo>
                <a:lnTo>
                  <a:pt x="1359016" y="56050"/>
                </a:lnTo>
                <a:lnTo>
                  <a:pt x="1387313" y="70549"/>
                </a:lnTo>
                <a:lnTo>
                  <a:pt x="1422159" y="104138"/>
                </a:lnTo>
                <a:lnTo>
                  <a:pt x="1464702" y="163507"/>
                </a:lnTo>
                <a:lnTo>
                  <a:pt x="1507063" y="226463"/>
                </a:lnTo>
                <a:lnTo>
                  <a:pt x="1540932" y="261283"/>
                </a:lnTo>
                <a:lnTo>
                  <a:pt x="1557866" y="272701"/>
                </a:lnTo>
                <a:lnTo>
                  <a:pt x="1576681" y="276836"/>
                </a:lnTo>
                <a:lnTo>
                  <a:pt x="1596803" y="275616"/>
                </a:lnTo>
                <a:lnTo>
                  <a:pt x="1628670" y="265584"/>
                </a:lnTo>
                <a:lnTo>
                  <a:pt x="1677006" y="233863"/>
                </a:lnTo>
                <a:lnTo>
                  <a:pt x="1727320" y="183879"/>
                </a:lnTo>
                <a:lnTo>
                  <a:pt x="1778729" y="127151"/>
                </a:lnTo>
                <a:lnTo>
                  <a:pt x="1833831" y="74448"/>
                </a:lnTo>
                <a:lnTo>
                  <a:pt x="1882318" y="33386"/>
                </a:lnTo>
                <a:lnTo>
                  <a:pt x="1918505" y="14994"/>
                </a:lnTo>
                <a:lnTo>
                  <a:pt x="1952668" y="7349"/>
                </a:lnTo>
                <a:lnTo>
                  <a:pt x="1974399" y="11205"/>
                </a:lnTo>
                <a:lnTo>
                  <a:pt x="2006466" y="27158"/>
                </a:lnTo>
                <a:lnTo>
                  <a:pt x="2065062" y="81237"/>
                </a:lnTo>
                <a:lnTo>
                  <a:pt x="2127365" y="143909"/>
                </a:lnTo>
                <a:lnTo>
                  <a:pt x="2180887" y="190277"/>
                </a:lnTo>
                <a:lnTo>
                  <a:pt x="2216285" y="206118"/>
                </a:lnTo>
                <a:lnTo>
                  <a:pt x="2250135" y="210734"/>
                </a:lnTo>
                <a:lnTo>
                  <a:pt x="2286662" y="206535"/>
                </a:lnTo>
                <a:lnTo>
                  <a:pt x="2338812" y="184988"/>
                </a:lnTo>
                <a:lnTo>
                  <a:pt x="2393093" y="150392"/>
                </a:lnTo>
                <a:lnTo>
                  <a:pt x="2448945" y="105928"/>
                </a:lnTo>
                <a:lnTo>
                  <a:pt x="2501474" y="70387"/>
                </a:lnTo>
                <a:lnTo>
                  <a:pt x="2560274" y="42724"/>
                </a:lnTo>
                <a:lnTo>
                  <a:pt x="2581937" y="38922"/>
                </a:lnTo>
                <a:lnTo>
                  <a:pt x="2613966" y="43523"/>
                </a:lnTo>
                <a:lnTo>
                  <a:pt x="2657099" y="72929"/>
                </a:lnTo>
                <a:lnTo>
                  <a:pt x="2718169" y="129825"/>
                </a:lnTo>
                <a:lnTo>
                  <a:pt x="2773742" y="189695"/>
                </a:lnTo>
                <a:lnTo>
                  <a:pt x="2832280" y="237687"/>
                </a:lnTo>
                <a:lnTo>
                  <a:pt x="2861813" y="256805"/>
                </a:lnTo>
                <a:lnTo>
                  <a:pt x="2891402" y="267654"/>
                </a:lnTo>
                <a:lnTo>
                  <a:pt x="2935827" y="270986"/>
                </a:lnTo>
                <a:lnTo>
                  <a:pt x="2995791" y="259311"/>
                </a:lnTo>
                <a:lnTo>
                  <a:pt x="3043898" y="238332"/>
                </a:lnTo>
                <a:lnTo>
                  <a:pt x="3106640" y="199996"/>
                </a:lnTo>
                <a:lnTo>
                  <a:pt x="3166435" y="158452"/>
                </a:lnTo>
                <a:lnTo>
                  <a:pt x="3223376" y="122050"/>
                </a:lnTo>
                <a:lnTo>
                  <a:pt x="3276121" y="97508"/>
                </a:lnTo>
                <a:lnTo>
                  <a:pt x="3327305" y="88819"/>
                </a:lnTo>
                <a:lnTo>
                  <a:pt x="3368843" y="97427"/>
                </a:lnTo>
                <a:lnTo>
                  <a:pt x="3422762" y="121415"/>
                </a:lnTo>
                <a:lnTo>
                  <a:pt x="3480240" y="159079"/>
                </a:lnTo>
                <a:lnTo>
                  <a:pt x="3539154" y="197642"/>
                </a:lnTo>
                <a:lnTo>
                  <a:pt x="3593987" y="235181"/>
                </a:lnTo>
                <a:lnTo>
                  <a:pt x="3637027" y="254858"/>
                </a:lnTo>
                <a:lnTo>
                  <a:pt x="3666330" y="260204"/>
                </a:lnTo>
                <a:lnTo>
                  <a:pt x="3713966" y="253100"/>
                </a:lnTo>
                <a:lnTo>
                  <a:pt x="3763828" y="237590"/>
                </a:lnTo>
                <a:lnTo>
                  <a:pt x="3814351" y="212847"/>
                </a:lnTo>
                <a:lnTo>
                  <a:pt x="3865068" y="183173"/>
                </a:lnTo>
                <a:lnTo>
                  <a:pt x="3915844" y="148667"/>
                </a:lnTo>
                <a:lnTo>
                  <a:pt x="3966636" y="115002"/>
                </a:lnTo>
                <a:lnTo>
                  <a:pt x="4029298" y="82867"/>
                </a:lnTo>
                <a:lnTo>
                  <a:pt x="4075042" y="69009"/>
                </a:lnTo>
                <a:lnTo>
                  <a:pt x="4123324" y="69136"/>
                </a:lnTo>
                <a:lnTo>
                  <a:pt x="4169223" y="79208"/>
                </a:lnTo>
                <a:lnTo>
                  <a:pt x="4230861" y="109062"/>
                </a:lnTo>
                <a:lnTo>
                  <a:pt x="4280422" y="138468"/>
                </a:lnTo>
                <a:lnTo>
                  <a:pt x="4330855" y="169523"/>
                </a:lnTo>
                <a:lnTo>
                  <a:pt x="4379664" y="197304"/>
                </a:lnTo>
                <a:lnTo>
                  <a:pt x="4440404" y="222283"/>
                </a:lnTo>
                <a:lnTo>
                  <a:pt x="4488480" y="222893"/>
                </a:lnTo>
                <a:lnTo>
                  <a:pt x="4550929" y="209045"/>
                </a:lnTo>
                <a:lnTo>
                  <a:pt x="4600172" y="187691"/>
                </a:lnTo>
                <a:lnTo>
                  <a:pt x="4649805" y="158629"/>
                </a:lnTo>
                <a:lnTo>
                  <a:pt x="4711181" y="115003"/>
                </a:lnTo>
                <a:lnTo>
                  <a:pt x="4767493" y="75420"/>
                </a:lnTo>
                <a:lnTo>
                  <a:pt x="4830290" y="33761"/>
                </a:lnTo>
                <a:lnTo>
                  <a:pt x="4877648" y="16803"/>
                </a:lnTo>
                <a:lnTo>
                  <a:pt x="4915151" y="19095"/>
                </a:lnTo>
                <a:lnTo>
                  <a:pt x="4953074" y="32083"/>
                </a:lnTo>
                <a:lnTo>
                  <a:pt x="5016510" y="77312"/>
                </a:lnTo>
                <a:lnTo>
                  <a:pt x="5080001" y="136508"/>
                </a:lnTo>
                <a:lnTo>
                  <a:pt x="5118805" y="164160"/>
                </a:lnTo>
                <a:lnTo>
                  <a:pt x="5159859" y="180506"/>
                </a:lnTo>
                <a:lnTo>
                  <a:pt x="5183696" y="184825"/>
                </a:lnTo>
                <a:lnTo>
                  <a:pt x="5223692" y="180514"/>
                </a:lnTo>
                <a:lnTo>
                  <a:pt x="5280748" y="159935"/>
                </a:lnTo>
                <a:lnTo>
                  <a:pt x="5335398" y="125244"/>
                </a:lnTo>
                <a:lnTo>
                  <a:pt x="5390172" y="91005"/>
                </a:lnTo>
                <a:lnTo>
                  <a:pt x="5450758" y="50474"/>
                </a:lnTo>
                <a:lnTo>
                  <a:pt x="5494490" y="26925"/>
                </a:lnTo>
                <a:lnTo>
                  <a:pt x="5527994" y="19821"/>
                </a:lnTo>
                <a:lnTo>
                  <a:pt x="5563636" y="24458"/>
                </a:lnTo>
                <a:lnTo>
                  <a:pt x="5597636" y="41511"/>
                </a:lnTo>
                <a:lnTo>
                  <a:pt x="5649457" y="83402"/>
                </a:lnTo>
                <a:lnTo>
                  <a:pt x="5697010" y="136623"/>
                </a:lnTo>
                <a:lnTo>
                  <a:pt x="5755225" y="193681"/>
                </a:lnTo>
                <a:lnTo>
                  <a:pt x="5791124" y="211596"/>
                </a:lnTo>
                <a:lnTo>
                  <a:pt x="5825124" y="216826"/>
                </a:lnTo>
                <a:lnTo>
                  <a:pt x="5849316" y="215548"/>
                </a:lnTo>
                <a:lnTo>
                  <a:pt x="5911977" y="188178"/>
                </a:lnTo>
                <a:lnTo>
                  <a:pt x="5966046" y="159489"/>
                </a:lnTo>
                <a:lnTo>
                  <a:pt x="6018511" y="125939"/>
                </a:lnTo>
                <a:lnTo>
                  <a:pt x="6074384" y="79063"/>
                </a:lnTo>
                <a:lnTo>
                  <a:pt x="6125811" y="41636"/>
                </a:lnTo>
                <a:lnTo>
                  <a:pt x="6144526" y="34910"/>
                </a:lnTo>
                <a:lnTo>
                  <a:pt x="6164604" y="31921"/>
                </a:lnTo>
                <a:lnTo>
                  <a:pt x="6185288" y="36237"/>
                </a:lnTo>
                <a:lnTo>
                  <a:pt x="6227310" y="59626"/>
                </a:lnTo>
                <a:lnTo>
                  <a:pt x="6285186" y="113535"/>
                </a:lnTo>
                <a:lnTo>
                  <a:pt x="6339244" y="174361"/>
                </a:lnTo>
                <a:lnTo>
                  <a:pt x="6371821" y="202187"/>
                </a:lnTo>
                <a:lnTo>
                  <a:pt x="6407265" y="218585"/>
                </a:lnTo>
                <a:lnTo>
                  <a:pt x="6429544" y="222915"/>
                </a:lnTo>
                <a:lnTo>
                  <a:pt x="6465291" y="218611"/>
                </a:lnTo>
                <a:lnTo>
                  <a:pt x="6524785" y="193607"/>
                </a:lnTo>
                <a:lnTo>
                  <a:pt x="6581375" y="169028"/>
                </a:lnTo>
                <a:lnTo>
                  <a:pt x="6634338" y="138721"/>
                </a:lnTo>
                <a:lnTo>
                  <a:pt x="6690319" y="97148"/>
                </a:lnTo>
                <a:lnTo>
                  <a:pt x="6733025" y="69854"/>
                </a:lnTo>
                <a:lnTo>
                  <a:pt x="6764840" y="59665"/>
                </a:lnTo>
                <a:lnTo>
                  <a:pt x="6786021" y="57035"/>
                </a:lnTo>
                <a:lnTo>
                  <a:pt x="6805313" y="61510"/>
                </a:lnTo>
                <a:lnTo>
                  <a:pt x="6844065" y="81630"/>
                </a:lnTo>
                <a:lnTo>
                  <a:pt x="6903389" y="141688"/>
                </a:lnTo>
                <a:lnTo>
                  <a:pt x="6951892" y="201840"/>
                </a:lnTo>
                <a:lnTo>
                  <a:pt x="6975270" y="221382"/>
                </a:lnTo>
                <a:lnTo>
                  <a:pt x="6996699" y="232739"/>
                </a:lnTo>
                <a:lnTo>
                  <a:pt x="7023195" y="237201"/>
                </a:lnTo>
                <a:lnTo>
                  <a:pt x="7050018" y="235153"/>
                </a:lnTo>
                <a:lnTo>
                  <a:pt x="7108106" y="211895"/>
                </a:lnTo>
                <a:lnTo>
                  <a:pt x="7162567" y="181695"/>
                </a:lnTo>
                <a:lnTo>
                  <a:pt x="7224399" y="136902"/>
                </a:lnTo>
                <a:lnTo>
                  <a:pt x="7282085" y="81550"/>
                </a:lnTo>
                <a:lnTo>
                  <a:pt x="7305466" y="68383"/>
                </a:lnTo>
                <a:lnTo>
                  <a:pt x="7343752" y="70127"/>
                </a:lnTo>
                <a:lnTo>
                  <a:pt x="7365285" y="79794"/>
                </a:lnTo>
                <a:lnTo>
                  <a:pt x="7423645" y="127172"/>
                </a:lnTo>
                <a:lnTo>
                  <a:pt x="7480496" y="177306"/>
                </a:lnTo>
                <a:lnTo>
                  <a:pt x="7541954" y="226382"/>
                </a:lnTo>
                <a:lnTo>
                  <a:pt x="7550150" y="2327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E617A7C-FAA0-45FD-8478-34A240A58776}"/>
              </a:ext>
            </a:extLst>
          </p:cNvPr>
          <p:cNvGrpSpPr/>
          <p:nvPr/>
        </p:nvGrpSpPr>
        <p:grpSpPr>
          <a:xfrm>
            <a:off x="1371600" y="4864983"/>
            <a:ext cx="1078241" cy="283861"/>
            <a:chOff x="1371600" y="4864983"/>
            <a:chExt cx="1078241" cy="283861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05CC283-561A-4E6A-B51D-5463E927F07D}"/>
                </a:ext>
              </a:extLst>
            </p:cNvPr>
            <p:cNvSpPr/>
            <p:nvPr/>
          </p:nvSpPr>
          <p:spPr>
            <a:xfrm>
              <a:off x="1371600" y="4864983"/>
              <a:ext cx="209551" cy="283861"/>
            </a:xfrm>
            <a:custGeom>
              <a:avLst/>
              <a:gdLst/>
              <a:ahLst/>
              <a:cxnLst/>
              <a:rect l="0" t="0" r="0" b="0"/>
              <a:pathLst>
                <a:path w="209551" h="283861">
                  <a:moveTo>
                    <a:pt x="209550" y="5467"/>
                  </a:moveTo>
                  <a:lnTo>
                    <a:pt x="146472" y="2096"/>
                  </a:lnTo>
                  <a:lnTo>
                    <a:pt x="119285" y="0"/>
                  </a:lnTo>
                  <a:lnTo>
                    <a:pt x="111979" y="1822"/>
                  </a:lnTo>
                  <a:lnTo>
                    <a:pt x="100098" y="9492"/>
                  </a:lnTo>
                  <a:lnTo>
                    <a:pt x="91995" y="19956"/>
                  </a:lnTo>
                  <a:lnTo>
                    <a:pt x="86748" y="32368"/>
                  </a:lnTo>
                  <a:lnTo>
                    <a:pt x="84416" y="47291"/>
                  </a:lnTo>
                  <a:lnTo>
                    <a:pt x="64564" y="63332"/>
                  </a:lnTo>
                  <a:lnTo>
                    <a:pt x="38573" y="79868"/>
                  </a:lnTo>
                  <a:lnTo>
                    <a:pt x="19974" y="104339"/>
                  </a:lnTo>
                  <a:lnTo>
                    <a:pt x="12876" y="118554"/>
                  </a:lnTo>
                  <a:lnTo>
                    <a:pt x="12817" y="123897"/>
                  </a:lnTo>
                  <a:lnTo>
                    <a:pt x="14895" y="128165"/>
                  </a:lnTo>
                  <a:lnTo>
                    <a:pt x="18396" y="131715"/>
                  </a:lnTo>
                  <a:lnTo>
                    <a:pt x="22848" y="132672"/>
                  </a:lnTo>
                  <a:lnTo>
                    <a:pt x="82208" y="126455"/>
                  </a:lnTo>
                  <a:lnTo>
                    <a:pt x="131880" y="140452"/>
                  </a:lnTo>
                  <a:lnTo>
                    <a:pt x="148593" y="150512"/>
                  </a:lnTo>
                  <a:lnTo>
                    <a:pt x="188339" y="187529"/>
                  </a:lnTo>
                  <a:lnTo>
                    <a:pt x="197699" y="206951"/>
                  </a:lnTo>
                  <a:lnTo>
                    <a:pt x="198199" y="233950"/>
                  </a:lnTo>
                  <a:lnTo>
                    <a:pt x="191805" y="250243"/>
                  </a:lnTo>
                  <a:lnTo>
                    <a:pt x="181908" y="263128"/>
                  </a:lnTo>
                  <a:lnTo>
                    <a:pt x="170453" y="271207"/>
                  </a:lnTo>
                  <a:lnTo>
                    <a:pt x="136420" y="281437"/>
                  </a:lnTo>
                  <a:lnTo>
                    <a:pt x="84750" y="283860"/>
                  </a:lnTo>
                  <a:lnTo>
                    <a:pt x="25775" y="269928"/>
                  </a:lnTo>
                  <a:lnTo>
                    <a:pt x="0" y="2531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F39C5ED-6CC7-4120-AB5F-F5DE3EE9D613}"/>
                </a:ext>
              </a:extLst>
            </p:cNvPr>
            <p:cNvSpPr/>
            <p:nvPr/>
          </p:nvSpPr>
          <p:spPr>
            <a:xfrm>
              <a:off x="2218713" y="4898356"/>
              <a:ext cx="231128" cy="247651"/>
            </a:xfrm>
            <a:custGeom>
              <a:avLst/>
              <a:gdLst/>
              <a:ahLst/>
              <a:cxnLst/>
              <a:rect l="0" t="0" r="0" b="0"/>
              <a:pathLst>
                <a:path w="231128" h="247651">
                  <a:moveTo>
                    <a:pt x="187937" y="16544"/>
                  </a:moveTo>
                  <a:lnTo>
                    <a:pt x="172023" y="7110"/>
                  </a:lnTo>
                  <a:lnTo>
                    <a:pt x="149669" y="657"/>
                  </a:lnTo>
                  <a:lnTo>
                    <a:pt x="112749" y="0"/>
                  </a:lnTo>
                  <a:lnTo>
                    <a:pt x="78070" y="6456"/>
                  </a:lnTo>
                  <a:lnTo>
                    <a:pt x="71654" y="9818"/>
                  </a:lnTo>
                  <a:lnTo>
                    <a:pt x="41234" y="32306"/>
                  </a:lnTo>
                  <a:lnTo>
                    <a:pt x="16902" y="47538"/>
                  </a:lnTo>
                  <a:lnTo>
                    <a:pt x="6088" y="63715"/>
                  </a:lnTo>
                  <a:lnTo>
                    <a:pt x="0" y="88690"/>
                  </a:lnTo>
                  <a:lnTo>
                    <a:pt x="2339" y="101761"/>
                  </a:lnTo>
                  <a:lnTo>
                    <a:pt x="4939" y="107222"/>
                  </a:lnTo>
                  <a:lnTo>
                    <a:pt x="15353" y="115171"/>
                  </a:lnTo>
                  <a:lnTo>
                    <a:pt x="29388" y="120351"/>
                  </a:lnTo>
                  <a:lnTo>
                    <a:pt x="87507" y="124836"/>
                  </a:lnTo>
                  <a:lnTo>
                    <a:pt x="147507" y="136704"/>
                  </a:lnTo>
                  <a:lnTo>
                    <a:pt x="202790" y="168753"/>
                  </a:lnTo>
                  <a:lnTo>
                    <a:pt x="224790" y="189420"/>
                  </a:lnTo>
                  <a:lnTo>
                    <a:pt x="229439" y="195295"/>
                  </a:lnTo>
                  <a:lnTo>
                    <a:pt x="231127" y="201328"/>
                  </a:lnTo>
                  <a:lnTo>
                    <a:pt x="229240" y="213676"/>
                  </a:lnTo>
                  <a:lnTo>
                    <a:pt x="221816" y="224338"/>
                  </a:lnTo>
                  <a:lnTo>
                    <a:pt x="211461" y="233075"/>
                  </a:lnTo>
                  <a:lnTo>
                    <a:pt x="185685" y="244432"/>
                  </a:lnTo>
                  <a:lnTo>
                    <a:pt x="170003" y="247650"/>
                  </a:lnTo>
                  <a:lnTo>
                    <a:pt x="138821" y="243967"/>
                  </a:lnTo>
                  <a:lnTo>
                    <a:pt x="118087" y="238794"/>
                  </a:lnTo>
                  <a:lnTo>
                    <a:pt x="99037" y="232444"/>
                  </a:lnTo>
                  <a:lnTo>
                    <a:pt x="92687" y="2387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7D524C7-CE56-4A58-8A59-65D32C814820}"/>
              </a:ext>
            </a:extLst>
          </p:cNvPr>
          <p:cNvGrpSpPr/>
          <p:nvPr/>
        </p:nvGrpSpPr>
        <p:grpSpPr>
          <a:xfrm>
            <a:off x="3202204" y="4718050"/>
            <a:ext cx="3139429" cy="482601"/>
            <a:chOff x="3202204" y="4718050"/>
            <a:chExt cx="3139429" cy="482601"/>
          </a:xfrm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968E704-1E36-45EE-9CBA-696026EA08E2}"/>
                </a:ext>
              </a:extLst>
            </p:cNvPr>
            <p:cNvSpPr/>
            <p:nvPr/>
          </p:nvSpPr>
          <p:spPr>
            <a:xfrm>
              <a:off x="3202204" y="4864100"/>
              <a:ext cx="214097" cy="98700"/>
            </a:xfrm>
            <a:custGeom>
              <a:avLst/>
              <a:gdLst/>
              <a:ahLst/>
              <a:cxnLst/>
              <a:rect l="0" t="0" r="0" b="0"/>
              <a:pathLst>
                <a:path w="214097" h="98700">
                  <a:moveTo>
                    <a:pt x="68046" y="0"/>
                  </a:moveTo>
                  <a:lnTo>
                    <a:pt x="55837" y="35353"/>
                  </a:lnTo>
                  <a:lnTo>
                    <a:pt x="44281" y="56336"/>
                  </a:lnTo>
                  <a:lnTo>
                    <a:pt x="4372" y="81684"/>
                  </a:lnTo>
                  <a:lnTo>
                    <a:pt x="902" y="86911"/>
                  </a:lnTo>
                  <a:lnTo>
                    <a:pt x="0" y="91808"/>
                  </a:lnTo>
                  <a:lnTo>
                    <a:pt x="3632" y="95072"/>
                  </a:lnTo>
                  <a:lnTo>
                    <a:pt x="18957" y="98699"/>
                  </a:lnTo>
                  <a:lnTo>
                    <a:pt x="73550" y="95669"/>
                  </a:lnTo>
                  <a:lnTo>
                    <a:pt x="128890" y="94581"/>
                  </a:lnTo>
                  <a:lnTo>
                    <a:pt x="187499" y="89492"/>
                  </a:lnTo>
                  <a:lnTo>
                    <a:pt x="214096" y="88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DA90212-AB85-4DA9-AC3E-9C9DE947DCC6}"/>
                </a:ext>
              </a:extLst>
            </p:cNvPr>
            <p:cNvSpPr/>
            <p:nvPr/>
          </p:nvSpPr>
          <p:spPr>
            <a:xfrm>
              <a:off x="3416633" y="4718050"/>
              <a:ext cx="40770" cy="482601"/>
            </a:xfrm>
            <a:custGeom>
              <a:avLst/>
              <a:gdLst/>
              <a:ahLst/>
              <a:cxnLst/>
              <a:rect l="0" t="0" r="0" b="0"/>
              <a:pathLst>
                <a:path w="40770" h="482601">
                  <a:moveTo>
                    <a:pt x="12367" y="0"/>
                  </a:moveTo>
                  <a:lnTo>
                    <a:pt x="19274" y="62444"/>
                  </a:lnTo>
                  <a:lnTo>
                    <a:pt x="31466" y="121733"/>
                  </a:lnTo>
                  <a:lnTo>
                    <a:pt x="37643" y="179667"/>
                  </a:lnTo>
                  <a:lnTo>
                    <a:pt x="40769" y="197915"/>
                  </a:lnTo>
                  <a:lnTo>
                    <a:pt x="36241" y="206732"/>
                  </a:lnTo>
                  <a:lnTo>
                    <a:pt x="9250" y="232626"/>
                  </a:lnTo>
                  <a:lnTo>
                    <a:pt x="3456" y="249674"/>
                  </a:lnTo>
                  <a:lnTo>
                    <a:pt x="0" y="306026"/>
                  </a:lnTo>
                  <a:lnTo>
                    <a:pt x="6618" y="367973"/>
                  </a:lnTo>
                  <a:lnTo>
                    <a:pt x="18770" y="427512"/>
                  </a:lnTo>
                  <a:lnTo>
                    <a:pt x="31417" y="482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F4A0510-E8A9-4961-9C52-F5D8F4ABB9BF}"/>
                </a:ext>
              </a:extLst>
            </p:cNvPr>
            <p:cNvSpPr/>
            <p:nvPr/>
          </p:nvSpPr>
          <p:spPr>
            <a:xfrm>
              <a:off x="4159250" y="4877062"/>
              <a:ext cx="303102" cy="256803"/>
            </a:xfrm>
            <a:custGeom>
              <a:avLst/>
              <a:gdLst/>
              <a:ahLst/>
              <a:cxnLst/>
              <a:rect l="0" t="0" r="0" b="0"/>
              <a:pathLst>
                <a:path w="303102" h="256803">
                  <a:moveTo>
                    <a:pt x="0" y="6088"/>
                  </a:moveTo>
                  <a:lnTo>
                    <a:pt x="18031" y="1724"/>
                  </a:lnTo>
                  <a:lnTo>
                    <a:pt x="73392" y="0"/>
                  </a:lnTo>
                  <a:lnTo>
                    <a:pt x="131935" y="1654"/>
                  </a:lnTo>
                  <a:lnTo>
                    <a:pt x="186081" y="14937"/>
                  </a:lnTo>
                  <a:lnTo>
                    <a:pt x="244681" y="34289"/>
                  </a:lnTo>
                  <a:lnTo>
                    <a:pt x="262088" y="42375"/>
                  </a:lnTo>
                  <a:lnTo>
                    <a:pt x="265742" y="47918"/>
                  </a:lnTo>
                  <a:lnTo>
                    <a:pt x="266061" y="54436"/>
                  </a:lnTo>
                  <a:lnTo>
                    <a:pt x="264158" y="61604"/>
                  </a:lnTo>
                  <a:lnTo>
                    <a:pt x="252635" y="75212"/>
                  </a:lnTo>
                  <a:lnTo>
                    <a:pt x="216493" y="97823"/>
                  </a:lnTo>
                  <a:lnTo>
                    <a:pt x="158333" y="117942"/>
                  </a:lnTo>
                  <a:lnTo>
                    <a:pt x="116196" y="128811"/>
                  </a:lnTo>
                  <a:lnTo>
                    <a:pt x="113447" y="130942"/>
                  </a:lnTo>
                  <a:lnTo>
                    <a:pt x="113731" y="133068"/>
                  </a:lnTo>
                  <a:lnTo>
                    <a:pt x="116038" y="135192"/>
                  </a:lnTo>
                  <a:lnTo>
                    <a:pt x="132767" y="138180"/>
                  </a:lnTo>
                  <a:lnTo>
                    <a:pt x="188597" y="144434"/>
                  </a:lnTo>
                  <a:lnTo>
                    <a:pt x="245781" y="160414"/>
                  </a:lnTo>
                  <a:lnTo>
                    <a:pt x="295361" y="191605"/>
                  </a:lnTo>
                  <a:lnTo>
                    <a:pt x="299919" y="198205"/>
                  </a:lnTo>
                  <a:lnTo>
                    <a:pt x="303101" y="213064"/>
                  </a:lnTo>
                  <a:lnTo>
                    <a:pt x="300139" y="220272"/>
                  </a:lnTo>
                  <a:lnTo>
                    <a:pt x="287441" y="233926"/>
                  </a:lnTo>
                  <a:lnTo>
                    <a:pt x="253717" y="246770"/>
                  </a:lnTo>
                  <a:lnTo>
                    <a:pt x="199251" y="252821"/>
                  </a:lnTo>
                  <a:lnTo>
                    <a:pt x="141235" y="256802"/>
                  </a:lnTo>
                  <a:lnTo>
                    <a:pt x="83066" y="249778"/>
                  </a:lnTo>
                  <a:lnTo>
                    <a:pt x="39378" y="247860"/>
                  </a:lnTo>
                  <a:lnTo>
                    <a:pt x="19050" y="2473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52CAF75-8524-45EF-87E1-E6FCB7170545}"/>
                </a:ext>
              </a:extLst>
            </p:cNvPr>
            <p:cNvSpPr/>
            <p:nvPr/>
          </p:nvSpPr>
          <p:spPr>
            <a:xfrm>
              <a:off x="5159179" y="4759993"/>
              <a:ext cx="352622" cy="361315"/>
            </a:xfrm>
            <a:custGeom>
              <a:avLst/>
              <a:gdLst/>
              <a:ahLst/>
              <a:cxnLst/>
              <a:rect l="0" t="0" r="0" b="0"/>
              <a:pathLst>
                <a:path w="352622" h="361315">
                  <a:moveTo>
                    <a:pt x="3371" y="78707"/>
                  </a:moveTo>
                  <a:lnTo>
                    <a:pt x="0" y="68594"/>
                  </a:lnTo>
                  <a:lnTo>
                    <a:pt x="227" y="57984"/>
                  </a:lnTo>
                  <a:lnTo>
                    <a:pt x="3385" y="46214"/>
                  </a:lnTo>
                  <a:lnTo>
                    <a:pt x="9492" y="33926"/>
                  </a:lnTo>
                  <a:lnTo>
                    <a:pt x="24234" y="18480"/>
                  </a:lnTo>
                  <a:lnTo>
                    <a:pt x="54410" y="3217"/>
                  </a:lnTo>
                  <a:lnTo>
                    <a:pt x="66977" y="0"/>
                  </a:lnTo>
                  <a:lnTo>
                    <a:pt x="118778" y="3605"/>
                  </a:lnTo>
                  <a:lnTo>
                    <a:pt x="166655" y="19778"/>
                  </a:lnTo>
                  <a:lnTo>
                    <a:pt x="204301" y="51286"/>
                  </a:lnTo>
                  <a:lnTo>
                    <a:pt x="209090" y="65344"/>
                  </a:lnTo>
                  <a:lnTo>
                    <a:pt x="209807" y="84057"/>
                  </a:lnTo>
                  <a:lnTo>
                    <a:pt x="201572" y="116981"/>
                  </a:lnTo>
                  <a:lnTo>
                    <a:pt x="166854" y="178188"/>
                  </a:lnTo>
                  <a:lnTo>
                    <a:pt x="111141" y="241150"/>
                  </a:lnTo>
                  <a:lnTo>
                    <a:pt x="48715" y="300888"/>
                  </a:lnTo>
                  <a:lnTo>
                    <a:pt x="34602" y="320692"/>
                  </a:lnTo>
                  <a:lnTo>
                    <a:pt x="28305" y="336068"/>
                  </a:lnTo>
                  <a:lnTo>
                    <a:pt x="28461" y="342709"/>
                  </a:lnTo>
                  <a:lnTo>
                    <a:pt x="30681" y="348547"/>
                  </a:lnTo>
                  <a:lnTo>
                    <a:pt x="34278" y="353851"/>
                  </a:lnTo>
                  <a:lnTo>
                    <a:pt x="40203" y="357386"/>
                  </a:lnTo>
                  <a:lnTo>
                    <a:pt x="56195" y="361314"/>
                  </a:lnTo>
                  <a:lnTo>
                    <a:pt x="90136" y="358767"/>
                  </a:lnTo>
                  <a:lnTo>
                    <a:pt x="149681" y="343737"/>
                  </a:lnTo>
                  <a:lnTo>
                    <a:pt x="209175" y="334398"/>
                  </a:lnTo>
                  <a:lnTo>
                    <a:pt x="267161" y="322086"/>
                  </a:lnTo>
                  <a:lnTo>
                    <a:pt x="310183" y="314907"/>
                  </a:lnTo>
                  <a:lnTo>
                    <a:pt x="335657" y="317398"/>
                  </a:lnTo>
                  <a:lnTo>
                    <a:pt x="345081" y="320729"/>
                  </a:lnTo>
                  <a:lnTo>
                    <a:pt x="352621" y="3263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B569AC2-25C5-4301-963F-F5841B7EBE50}"/>
                </a:ext>
              </a:extLst>
            </p:cNvPr>
            <p:cNvSpPr/>
            <p:nvPr/>
          </p:nvSpPr>
          <p:spPr>
            <a:xfrm>
              <a:off x="5956156" y="4805263"/>
              <a:ext cx="207358" cy="314239"/>
            </a:xfrm>
            <a:custGeom>
              <a:avLst/>
              <a:gdLst/>
              <a:ahLst/>
              <a:cxnLst/>
              <a:rect l="0" t="0" r="0" b="0"/>
              <a:pathLst>
                <a:path w="207358" h="314239">
                  <a:moveTo>
                    <a:pt x="57294" y="52487"/>
                  </a:moveTo>
                  <a:lnTo>
                    <a:pt x="50552" y="45745"/>
                  </a:lnTo>
                  <a:lnTo>
                    <a:pt x="49272" y="41642"/>
                  </a:lnTo>
                  <a:lnTo>
                    <a:pt x="49731" y="31439"/>
                  </a:lnTo>
                  <a:lnTo>
                    <a:pt x="52957" y="26461"/>
                  </a:lnTo>
                  <a:lnTo>
                    <a:pt x="70277" y="13417"/>
                  </a:lnTo>
                  <a:lnTo>
                    <a:pt x="101781" y="0"/>
                  </a:lnTo>
                  <a:lnTo>
                    <a:pt x="144607" y="1327"/>
                  </a:lnTo>
                  <a:lnTo>
                    <a:pt x="178258" y="10266"/>
                  </a:lnTo>
                  <a:lnTo>
                    <a:pt x="186620" y="13756"/>
                  </a:lnTo>
                  <a:lnTo>
                    <a:pt x="199674" y="25160"/>
                  </a:lnTo>
                  <a:lnTo>
                    <a:pt x="205131" y="32153"/>
                  </a:lnTo>
                  <a:lnTo>
                    <a:pt x="207357" y="40342"/>
                  </a:lnTo>
                  <a:lnTo>
                    <a:pt x="206068" y="58849"/>
                  </a:lnTo>
                  <a:lnTo>
                    <a:pt x="197409" y="82359"/>
                  </a:lnTo>
                  <a:lnTo>
                    <a:pt x="146040" y="141338"/>
                  </a:lnTo>
                  <a:lnTo>
                    <a:pt x="88480" y="198143"/>
                  </a:lnTo>
                  <a:lnTo>
                    <a:pt x="30722" y="250013"/>
                  </a:lnTo>
                  <a:lnTo>
                    <a:pt x="3361" y="275802"/>
                  </a:lnTo>
                  <a:lnTo>
                    <a:pt x="878" y="281797"/>
                  </a:lnTo>
                  <a:lnTo>
                    <a:pt x="0" y="294102"/>
                  </a:lnTo>
                  <a:lnTo>
                    <a:pt x="2870" y="298936"/>
                  </a:lnTo>
                  <a:lnTo>
                    <a:pt x="13585" y="306189"/>
                  </a:lnTo>
                  <a:lnTo>
                    <a:pt x="38856" y="314238"/>
                  </a:lnTo>
                  <a:lnTo>
                    <a:pt x="101964" y="313285"/>
                  </a:lnTo>
                  <a:lnTo>
                    <a:pt x="165244" y="30648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A62A9E0-852A-45AC-B696-3C838D683E52}"/>
                </a:ext>
              </a:extLst>
            </p:cNvPr>
            <p:cNvSpPr/>
            <p:nvPr/>
          </p:nvSpPr>
          <p:spPr>
            <a:xfrm>
              <a:off x="6180725" y="4787900"/>
              <a:ext cx="160908" cy="232855"/>
            </a:xfrm>
            <a:custGeom>
              <a:avLst/>
              <a:gdLst/>
              <a:ahLst/>
              <a:cxnLst/>
              <a:rect l="0" t="0" r="0" b="0"/>
              <a:pathLst>
                <a:path w="160908" h="232855">
                  <a:moveTo>
                    <a:pt x="150225" y="0"/>
                  </a:moveTo>
                  <a:lnTo>
                    <a:pt x="92489" y="57736"/>
                  </a:lnTo>
                  <a:lnTo>
                    <a:pt x="33758" y="120126"/>
                  </a:lnTo>
                  <a:lnTo>
                    <a:pt x="17644" y="135389"/>
                  </a:lnTo>
                  <a:lnTo>
                    <a:pt x="7774" y="153710"/>
                  </a:lnTo>
                  <a:lnTo>
                    <a:pt x="0" y="184827"/>
                  </a:lnTo>
                  <a:lnTo>
                    <a:pt x="203" y="200678"/>
                  </a:lnTo>
                  <a:lnTo>
                    <a:pt x="4996" y="214779"/>
                  </a:lnTo>
                  <a:lnTo>
                    <a:pt x="10367" y="220092"/>
                  </a:lnTo>
                  <a:lnTo>
                    <a:pt x="25742" y="227876"/>
                  </a:lnTo>
                  <a:lnTo>
                    <a:pt x="54231" y="232854"/>
                  </a:lnTo>
                  <a:lnTo>
                    <a:pt x="85324" y="229466"/>
                  </a:lnTo>
                  <a:lnTo>
                    <a:pt x="115612" y="218240"/>
                  </a:lnTo>
                  <a:lnTo>
                    <a:pt x="132725" y="207768"/>
                  </a:lnTo>
                  <a:lnTo>
                    <a:pt x="159897" y="180936"/>
                  </a:lnTo>
                  <a:lnTo>
                    <a:pt x="160907" y="175657"/>
                  </a:lnTo>
                  <a:lnTo>
                    <a:pt x="159463" y="170022"/>
                  </a:lnTo>
                  <a:lnTo>
                    <a:pt x="156384" y="164148"/>
                  </a:lnTo>
                  <a:lnTo>
                    <a:pt x="145436" y="155740"/>
                  </a:lnTo>
                  <a:lnTo>
                    <a:pt x="138566" y="152510"/>
                  </a:lnTo>
                  <a:lnTo>
                    <a:pt x="123406" y="150803"/>
                  </a:lnTo>
                  <a:lnTo>
                    <a:pt x="83936" y="155456"/>
                  </a:lnTo>
                  <a:lnTo>
                    <a:pt x="67611" y="162930"/>
                  </a:lnTo>
                  <a:lnTo>
                    <a:pt x="56358" y="173308"/>
                  </a:lnTo>
                  <a:lnTo>
                    <a:pt x="49004" y="184976"/>
                  </a:lnTo>
                  <a:lnTo>
                    <a:pt x="48172" y="190345"/>
                  </a:lnTo>
                  <a:lnTo>
                    <a:pt x="49029" y="195335"/>
                  </a:lnTo>
                  <a:lnTo>
                    <a:pt x="51011" y="200074"/>
                  </a:lnTo>
                  <a:lnTo>
                    <a:pt x="74025" y="222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686ABA3D-E5F8-4262-9C46-3DC47B1705C1}"/>
              </a:ext>
            </a:extLst>
          </p:cNvPr>
          <p:cNvSpPr/>
          <p:nvPr/>
        </p:nvSpPr>
        <p:spPr>
          <a:xfrm>
            <a:off x="7150100" y="4864100"/>
            <a:ext cx="28533" cy="203201"/>
          </a:xfrm>
          <a:custGeom>
            <a:avLst/>
            <a:gdLst/>
            <a:ahLst/>
            <a:cxnLst/>
            <a:rect l="0" t="0" r="0" b="0"/>
            <a:pathLst>
              <a:path w="28533" h="203201">
                <a:moveTo>
                  <a:pt x="0" y="0"/>
                </a:moveTo>
                <a:lnTo>
                  <a:pt x="5468" y="59707"/>
                </a:lnTo>
                <a:lnTo>
                  <a:pt x="11602" y="74515"/>
                </a:lnTo>
                <a:lnTo>
                  <a:pt x="16201" y="81426"/>
                </a:lnTo>
                <a:lnTo>
                  <a:pt x="22675" y="114751"/>
                </a:lnTo>
                <a:lnTo>
                  <a:pt x="28532" y="172863"/>
                </a:lnTo>
                <a:lnTo>
                  <a:pt x="28438" y="186424"/>
                </a:lnTo>
                <a:lnTo>
                  <a:pt x="2540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DB9737C-B19A-4914-B0DD-8A15A52E97B9}"/>
              </a:ext>
            </a:extLst>
          </p:cNvPr>
          <p:cNvGrpSpPr/>
          <p:nvPr/>
        </p:nvGrpSpPr>
        <p:grpSpPr>
          <a:xfrm>
            <a:off x="8073828" y="4834433"/>
            <a:ext cx="692532" cy="353062"/>
            <a:chOff x="8073828" y="4834433"/>
            <a:chExt cx="692532" cy="353062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EC95626-4D9D-43B0-AE69-B6FB26469C1D}"/>
                </a:ext>
              </a:extLst>
            </p:cNvPr>
            <p:cNvSpPr/>
            <p:nvPr/>
          </p:nvSpPr>
          <p:spPr>
            <a:xfrm>
              <a:off x="8073828" y="4834433"/>
              <a:ext cx="352623" cy="251918"/>
            </a:xfrm>
            <a:custGeom>
              <a:avLst/>
              <a:gdLst/>
              <a:ahLst/>
              <a:cxnLst/>
              <a:rect l="0" t="0" r="0" b="0"/>
              <a:pathLst>
                <a:path w="352623" h="251918">
                  <a:moveTo>
                    <a:pt x="3372" y="61417"/>
                  </a:moveTo>
                  <a:lnTo>
                    <a:pt x="0" y="51304"/>
                  </a:lnTo>
                  <a:lnTo>
                    <a:pt x="227" y="40694"/>
                  </a:lnTo>
                  <a:lnTo>
                    <a:pt x="1275" y="34902"/>
                  </a:lnTo>
                  <a:lnTo>
                    <a:pt x="8085" y="24703"/>
                  </a:lnTo>
                  <a:lnTo>
                    <a:pt x="18166" y="16172"/>
                  </a:lnTo>
                  <a:lnTo>
                    <a:pt x="43768" y="4946"/>
                  </a:lnTo>
                  <a:lnTo>
                    <a:pt x="75078" y="0"/>
                  </a:lnTo>
                  <a:lnTo>
                    <a:pt x="132342" y="3261"/>
                  </a:lnTo>
                  <a:lnTo>
                    <a:pt x="180137" y="15653"/>
                  </a:lnTo>
                  <a:lnTo>
                    <a:pt x="193412" y="22498"/>
                  </a:lnTo>
                  <a:lnTo>
                    <a:pt x="202605" y="32125"/>
                  </a:lnTo>
                  <a:lnTo>
                    <a:pt x="209042" y="44871"/>
                  </a:lnTo>
                  <a:lnTo>
                    <a:pt x="217042" y="83679"/>
                  </a:lnTo>
                  <a:lnTo>
                    <a:pt x="216870" y="105178"/>
                  </a:lnTo>
                  <a:lnTo>
                    <a:pt x="204836" y="143040"/>
                  </a:lnTo>
                  <a:lnTo>
                    <a:pt x="196628" y="154374"/>
                  </a:lnTo>
                  <a:lnTo>
                    <a:pt x="146123" y="200665"/>
                  </a:lnTo>
                  <a:lnTo>
                    <a:pt x="95429" y="227353"/>
                  </a:lnTo>
                  <a:lnTo>
                    <a:pt x="70786" y="231233"/>
                  </a:lnTo>
                  <a:lnTo>
                    <a:pt x="48982" y="229012"/>
                  </a:lnTo>
                  <a:lnTo>
                    <a:pt x="43656" y="226064"/>
                  </a:lnTo>
                  <a:lnTo>
                    <a:pt x="35857" y="217144"/>
                  </a:lnTo>
                  <a:lnTo>
                    <a:pt x="35612" y="211801"/>
                  </a:lnTo>
                  <a:lnTo>
                    <a:pt x="40984" y="200221"/>
                  </a:lnTo>
                  <a:lnTo>
                    <a:pt x="52309" y="191782"/>
                  </a:lnTo>
                  <a:lnTo>
                    <a:pt x="79205" y="180615"/>
                  </a:lnTo>
                  <a:lnTo>
                    <a:pt x="133259" y="181388"/>
                  </a:lnTo>
                  <a:lnTo>
                    <a:pt x="169905" y="185304"/>
                  </a:lnTo>
                  <a:lnTo>
                    <a:pt x="228417" y="205533"/>
                  </a:lnTo>
                  <a:lnTo>
                    <a:pt x="287156" y="227975"/>
                  </a:lnTo>
                  <a:lnTo>
                    <a:pt x="346534" y="249908"/>
                  </a:lnTo>
                  <a:lnTo>
                    <a:pt x="352622" y="2519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9246D93-08FA-48DB-8E00-D50EEC78782F}"/>
                </a:ext>
              </a:extLst>
            </p:cNvPr>
            <p:cNvSpPr/>
            <p:nvPr/>
          </p:nvSpPr>
          <p:spPr>
            <a:xfrm>
              <a:off x="8426450" y="4845050"/>
              <a:ext cx="339910" cy="342445"/>
            </a:xfrm>
            <a:custGeom>
              <a:avLst/>
              <a:gdLst/>
              <a:ahLst/>
              <a:cxnLst/>
              <a:rect l="0" t="0" r="0" b="0"/>
              <a:pathLst>
                <a:path w="339910" h="342445">
                  <a:moveTo>
                    <a:pt x="254000" y="0"/>
                  </a:moveTo>
                  <a:lnTo>
                    <a:pt x="199831" y="0"/>
                  </a:lnTo>
                  <a:lnTo>
                    <a:pt x="140624" y="0"/>
                  </a:lnTo>
                  <a:lnTo>
                    <a:pt x="85598" y="1881"/>
                  </a:lnTo>
                  <a:lnTo>
                    <a:pt x="68383" y="5775"/>
                  </a:lnTo>
                  <a:lnTo>
                    <a:pt x="56028" y="12209"/>
                  </a:lnTo>
                  <a:lnTo>
                    <a:pt x="52874" y="17312"/>
                  </a:lnTo>
                  <a:lnTo>
                    <a:pt x="51252" y="30507"/>
                  </a:lnTo>
                  <a:lnTo>
                    <a:pt x="57999" y="86253"/>
                  </a:lnTo>
                  <a:lnTo>
                    <a:pt x="75104" y="129720"/>
                  </a:lnTo>
                  <a:lnTo>
                    <a:pt x="84886" y="138322"/>
                  </a:lnTo>
                  <a:lnTo>
                    <a:pt x="120855" y="154210"/>
                  </a:lnTo>
                  <a:lnTo>
                    <a:pt x="176295" y="165060"/>
                  </a:lnTo>
                  <a:lnTo>
                    <a:pt x="234261" y="179678"/>
                  </a:lnTo>
                  <a:lnTo>
                    <a:pt x="294177" y="207544"/>
                  </a:lnTo>
                  <a:lnTo>
                    <a:pt x="316234" y="223537"/>
                  </a:lnTo>
                  <a:lnTo>
                    <a:pt x="332804" y="248424"/>
                  </a:lnTo>
                  <a:lnTo>
                    <a:pt x="339909" y="274769"/>
                  </a:lnTo>
                  <a:lnTo>
                    <a:pt x="337807" y="288160"/>
                  </a:lnTo>
                  <a:lnTo>
                    <a:pt x="335271" y="293707"/>
                  </a:lnTo>
                  <a:lnTo>
                    <a:pt x="314847" y="314997"/>
                  </a:lnTo>
                  <a:lnTo>
                    <a:pt x="293195" y="329066"/>
                  </a:lnTo>
                  <a:lnTo>
                    <a:pt x="256071" y="339436"/>
                  </a:lnTo>
                  <a:lnTo>
                    <a:pt x="199658" y="342444"/>
                  </a:lnTo>
                  <a:lnTo>
                    <a:pt x="137353" y="337814"/>
                  </a:lnTo>
                  <a:lnTo>
                    <a:pt x="79970" y="333428"/>
                  </a:lnTo>
                  <a:lnTo>
                    <a:pt x="18007" y="325016"/>
                  </a:lnTo>
                  <a:lnTo>
                    <a:pt x="0" y="3238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349CBF1-7D5E-41F3-B775-8F9C268DC935}"/>
              </a:ext>
            </a:extLst>
          </p:cNvPr>
          <p:cNvGrpSpPr/>
          <p:nvPr/>
        </p:nvGrpSpPr>
        <p:grpSpPr>
          <a:xfrm>
            <a:off x="2552700" y="6153150"/>
            <a:ext cx="2784961" cy="711201"/>
            <a:chOff x="2552700" y="6153150"/>
            <a:chExt cx="2784961" cy="711201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325F764-675E-4B93-BC65-C8607D7C0377}"/>
                </a:ext>
              </a:extLst>
            </p:cNvPr>
            <p:cNvSpPr/>
            <p:nvPr/>
          </p:nvSpPr>
          <p:spPr>
            <a:xfrm>
              <a:off x="2552700" y="6412882"/>
              <a:ext cx="302970" cy="419298"/>
            </a:xfrm>
            <a:custGeom>
              <a:avLst/>
              <a:gdLst/>
              <a:ahLst/>
              <a:cxnLst/>
              <a:rect l="0" t="0" r="0" b="0"/>
              <a:pathLst>
                <a:path w="302970" h="419298">
                  <a:moveTo>
                    <a:pt x="69850" y="51418"/>
                  </a:moveTo>
                  <a:lnTo>
                    <a:pt x="63108" y="44676"/>
                  </a:lnTo>
                  <a:lnTo>
                    <a:pt x="62533" y="40574"/>
                  </a:lnTo>
                  <a:lnTo>
                    <a:pt x="65657" y="30371"/>
                  </a:lnTo>
                  <a:lnTo>
                    <a:pt x="73631" y="20662"/>
                  </a:lnTo>
                  <a:lnTo>
                    <a:pt x="99368" y="2931"/>
                  </a:lnTo>
                  <a:lnTo>
                    <a:pt x="115189" y="0"/>
                  </a:lnTo>
                  <a:lnTo>
                    <a:pt x="131629" y="1755"/>
                  </a:lnTo>
                  <a:lnTo>
                    <a:pt x="156045" y="11381"/>
                  </a:lnTo>
                  <a:lnTo>
                    <a:pt x="170248" y="21630"/>
                  </a:lnTo>
                  <a:lnTo>
                    <a:pt x="183402" y="39299"/>
                  </a:lnTo>
                  <a:lnTo>
                    <a:pt x="185464" y="57321"/>
                  </a:lnTo>
                  <a:lnTo>
                    <a:pt x="180776" y="87504"/>
                  </a:lnTo>
                  <a:lnTo>
                    <a:pt x="166903" y="125811"/>
                  </a:lnTo>
                  <a:lnTo>
                    <a:pt x="135372" y="168915"/>
                  </a:lnTo>
                  <a:lnTo>
                    <a:pt x="119368" y="178973"/>
                  </a:lnTo>
                  <a:lnTo>
                    <a:pt x="118384" y="180199"/>
                  </a:lnTo>
                  <a:lnTo>
                    <a:pt x="124817" y="179680"/>
                  </a:lnTo>
                  <a:lnTo>
                    <a:pt x="185609" y="172731"/>
                  </a:lnTo>
                  <a:lnTo>
                    <a:pt x="232355" y="175526"/>
                  </a:lnTo>
                  <a:lnTo>
                    <a:pt x="256602" y="187674"/>
                  </a:lnTo>
                  <a:lnTo>
                    <a:pt x="279940" y="206378"/>
                  </a:lnTo>
                  <a:lnTo>
                    <a:pt x="289283" y="217656"/>
                  </a:lnTo>
                  <a:lnTo>
                    <a:pt x="299105" y="246018"/>
                  </a:lnTo>
                  <a:lnTo>
                    <a:pt x="302969" y="292116"/>
                  </a:lnTo>
                  <a:lnTo>
                    <a:pt x="295814" y="335277"/>
                  </a:lnTo>
                  <a:lnTo>
                    <a:pt x="281989" y="362900"/>
                  </a:lnTo>
                  <a:lnTo>
                    <a:pt x="256876" y="396365"/>
                  </a:lnTo>
                  <a:lnTo>
                    <a:pt x="240271" y="407233"/>
                  </a:lnTo>
                  <a:lnTo>
                    <a:pt x="214991" y="416520"/>
                  </a:lnTo>
                  <a:lnTo>
                    <a:pt x="171914" y="419297"/>
                  </a:lnTo>
                  <a:lnTo>
                    <a:pt x="122131" y="405375"/>
                  </a:lnTo>
                  <a:lnTo>
                    <a:pt x="64882" y="375121"/>
                  </a:lnTo>
                  <a:lnTo>
                    <a:pt x="6350" y="349868"/>
                  </a:lnTo>
                  <a:lnTo>
                    <a:pt x="0" y="3498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7E8ADCE-D2E1-475D-85CC-79F34571C51B}"/>
                </a:ext>
              </a:extLst>
            </p:cNvPr>
            <p:cNvSpPr/>
            <p:nvPr/>
          </p:nvSpPr>
          <p:spPr>
            <a:xfrm>
              <a:off x="3036383" y="6348157"/>
              <a:ext cx="164018" cy="452694"/>
            </a:xfrm>
            <a:custGeom>
              <a:avLst/>
              <a:gdLst/>
              <a:ahLst/>
              <a:cxnLst/>
              <a:rect l="0" t="0" r="0" b="0"/>
              <a:pathLst>
                <a:path w="164018" h="452694">
                  <a:moveTo>
                    <a:pt x="164017" y="78043"/>
                  </a:moveTo>
                  <a:lnTo>
                    <a:pt x="145719" y="27795"/>
                  </a:lnTo>
                  <a:lnTo>
                    <a:pt x="130609" y="11728"/>
                  </a:lnTo>
                  <a:lnTo>
                    <a:pt x="112726" y="1401"/>
                  </a:lnTo>
                  <a:lnTo>
                    <a:pt x="98417" y="0"/>
                  </a:lnTo>
                  <a:lnTo>
                    <a:pt x="69606" y="4850"/>
                  </a:lnTo>
                  <a:lnTo>
                    <a:pt x="56440" y="14233"/>
                  </a:lnTo>
                  <a:lnTo>
                    <a:pt x="34112" y="39882"/>
                  </a:lnTo>
                  <a:lnTo>
                    <a:pt x="10401" y="90857"/>
                  </a:lnTo>
                  <a:lnTo>
                    <a:pt x="0" y="150979"/>
                  </a:lnTo>
                  <a:lnTo>
                    <a:pt x="2609" y="175698"/>
                  </a:lnTo>
                  <a:lnTo>
                    <a:pt x="5612" y="181951"/>
                  </a:lnTo>
                  <a:lnTo>
                    <a:pt x="14592" y="190782"/>
                  </a:lnTo>
                  <a:lnTo>
                    <a:pt x="19951" y="192713"/>
                  </a:lnTo>
                  <a:lnTo>
                    <a:pt x="31549" y="192978"/>
                  </a:lnTo>
                  <a:lnTo>
                    <a:pt x="49978" y="185789"/>
                  </a:lnTo>
                  <a:lnTo>
                    <a:pt x="82373" y="162506"/>
                  </a:lnTo>
                  <a:lnTo>
                    <a:pt x="123714" y="106960"/>
                  </a:lnTo>
                  <a:lnTo>
                    <a:pt x="127271" y="107199"/>
                  </a:lnTo>
                  <a:lnTo>
                    <a:pt x="130347" y="110886"/>
                  </a:lnTo>
                  <a:lnTo>
                    <a:pt x="134942" y="125095"/>
                  </a:lnTo>
                  <a:lnTo>
                    <a:pt x="138133" y="180822"/>
                  </a:lnTo>
                  <a:lnTo>
                    <a:pt x="138575" y="238270"/>
                  </a:lnTo>
                  <a:lnTo>
                    <a:pt x="139320" y="298139"/>
                  </a:lnTo>
                  <a:lnTo>
                    <a:pt x="144575" y="357440"/>
                  </a:lnTo>
                  <a:lnTo>
                    <a:pt x="150411" y="414613"/>
                  </a:lnTo>
                  <a:lnTo>
                    <a:pt x="157667" y="4526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625CFEB-CF22-4132-A2C7-993A36F8FF8A}"/>
                </a:ext>
              </a:extLst>
            </p:cNvPr>
            <p:cNvSpPr/>
            <p:nvPr/>
          </p:nvSpPr>
          <p:spPr>
            <a:xfrm>
              <a:off x="3360815" y="6362700"/>
              <a:ext cx="231200" cy="363259"/>
            </a:xfrm>
            <a:custGeom>
              <a:avLst/>
              <a:gdLst/>
              <a:ahLst/>
              <a:cxnLst/>
              <a:rect l="0" t="0" r="0" b="0"/>
              <a:pathLst>
                <a:path w="231200" h="363259">
                  <a:moveTo>
                    <a:pt x="80885" y="0"/>
                  </a:moveTo>
                  <a:lnTo>
                    <a:pt x="53339" y="51726"/>
                  </a:lnTo>
                  <a:lnTo>
                    <a:pt x="29650" y="110010"/>
                  </a:lnTo>
                  <a:lnTo>
                    <a:pt x="11554" y="171631"/>
                  </a:lnTo>
                  <a:lnTo>
                    <a:pt x="262" y="233084"/>
                  </a:lnTo>
                  <a:lnTo>
                    <a:pt x="0" y="281401"/>
                  </a:lnTo>
                  <a:lnTo>
                    <a:pt x="15655" y="328462"/>
                  </a:lnTo>
                  <a:lnTo>
                    <a:pt x="34648" y="352976"/>
                  </a:lnTo>
                  <a:lnTo>
                    <a:pt x="57229" y="362662"/>
                  </a:lnTo>
                  <a:lnTo>
                    <a:pt x="86262" y="363258"/>
                  </a:lnTo>
                  <a:lnTo>
                    <a:pt x="131042" y="347759"/>
                  </a:lnTo>
                  <a:lnTo>
                    <a:pt x="142218" y="339416"/>
                  </a:lnTo>
                  <a:lnTo>
                    <a:pt x="193412" y="284710"/>
                  </a:lnTo>
                  <a:lnTo>
                    <a:pt x="222516" y="222340"/>
                  </a:lnTo>
                  <a:lnTo>
                    <a:pt x="230949" y="190100"/>
                  </a:lnTo>
                  <a:lnTo>
                    <a:pt x="231199" y="139665"/>
                  </a:lnTo>
                  <a:lnTo>
                    <a:pt x="221035" y="102455"/>
                  </a:lnTo>
                  <a:lnTo>
                    <a:pt x="196290" y="61304"/>
                  </a:lnTo>
                  <a:lnTo>
                    <a:pt x="186504" y="51235"/>
                  </a:lnTo>
                  <a:lnTo>
                    <a:pt x="153407" y="33227"/>
                  </a:lnTo>
                  <a:lnTo>
                    <a:pt x="125735" y="27719"/>
                  </a:lnTo>
                  <a:lnTo>
                    <a:pt x="98564" y="32829"/>
                  </a:lnTo>
                  <a:lnTo>
                    <a:pt x="74535" y="44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238DB93-21EC-4325-A184-5E5A153D4D8B}"/>
                </a:ext>
              </a:extLst>
            </p:cNvPr>
            <p:cNvSpPr/>
            <p:nvPr/>
          </p:nvSpPr>
          <p:spPr>
            <a:xfrm>
              <a:off x="3727450" y="6642100"/>
              <a:ext cx="31162" cy="222251"/>
            </a:xfrm>
            <a:custGeom>
              <a:avLst/>
              <a:gdLst/>
              <a:ahLst/>
              <a:cxnLst/>
              <a:rect l="0" t="0" r="0" b="0"/>
              <a:pathLst>
                <a:path w="31162" h="222251">
                  <a:moveTo>
                    <a:pt x="25400" y="0"/>
                  </a:moveTo>
                  <a:lnTo>
                    <a:pt x="31161" y="61486"/>
                  </a:lnTo>
                  <a:lnTo>
                    <a:pt x="28301" y="121361"/>
                  </a:lnTo>
                  <a:lnTo>
                    <a:pt x="16993" y="180481"/>
                  </a:lnTo>
                  <a:lnTo>
                    <a:pt x="0" y="222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ECAB67D-812E-4884-844A-387B3F0A1701}"/>
                </a:ext>
              </a:extLst>
            </p:cNvPr>
            <p:cNvSpPr/>
            <p:nvPr/>
          </p:nvSpPr>
          <p:spPr>
            <a:xfrm>
              <a:off x="3952142" y="6419850"/>
              <a:ext cx="271298" cy="227619"/>
            </a:xfrm>
            <a:custGeom>
              <a:avLst/>
              <a:gdLst/>
              <a:ahLst/>
              <a:cxnLst/>
              <a:rect l="0" t="0" r="0" b="0"/>
              <a:pathLst>
                <a:path w="271298" h="227619">
                  <a:moveTo>
                    <a:pt x="80108" y="0"/>
                  </a:moveTo>
                  <a:lnTo>
                    <a:pt x="61241" y="10844"/>
                  </a:lnTo>
                  <a:lnTo>
                    <a:pt x="38077" y="38692"/>
                  </a:lnTo>
                  <a:lnTo>
                    <a:pt x="5801" y="101788"/>
                  </a:lnTo>
                  <a:lnTo>
                    <a:pt x="0" y="130818"/>
                  </a:lnTo>
                  <a:lnTo>
                    <a:pt x="163" y="160587"/>
                  </a:lnTo>
                  <a:lnTo>
                    <a:pt x="3655" y="175794"/>
                  </a:lnTo>
                  <a:lnTo>
                    <a:pt x="13554" y="195550"/>
                  </a:lnTo>
                  <a:lnTo>
                    <a:pt x="21365" y="205915"/>
                  </a:lnTo>
                  <a:lnTo>
                    <a:pt x="37067" y="216312"/>
                  </a:lnTo>
                  <a:lnTo>
                    <a:pt x="62042" y="225441"/>
                  </a:lnTo>
                  <a:lnTo>
                    <a:pt x="110719" y="227618"/>
                  </a:lnTo>
                  <a:lnTo>
                    <a:pt x="166327" y="217039"/>
                  </a:lnTo>
                  <a:lnTo>
                    <a:pt x="216936" y="193756"/>
                  </a:lnTo>
                  <a:lnTo>
                    <a:pt x="247809" y="168063"/>
                  </a:lnTo>
                  <a:lnTo>
                    <a:pt x="258287" y="151397"/>
                  </a:lnTo>
                  <a:lnTo>
                    <a:pt x="271101" y="117369"/>
                  </a:lnTo>
                  <a:lnTo>
                    <a:pt x="271297" y="99906"/>
                  </a:lnTo>
                  <a:lnTo>
                    <a:pt x="265270" y="82738"/>
                  </a:lnTo>
                  <a:lnTo>
                    <a:pt x="255535" y="67817"/>
                  </a:lnTo>
                  <a:lnTo>
                    <a:pt x="244153" y="58834"/>
                  </a:lnTo>
                  <a:lnTo>
                    <a:pt x="219103" y="49809"/>
                  </a:lnTo>
                  <a:lnTo>
                    <a:pt x="169008" y="44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469D99A-1CFF-4E94-9546-C676AC52C059}"/>
                </a:ext>
              </a:extLst>
            </p:cNvPr>
            <p:cNvSpPr/>
            <p:nvPr/>
          </p:nvSpPr>
          <p:spPr>
            <a:xfrm>
              <a:off x="4354410" y="6375400"/>
              <a:ext cx="389230" cy="247111"/>
            </a:xfrm>
            <a:custGeom>
              <a:avLst/>
              <a:gdLst/>
              <a:ahLst/>
              <a:cxnLst/>
              <a:rect l="0" t="0" r="0" b="0"/>
              <a:pathLst>
                <a:path w="389230" h="247111">
                  <a:moveTo>
                    <a:pt x="141390" y="0"/>
                  </a:moveTo>
                  <a:lnTo>
                    <a:pt x="119022" y="31788"/>
                  </a:lnTo>
                  <a:lnTo>
                    <a:pt x="56901" y="94055"/>
                  </a:lnTo>
                  <a:lnTo>
                    <a:pt x="36629" y="115827"/>
                  </a:lnTo>
                  <a:lnTo>
                    <a:pt x="10201" y="160208"/>
                  </a:lnTo>
                  <a:lnTo>
                    <a:pt x="0" y="189533"/>
                  </a:lnTo>
                  <a:lnTo>
                    <a:pt x="563" y="196911"/>
                  </a:lnTo>
                  <a:lnTo>
                    <a:pt x="10763" y="219368"/>
                  </a:lnTo>
                  <a:lnTo>
                    <a:pt x="18894" y="230612"/>
                  </a:lnTo>
                  <a:lnTo>
                    <a:pt x="29091" y="238431"/>
                  </a:lnTo>
                  <a:lnTo>
                    <a:pt x="41385" y="243553"/>
                  </a:lnTo>
                  <a:lnTo>
                    <a:pt x="87238" y="247110"/>
                  </a:lnTo>
                  <a:lnTo>
                    <a:pt x="150016" y="238790"/>
                  </a:lnTo>
                  <a:lnTo>
                    <a:pt x="204085" y="223871"/>
                  </a:lnTo>
                  <a:lnTo>
                    <a:pt x="259190" y="207335"/>
                  </a:lnTo>
                  <a:lnTo>
                    <a:pt x="319790" y="182883"/>
                  </a:lnTo>
                  <a:lnTo>
                    <a:pt x="371024" y="154777"/>
                  </a:lnTo>
                  <a:lnTo>
                    <a:pt x="385975" y="141894"/>
                  </a:lnTo>
                  <a:lnTo>
                    <a:pt x="388408" y="136929"/>
                  </a:lnTo>
                  <a:lnTo>
                    <a:pt x="389229" y="125769"/>
                  </a:lnTo>
                  <a:lnTo>
                    <a:pt x="381598" y="111871"/>
                  </a:lnTo>
                  <a:lnTo>
                    <a:pt x="368799" y="98404"/>
                  </a:lnTo>
                  <a:lnTo>
                    <a:pt x="353703" y="90067"/>
                  </a:lnTo>
                  <a:lnTo>
                    <a:pt x="291456" y="78626"/>
                  </a:lnTo>
                  <a:lnTo>
                    <a:pt x="256065" y="78561"/>
                  </a:lnTo>
                  <a:lnTo>
                    <a:pt x="196753" y="84081"/>
                  </a:lnTo>
                  <a:lnTo>
                    <a:pt x="173140" y="88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3299B1B-DDE5-4509-998D-46262CA1D81E}"/>
                </a:ext>
              </a:extLst>
            </p:cNvPr>
            <p:cNvSpPr/>
            <p:nvPr/>
          </p:nvSpPr>
          <p:spPr>
            <a:xfrm>
              <a:off x="4897476" y="6153150"/>
              <a:ext cx="440185" cy="389681"/>
            </a:xfrm>
            <a:custGeom>
              <a:avLst/>
              <a:gdLst/>
              <a:ahLst/>
              <a:cxnLst/>
              <a:rect l="0" t="0" r="0" b="0"/>
              <a:pathLst>
                <a:path w="440185" h="389681">
                  <a:moveTo>
                    <a:pt x="93624" y="127000"/>
                  </a:moveTo>
                  <a:lnTo>
                    <a:pt x="51225" y="184326"/>
                  </a:lnTo>
                  <a:lnTo>
                    <a:pt x="17422" y="242796"/>
                  </a:lnTo>
                  <a:lnTo>
                    <a:pt x="3861" y="275463"/>
                  </a:lnTo>
                  <a:lnTo>
                    <a:pt x="0" y="310767"/>
                  </a:lnTo>
                  <a:lnTo>
                    <a:pt x="6623" y="334499"/>
                  </a:lnTo>
                  <a:lnTo>
                    <a:pt x="18974" y="354688"/>
                  </a:lnTo>
                  <a:lnTo>
                    <a:pt x="33870" y="368365"/>
                  </a:lnTo>
                  <a:lnTo>
                    <a:pt x="61495" y="380627"/>
                  </a:lnTo>
                  <a:lnTo>
                    <a:pt x="107504" y="389680"/>
                  </a:lnTo>
                  <a:lnTo>
                    <a:pt x="159239" y="388020"/>
                  </a:lnTo>
                  <a:lnTo>
                    <a:pt x="216808" y="380740"/>
                  </a:lnTo>
                  <a:lnTo>
                    <a:pt x="275739" y="365714"/>
                  </a:lnTo>
                  <a:lnTo>
                    <a:pt x="331177" y="347276"/>
                  </a:lnTo>
                  <a:lnTo>
                    <a:pt x="394332" y="310977"/>
                  </a:lnTo>
                  <a:lnTo>
                    <a:pt x="408599" y="297667"/>
                  </a:lnTo>
                  <a:lnTo>
                    <a:pt x="433796" y="257852"/>
                  </a:lnTo>
                  <a:lnTo>
                    <a:pt x="440184" y="232720"/>
                  </a:lnTo>
                  <a:lnTo>
                    <a:pt x="437273" y="203308"/>
                  </a:lnTo>
                  <a:lnTo>
                    <a:pt x="430474" y="180027"/>
                  </a:lnTo>
                  <a:lnTo>
                    <a:pt x="400606" y="142972"/>
                  </a:lnTo>
                  <a:lnTo>
                    <a:pt x="339468" y="93049"/>
                  </a:lnTo>
                  <a:lnTo>
                    <a:pt x="292526" y="71079"/>
                  </a:lnTo>
                  <a:lnTo>
                    <a:pt x="235030" y="51164"/>
                  </a:lnTo>
                  <a:lnTo>
                    <a:pt x="190337" y="38262"/>
                  </a:lnTo>
                  <a:lnTo>
                    <a:pt x="138724" y="25472"/>
                  </a:lnTo>
                  <a:lnTo>
                    <a:pt x="75804" y="12732"/>
                  </a:lnTo>
                  <a:lnTo>
                    <a:pt x="39843" y="5659"/>
                  </a:lnTo>
                  <a:lnTo>
                    <a:pt x="1107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641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5A9F1-5685-4690-BDBA-18F8BD34170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377950"/>
            <a:ext cx="38989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5025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70CCE-EB54-4249-837D-6D516840241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95250"/>
            <a:ext cx="7159498" cy="36470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516458F-02BA-4A9E-8E0E-41A64FAD847C}"/>
              </a:ext>
            </a:extLst>
          </p:cNvPr>
          <p:cNvSpPr/>
          <p:nvPr/>
        </p:nvSpPr>
        <p:spPr>
          <a:xfrm>
            <a:off x="226041" y="3710292"/>
            <a:ext cx="707291" cy="357807"/>
          </a:xfrm>
          <a:custGeom>
            <a:avLst/>
            <a:gdLst/>
            <a:ahLst/>
            <a:cxnLst/>
            <a:rect l="0" t="0" r="0" b="0"/>
            <a:pathLst>
              <a:path w="707291" h="357807">
                <a:moveTo>
                  <a:pt x="0" y="0"/>
                </a:moveTo>
                <a:lnTo>
                  <a:pt x="707290" y="0"/>
                </a:lnTo>
                <a:lnTo>
                  <a:pt x="707290" y="357806"/>
                </a:lnTo>
                <a:lnTo>
                  <a:pt x="0" y="357806"/>
                </a:lnTo>
                <a:close/>
              </a:path>
            </a:pathLst>
          </a:custGeom>
          <a:solidFill>
            <a:srgbClr val="FF00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F41C850-BDE1-4369-B1B2-ACDB7D7A323F}"/>
              </a:ext>
            </a:extLst>
          </p:cNvPr>
          <p:cNvSpPr/>
          <p:nvPr/>
        </p:nvSpPr>
        <p:spPr>
          <a:xfrm>
            <a:off x="278194" y="3955972"/>
            <a:ext cx="723932" cy="382769"/>
          </a:xfrm>
          <a:custGeom>
            <a:avLst/>
            <a:gdLst/>
            <a:ahLst/>
            <a:cxnLst/>
            <a:rect l="0" t="0" r="0" b="0"/>
            <a:pathLst>
              <a:path w="723932" h="382769">
                <a:moveTo>
                  <a:pt x="0" y="0"/>
                </a:moveTo>
                <a:lnTo>
                  <a:pt x="723931" y="0"/>
                </a:lnTo>
                <a:lnTo>
                  <a:pt x="723931" y="382768"/>
                </a:lnTo>
                <a:lnTo>
                  <a:pt x="0" y="382768"/>
                </a:lnTo>
                <a:close/>
              </a:path>
            </a:pathLst>
          </a:custGeom>
          <a:solidFill>
            <a:srgbClr val="FF00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A6E370D-BBE5-4C86-BC14-81F27B857EBF}"/>
              </a:ext>
            </a:extLst>
          </p:cNvPr>
          <p:cNvSpPr/>
          <p:nvPr/>
        </p:nvSpPr>
        <p:spPr>
          <a:xfrm>
            <a:off x="6472330" y="3210615"/>
            <a:ext cx="823784" cy="341163"/>
          </a:xfrm>
          <a:custGeom>
            <a:avLst/>
            <a:gdLst/>
            <a:ahLst/>
            <a:cxnLst/>
            <a:rect l="0" t="0" r="0" b="0"/>
            <a:pathLst>
              <a:path w="823784" h="341163">
                <a:moveTo>
                  <a:pt x="0" y="0"/>
                </a:moveTo>
                <a:lnTo>
                  <a:pt x="823783" y="0"/>
                </a:lnTo>
                <a:lnTo>
                  <a:pt x="823783" y="341162"/>
                </a:lnTo>
                <a:lnTo>
                  <a:pt x="0" y="341162"/>
                </a:lnTo>
                <a:close/>
              </a:path>
            </a:pathLst>
          </a:custGeom>
          <a:solidFill>
            <a:srgbClr val="FF00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53F1B41-2650-4BCE-8643-5B4880C8AC30}"/>
              </a:ext>
            </a:extLst>
          </p:cNvPr>
          <p:cNvSpPr/>
          <p:nvPr/>
        </p:nvSpPr>
        <p:spPr>
          <a:xfrm>
            <a:off x="146897" y="3249151"/>
            <a:ext cx="690649" cy="382769"/>
          </a:xfrm>
          <a:custGeom>
            <a:avLst/>
            <a:gdLst/>
            <a:ahLst/>
            <a:cxnLst/>
            <a:rect l="0" t="0" r="0" b="0"/>
            <a:pathLst>
              <a:path w="690649" h="382769">
                <a:moveTo>
                  <a:pt x="0" y="0"/>
                </a:moveTo>
                <a:lnTo>
                  <a:pt x="690648" y="0"/>
                </a:lnTo>
                <a:lnTo>
                  <a:pt x="690648" y="382768"/>
                </a:lnTo>
                <a:lnTo>
                  <a:pt x="0" y="382768"/>
                </a:lnTo>
                <a:close/>
              </a:path>
            </a:pathLst>
          </a:custGeom>
          <a:solidFill>
            <a:srgbClr val="FF00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25DE103-6F4C-470B-A62B-37526CCFF1C5}"/>
              </a:ext>
            </a:extLst>
          </p:cNvPr>
          <p:cNvSpPr/>
          <p:nvPr/>
        </p:nvSpPr>
        <p:spPr>
          <a:xfrm>
            <a:off x="1407297" y="3862692"/>
            <a:ext cx="682328" cy="399412"/>
          </a:xfrm>
          <a:custGeom>
            <a:avLst/>
            <a:gdLst/>
            <a:ahLst/>
            <a:cxnLst/>
            <a:rect l="0" t="0" r="0" b="0"/>
            <a:pathLst>
              <a:path w="682328" h="399412">
                <a:moveTo>
                  <a:pt x="0" y="0"/>
                </a:moveTo>
                <a:lnTo>
                  <a:pt x="682327" y="0"/>
                </a:lnTo>
                <a:lnTo>
                  <a:pt x="682327" y="399411"/>
                </a:lnTo>
                <a:lnTo>
                  <a:pt x="0" y="399411"/>
                </a:lnTo>
                <a:close/>
              </a:path>
            </a:pathLst>
          </a:custGeom>
          <a:solidFill>
            <a:srgbClr val="FF00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28611-8724-4785-8738-C93C8CCF817B}"/>
              </a:ext>
            </a:extLst>
          </p:cNvPr>
          <p:cNvSpPr txBox="1"/>
          <p:nvPr/>
        </p:nvSpPr>
        <p:spPr>
          <a:xfrm>
            <a:off x="139700" y="5346700"/>
            <a:ext cx="93853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Tech time: find out what load rating and speed index means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E4FEB-A244-434D-B59E-7CABBB04ED54}"/>
              </a:ext>
            </a:extLst>
          </p:cNvPr>
          <p:cNvSpPr txBox="1"/>
          <p:nvPr/>
        </p:nvSpPr>
        <p:spPr>
          <a:xfrm>
            <a:off x="469900" y="4559300"/>
            <a:ext cx="87122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Bauhaus 93 - 36"/>
              </a:rPr>
              <a:t>What if we purchased the tire above?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2CA96-C521-4C58-8256-A1FDB55FB7B4}"/>
              </a:ext>
            </a:extLst>
          </p:cNvPr>
          <p:cNvSpPr txBox="1"/>
          <p:nvPr/>
        </p:nvSpPr>
        <p:spPr>
          <a:xfrm>
            <a:off x="850900" y="6261100"/>
            <a:ext cx="681019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Find diameter and circumference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1F9CA8-1774-4E2C-B02A-D362F9EA64CC}"/>
              </a:ext>
            </a:extLst>
          </p:cNvPr>
          <p:cNvSpPr/>
          <p:nvPr/>
        </p:nvSpPr>
        <p:spPr>
          <a:xfrm>
            <a:off x="8087341" y="5716892"/>
            <a:ext cx="8831590" cy="1804040"/>
          </a:xfrm>
          <a:custGeom>
            <a:avLst/>
            <a:gdLst/>
            <a:ahLst/>
            <a:cxnLst/>
            <a:rect l="0" t="0" r="0" b="0"/>
            <a:pathLst>
              <a:path w="8831590" h="1804040">
                <a:moveTo>
                  <a:pt x="0" y="0"/>
                </a:moveTo>
                <a:lnTo>
                  <a:pt x="8831589" y="0"/>
                </a:lnTo>
                <a:lnTo>
                  <a:pt x="8831589" y="1804039"/>
                </a:lnTo>
                <a:lnTo>
                  <a:pt x="0" y="1804039"/>
                </a:lnTo>
                <a:close/>
              </a:path>
            </a:pathLst>
          </a:custGeom>
          <a:solidFill>
            <a:srgbClr val="FF00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F585D7-0018-4036-A65F-401F8B546FEA}"/>
              </a:ext>
            </a:extLst>
          </p:cNvPr>
          <p:cNvGrpSpPr/>
          <p:nvPr/>
        </p:nvGrpSpPr>
        <p:grpSpPr>
          <a:xfrm>
            <a:off x="3882495" y="5592376"/>
            <a:ext cx="295349" cy="318751"/>
            <a:chOff x="3882495" y="5592376"/>
            <a:chExt cx="295349" cy="31875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2212F6-C555-4499-A7A3-0B544BF93D0B}"/>
                </a:ext>
              </a:extLst>
            </p:cNvPr>
            <p:cNvSpPr/>
            <p:nvPr/>
          </p:nvSpPr>
          <p:spPr>
            <a:xfrm>
              <a:off x="3882495" y="5592376"/>
              <a:ext cx="107400" cy="220171"/>
            </a:xfrm>
            <a:custGeom>
              <a:avLst/>
              <a:gdLst/>
              <a:ahLst/>
              <a:cxnLst/>
              <a:rect l="0" t="0" r="0" b="0"/>
              <a:pathLst>
                <a:path w="107400" h="220171">
                  <a:moveTo>
                    <a:pt x="0" y="0"/>
                  </a:moveTo>
                  <a:lnTo>
                    <a:pt x="4884" y="15956"/>
                  </a:lnTo>
                  <a:lnTo>
                    <a:pt x="41205" y="72732"/>
                  </a:lnTo>
                  <a:lnTo>
                    <a:pt x="73391" y="136069"/>
                  </a:lnTo>
                  <a:lnTo>
                    <a:pt x="101656" y="198882"/>
                  </a:lnTo>
                  <a:lnTo>
                    <a:pt x="107399" y="2201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9D48FDB-1E70-40DE-BA8B-50BA240311B9}"/>
                </a:ext>
              </a:extLst>
            </p:cNvPr>
            <p:cNvSpPr/>
            <p:nvPr/>
          </p:nvSpPr>
          <p:spPr>
            <a:xfrm>
              <a:off x="3882495" y="5801806"/>
              <a:ext cx="295349" cy="109321"/>
            </a:xfrm>
            <a:custGeom>
              <a:avLst/>
              <a:gdLst/>
              <a:ahLst/>
              <a:cxnLst/>
              <a:rect l="0" t="0" r="0" b="0"/>
              <a:pathLst>
                <a:path w="295349" h="109321">
                  <a:moveTo>
                    <a:pt x="0" y="0"/>
                  </a:moveTo>
                  <a:lnTo>
                    <a:pt x="61834" y="51180"/>
                  </a:lnTo>
                  <a:lnTo>
                    <a:pt x="107861" y="98978"/>
                  </a:lnTo>
                  <a:lnTo>
                    <a:pt x="128971" y="108587"/>
                  </a:lnTo>
                  <a:lnTo>
                    <a:pt x="141251" y="109320"/>
                  </a:lnTo>
                  <a:lnTo>
                    <a:pt x="165731" y="104928"/>
                  </a:lnTo>
                  <a:lnTo>
                    <a:pt x="204016" y="78411"/>
                  </a:lnTo>
                  <a:lnTo>
                    <a:pt x="265426" y="24306"/>
                  </a:lnTo>
                  <a:lnTo>
                    <a:pt x="295348" y="5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547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1ED16E-2C04-456E-92B4-B92351D99E4B}"/>
              </a:ext>
            </a:extLst>
          </p:cNvPr>
          <p:cNvSpPr txBox="1"/>
          <p:nvPr/>
        </p:nvSpPr>
        <p:spPr>
          <a:xfrm>
            <a:off x="1358900" y="774700"/>
            <a:ext cx="62771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How fast are you really going?</a:t>
            </a:r>
          </a:p>
        </p:txBody>
      </p:sp>
    </p:spTree>
    <p:extLst>
      <p:ext uri="{BB962C8B-B14F-4D97-AF65-F5344CB8AC3E}">
        <p14:creationId xmlns:p14="http://schemas.microsoft.com/office/powerpoint/2010/main" val="3109178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A8D5AB-9D53-48F6-8ED8-80B4B304034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2913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DEEB-7319-4638-8225-9ED41E4F4FB9}"/>
              </a:ext>
            </a:extLst>
          </p:cNvPr>
          <p:cNvSpPr txBox="1"/>
          <p:nvPr/>
        </p:nvSpPr>
        <p:spPr>
          <a:xfrm>
            <a:off x="241300" y="723900"/>
            <a:ext cx="9359900" cy="20005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u="sng">
                <a:solidFill>
                  <a:srgbClr val="0000FF"/>
                </a:solidFill>
                <a:latin typeface="Baskerville Old Face - 36"/>
              </a:rPr>
              <a:t>Determine actual mileage</a:t>
            </a:r>
          </a:p>
          <a:p>
            <a:r>
              <a:rPr lang="en-US" u="sng">
                <a:solidFill>
                  <a:srgbClr val="0000FF"/>
                </a:solidFill>
                <a:latin typeface="Baskerville Old Face - 36"/>
              </a:rPr>
              <a:t>k</a:t>
            </a:r>
            <a:r>
              <a:rPr lang="en-US">
                <a:solidFill>
                  <a:srgbClr val="0000FF"/>
                </a:solidFill>
                <a:latin typeface="Baskerville Old Face - 36"/>
              </a:rPr>
              <a:t> = new tire cir. / old tire cir.  </a:t>
            </a:r>
          </a:p>
          <a:p>
            <a:r>
              <a:rPr lang="en-US">
                <a:solidFill>
                  <a:srgbClr val="0000FF"/>
                </a:solidFill>
                <a:latin typeface="Baskerville Old Face - 36"/>
              </a:rPr>
              <a:t>A</a:t>
            </a:r>
            <a:r>
              <a:rPr lang="en-US" sz="1400">
                <a:solidFill>
                  <a:srgbClr val="0000FF"/>
                </a:solidFill>
                <a:latin typeface="Baskerville Old Face - 28"/>
              </a:rPr>
              <a:t>ctual mileage = k * odometer  reading</a:t>
            </a:r>
          </a:p>
          <a:p>
            <a:r>
              <a:rPr lang="en-US" sz="1400">
                <a:solidFill>
                  <a:srgbClr val="0000FF"/>
                </a:solidFill>
                <a:latin typeface="Baskerville Old Face - 28"/>
              </a:rPr>
              <a:t>Example: The old tire circumference is 92.57 and the new tire  ​circumference is 106.32:</a:t>
            </a:r>
          </a:p>
          <a:p>
            <a:r>
              <a:rPr lang="en-US" sz="1400">
                <a:solidFill>
                  <a:srgbClr val="0000FF"/>
                </a:solidFill>
                <a:latin typeface="Baskerville Old Face - 28"/>
              </a:rPr>
              <a:t>Find k:  </a:t>
            </a:r>
          </a:p>
          <a:p>
            <a:r>
              <a:rPr lang="en-US" sz="1400">
                <a:solidFill>
                  <a:srgbClr val="0000FF"/>
                </a:solidFill>
                <a:latin typeface="Baskerville Old Face - 28"/>
              </a:rPr>
              <a:t>If the odometer reading is 150,000 miles, you actually  ​traveled_____?</a:t>
            </a:r>
          </a:p>
          <a:p>
            <a:endParaRPr lang="en-US" sz="1400">
              <a:solidFill>
                <a:srgbClr val="0000FF"/>
              </a:solidFill>
              <a:latin typeface="Baskerville Old Face - 28"/>
            </a:endParaRPr>
          </a:p>
          <a:p>
            <a:endParaRPr lang="en-US" sz="1400">
              <a:solidFill>
                <a:srgbClr val="0000FF"/>
              </a:solidFill>
              <a:latin typeface="Baskerville Old Face - 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8F601E-049B-43C4-A027-A8567E52EBFB}"/>
              </a:ext>
            </a:extLst>
          </p:cNvPr>
          <p:cNvCxnSpPr/>
          <p:nvPr/>
        </p:nvCxnSpPr>
        <p:spPr>
          <a:xfrm>
            <a:off x="64135" y="2263267"/>
            <a:ext cx="10045065" cy="0"/>
          </a:xfrm>
          <a:prstGeom prst="line">
            <a:avLst/>
          </a:prstGeom>
          <a:ln w="76200" cap="flat" cmpd="sng" algn="ctr">
            <a:solidFill>
              <a:srgbClr val="FF00FF"/>
            </a:solidFill>
            <a:prstDash val="dashDot"/>
            <a:miter lim="800000"/>
            <a:headEnd type="diamond" w="med" len="sm"/>
            <a:tailEnd type="diamond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30FC14-82A8-4EEC-AB98-3A2A88C40EA3}"/>
              </a:ext>
            </a:extLst>
          </p:cNvPr>
          <p:cNvGrpSpPr/>
          <p:nvPr/>
        </p:nvGrpSpPr>
        <p:grpSpPr>
          <a:xfrm>
            <a:off x="1815053" y="3850275"/>
            <a:ext cx="2083553" cy="773278"/>
            <a:chOff x="1815053" y="3850275"/>
            <a:chExt cx="2083553" cy="77327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E58ABDA-B1BD-4F6F-A5DB-E059D52BAE06}"/>
                </a:ext>
              </a:extLst>
            </p:cNvPr>
            <p:cNvSpPr/>
            <p:nvPr/>
          </p:nvSpPr>
          <p:spPr>
            <a:xfrm>
              <a:off x="1895603" y="3871755"/>
              <a:ext cx="26850" cy="252390"/>
            </a:xfrm>
            <a:custGeom>
              <a:avLst/>
              <a:gdLst/>
              <a:ahLst/>
              <a:cxnLst/>
              <a:rect l="0" t="0" r="0" b="0"/>
              <a:pathLst>
                <a:path w="26850" h="252390">
                  <a:moveTo>
                    <a:pt x="0" y="0"/>
                  </a:moveTo>
                  <a:lnTo>
                    <a:pt x="9772" y="57966"/>
                  </a:lnTo>
                  <a:lnTo>
                    <a:pt x="11280" y="118776"/>
                  </a:lnTo>
                  <a:lnTo>
                    <a:pt x="15886" y="181232"/>
                  </a:lnTo>
                  <a:lnTo>
                    <a:pt x="17290" y="236205"/>
                  </a:lnTo>
                  <a:lnTo>
                    <a:pt x="26849" y="2523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CC6D574-F228-4009-8E21-0DC8A1F83B19}"/>
                </a:ext>
              </a:extLst>
            </p:cNvPr>
            <p:cNvSpPr/>
            <p:nvPr/>
          </p:nvSpPr>
          <p:spPr>
            <a:xfrm>
              <a:off x="2068771" y="3854203"/>
              <a:ext cx="217468" cy="230200"/>
            </a:xfrm>
            <a:custGeom>
              <a:avLst/>
              <a:gdLst/>
              <a:ahLst/>
              <a:cxnLst/>
              <a:rect l="0" t="0" r="0" b="0"/>
              <a:pathLst>
                <a:path w="217468" h="230200">
                  <a:moveTo>
                    <a:pt x="20151" y="28292"/>
                  </a:moveTo>
                  <a:lnTo>
                    <a:pt x="12173" y="37463"/>
                  </a:lnTo>
                  <a:lnTo>
                    <a:pt x="2379" y="63863"/>
                  </a:lnTo>
                  <a:lnTo>
                    <a:pt x="0" y="91846"/>
                  </a:lnTo>
                  <a:lnTo>
                    <a:pt x="6248" y="123893"/>
                  </a:lnTo>
                  <a:lnTo>
                    <a:pt x="29230" y="172159"/>
                  </a:lnTo>
                  <a:lnTo>
                    <a:pt x="55216" y="202551"/>
                  </a:lnTo>
                  <a:lnTo>
                    <a:pt x="92315" y="225089"/>
                  </a:lnTo>
                  <a:lnTo>
                    <a:pt x="116248" y="230199"/>
                  </a:lnTo>
                  <a:lnTo>
                    <a:pt x="136533" y="228863"/>
                  </a:lnTo>
                  <a:lnTo>
                    <a:pt x="156730" y="221837"/>
                  </a:lnTo>
                  <a:lnTo>
                    <a:pt x="188872" y="197160"/>
                  </a:lnTo>
                  <a:lnTo>
                    <a:pt x="200547" y="183141"/>
                  </a:lnTo>
                  <a:lnTo>
                    <a:pt x="214911" y="139626"/>
                  </a:lnTo>
                  <a:lnTo>
                    <a:pt x="217467" y="110701"/>
                  </a:lnTo>
                  <a:lnTo>
                    <a:pt x="213726" y="89769"/>
                  </a:lnTo>
                  <a:lnTo>
                    <a:pt x="198712" y="57978"/>
                  </a:lnTo>
                  <a:lnTo>
                    <a:pt x="182579" y="39872"/>
                  </a:lnTo>
                  <a:lnTo>
                    <a:pt x="135175" y="11247"/>
                  </a:lnTo>
                  <a:lnTo>
                    <a:pt x="103517" y="0"/>
                  </a:lnTo>
                  <a:lnTo>
                    <a:pt x="89621" y="1000"/>
                  </a:lnTo>
                  <a:lnTo>
                    <a:pt x="41631" y="2292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F62908E-730F-493A-BE22-EB373E097365}"/>
                </a:ext>
              </a:extLst>
            </p:cNvPr>
            <p:cNvSpPr/>
            <p:nvPr/>
          </p:nvSpPr>
          <p:spPr>
            <a:xfrm>
              <a:off x="2411934" y="3850275"/>
              <a:ext cx="242479" cy="289980"/>
            </a:xfrm>
            <a:custGeom>
              <a:avLst/>
              <a:gdLst/>
              <a:ahLst/>
              <a:cxnLst/>
              <a:rect l="0" t="0" r="0" b="0"/>
              <a:pathLst>
                <a:path w="242479" h="289980">
                  <a:moveTo>
                    <a:pt x="20666" y="0"/>
                  </a:moveTo>
                  <a:lnTo>
                    <a:pt x="12689" y="13458"/>
                  </a:lnTo>
                  <a:lnTo>
                    <a:pt x="1659" y="48615"/>
                  </a:lnTo>
                  <a:lnTo>
                    <a:pt x="0" y="89681"/>
                  </a:lnTo>
                  <a:lnTo>
                    <a:pt x="8962" y="132475"/>
                  </a:lnTo>
                  <a:lnTo>
                    <a:pt x="28056" y="174227"/>
                  </a:lnTo>
                  <a:lnTo>
                    <a:pt x="69808" y="225127"/>
                  </a:lnTo>
                  <a:lnTo>
                    <a:pt x="89457" y="240333"/>
                  </a:lnTo>
                  <a:lnTo>
                    <a:pt x="110394" y="248552"/>
                  </a:lnTo>
                  <a:lnTo>
                    <a:pt x="167455" y="252239"/>
                  </a:lnTo>
                  <a:lnTo>
                    <a:pt x="186078" y="249494"/>
                  </a:lnTo>
                  <a:lnTo>
                    <a:pt x="205783" y="242050"/>
                  </a:lnTo>
                  <a:lnTo>
                    <a:pt x="221035" y="229436"/>
                  </a:lnTo>
                  <a:lnTo>
                    <a:pt x="236284" y="208542"/>
                  </a:lnTo>
                  <a:lnTo>
                    <a:pt x="241398" y="195709"/>
                  </a:lnTo>
                  <a:lnTo>
                    <a:pt x="242478" y="182050"/>
                  </a:lnTo>
                  <a:lnTo>
                    <a:pt x="241930" y="175067"/>
                  </a:lnTo>
                  <a:lnTo>
                    <a:pt x="236549" y="164125"/>
                  </a:lnTo>
                  <a:lnTo>
                    <a:pt x="232608" y="159536"/>
                  </a:lnTo>
                  <a:lnTo>
                    <a:pt x="221864" y="152847"/>
                  </a:lnTo>
                  <a:lnTo>
                    <a:pt x="209731" y="149078"/>
                  </a:lnTo>
                  <a:lnTo>
                    <a:pt x="198371" y="149392"/>
                  </a:lnTo>
                  <a:lnTo>
                    <a:pt x="188947" y="153112"/>
                  </a:lnTo>
                  <a:lnTo>
                    <a:pt x="180781" y="159339"/>
                  </a:lnTo>
                  <a:lnTo>
                    <a:pt x="170071" y="172909"/>
                  </a:lnTo>
                  <a:lnTo>
                    <a:pt x="158842" y="201680"/>
                  </a:lnTo>
                  <a:lnTo>
                    <a:pt x="156079" y="222315"/>
                  </a:lnTo>
                  <a:lnTo>
                    <a:pt x="160962" y="246395"/>
                  </a:lnTo>
                  <a:lnTo>
                    <a:pt x="181766" y="2899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D436D06-9F7A-4E87-8F85-C08FA0CB3751}"/>
                </a:ext>
              </a:extLst>
            </p:cNvPr>
            <p:cNvSpPr/>
            <p:nvPr/>
          </p:nvSpPr>
          <p:spPr>
            <a:xfrm>
              <a:off x="2765539" y="4075814"/>
              <a:ext cx="5371" cy="26851"/>
            </a:xfrm>
            <a:custGeom>
              <a:avLst/>
              <a:gdLst/>
              <a:ahLst/>
              <a:cxnLst/>
              <a:rect l="0" t="0" r="0" b="0"/>
              <a:pathLst>
                <a:path w="5371" h="26851">
                  <a:moveTo>
                    <a:pt x="5370" y="0"/>
                  </a:moveTo>
                  <a:lnTo>
                    <a:pt x="0" y="268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43A0F8A-7A72-4501-9F30-61E69BF80CAE}"/>
                </a:ext>
              </a:extLst>
            </p:cNvPr>
            <p:cNvSpPr/>
            <p:nvPr/>
          </p:nvSpPr>
          <p:spPr>
            <a:xfrm>
              <a:off x="2905159" y="3854576"/>
              <a:ext cx="229175" cy="217466"/>
            </a:xfrm>
            <a:custGeom>
              <a:avLst/>
              <a:gdLst/>
              <a:ahLst/>
              <a:cxnLst/>
              <a:rect l="0" t="0" r="0" b="0"/>
              <a:pathLst>
                <a:path w="229175" h="217466">
                  <a:moveTo>
                    <a:pt x="0" y="33289"/>
                  </a:moveTo>
                  <a:lnTo>
                    <a:pt x="0" y="21886"/>
                  </a:lnTo>
                  <a:lnTo>
                    <a:pt x="1789" y="17333"/>
                  </a:lnTo>
                  <a:lnTo>
                    <a:pt x="8552" y="9093"/>
                  </a:lnTo>
                  <a:lnTo>
                    <a:pt x="25273" y="596"/>
                  </a:lnTo>
                  <a:lnTo>
                    <a:pt x="48194" y="0"/>
                  </a:lnTo>
                  <a:lnTo>
                    <a:pt x="100384" y="11300"/>
                  </a:lnTo>
                  <a:lnTo>
                    <a:pt x="135984" y="28088"/>
                  </a:lnTo>
                  <a:lnTo>
                    <a:pt x="144567" y="35751"/>
                  </a:lnTo>
                  <a:lnTo>
                    <a:pt x="150370" y="45123"/>
                  </a:lnTo>
                  <a:lnTo>
                    <a:pt x="150963" y="49531"/>
                  </a:lnTo>
                  <a:lnTo>
                    <a:pt x="148440" y="57612"/>
                  </a:lnTo>
                  <a:lnTo>
                    <a:pt x="140310" y="68871"/>
                  </a:lnTo>
                  <a:lnTo>
                    <a:pt x="130578" y="72969"/>
                  </a:lnTo>
                  <a:lnTo>
                    <a:pt x="124642" y="74062"/>
                  </a:lnTo>
                  <a:lnTo>
                    <a:pt x="122474" y="75984"/>
                  </a:lnTo>
                  <a:lnTo>
                    <a:pt x="122819" y="78459"/>
                  </a:lnTo>
                  <a:lnTo>
                    <a:pt x="124839" y="81302"/>
                  </a:lnTo>
                  <a:lnTo>
                    <a:pt x="136234" y="88154"/>
                  </a:lnTo>
                  <a:lnTo>
                    <a:pt x="175695" y="104665"/>
                  </a:lnTo>
                  <a:lnTo>
                    <a:pt x="218628" y="136087"/>
                  </a:lnTo>
                  <a:lnTo>
                    <a:pt x="225053" y="146400"/>
                  </a:lnTo>
                  <a:lnTo>
                    <a:pt x="229174" y="165120"/>
                  </a:lnTo>
                  <a:lnTo>
                    <a:pt x="226955" y="175612"/>
                  </a:lnTo>
                  <a:lnTo>
                    <a:pt x="215808" y="194923"/>
                  </a:lnTo>
                  <a:lnTo>
                    <a:pt x="199916" y="207806"/>
                  </a:lnTo>
                  <a:lnTo>
                    <a:pt x="182942" y="216330"/>
                  </a:lnTo>
                  <a:lnTo>
                    <a:pt x="172001" y="217465"/>
                  </a:lnTo>
                  <a:lnTo>
                    <a:pt x="134259" y="208487"/>
                  </a:lnTo>
                  <a:lnTo>
                    <a:pt x="120993" y="200422"/>
                  </a:lnTo>
                  <a:lnTo>
                    <a:pt x="102029" y="1782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0E296A2-850B-4AD6-B0EC-C474F7ED7105}"/>
                </a:ext>
              </a:extLst>
            </p:cNvPr>
            <p:cNvSpPr/>
            <p:nvPr/>
          </p:nvSpPr>
          <p:spPr>
            <a:xfrm>
              <a:off x="3189768" y="3862134"/>
              <a:ext cx="230909" cy="229791"/>
            </a:xfrm>
            <a:custGeom>
              <a:avLst/>
              <a:gdLst/>
              <a:ahLst/>
              <a:cxnLst/>
              <a:rect l="0" t="0" r="0" b="0"/>
              <a:pathLst>
                <a:path w="230909" h="229791">
                  <a:moveTo>
                    <a:pt x="0" y="4251"/>
                  </a:moveTo>
                  <a:lnTo>
                    <a:pt x="19114" y="0"/>
                  </a:lnTo>
                  <a:lnTo>
                    <a:pt x="48194" y="1953"/>
                  </a:lnTo>
                  <a:lnTo>
                    <a:pt x="95243" y="18745"/>
                  </a:lnTo>
                  <a:lnTo>
                    <a:pt x="145792" y="53885"/>
                  </a:lnTo>
                  <a:lnTo>
                    <a:pt x="158486" y="71927"/>
                  </a:lnTo>
                  <a:lnTo>
                    <a:pt x="159953" y="78008"/>
                  </a:lnTo>
                  <a:lnTo>
                    <a:pt x="158402" y="89539"/>
                  </a:lnTo>
                  <a:lnTo>
                    <a:pt x="150819" y="106093"/>
                  </a:lnTo>
                  <a:lnTo>
                    <a:pt x="138165" y="119485"/>
                  </a:lnTo>
                  <a:lnTo>
                    <a:pt x="91960" y="156978"/>
                  </a:lnTo>
                  <a:lnTo>
                    <a:pt x="86018" y="166403"/>
                  </a:lnTo>
                  <a:lnTo>
                    <a:pt x="84571" y="176558"/>
                  </a:lnTo>
                  <a:lnTo>
                    <a:pt x="85021" y="181772"/>
                  </a:lnTo>
                  <a:lnTo>
                    <a:pt x="87707" y="185844"/>
                  </a:lnTo>
                  <a:lnTo>
                    <a:pt x="97056" y="191961"/>
                  </a:lnTo>
                  <a:lnTo>
                    <a:pt x="157622" y="214671"/>
                  </a:lnTo>
                  <a:lnTo>
                    <a:pt x="215871" y="228167"/>
                  </a:lnTo>
                  <a:lnTo>
                    <a:pt x="230908" y="2297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9B21282-216F-472E-9855-51829517E624}"/>
                </a:ext>
              </a:extLst>
            </p:cNvPr>
            <p:cNvSpPr/>
            <p:nvPr/>
          </p:nvSpPr>
          <p:spPr>
            <a:xfrm>
              <a:off x="1815053" y="4172473"/>
              <a:ext cx="1691544" cy="37592"/>
            </a:xfrm>
            <a:custGeom>
              <a:avLst/>
              <a:gdLst/>
              <a:ahLst/>
              <a:cxnLst/>
              <a:rect l="0" t="0" r="0" b="0"/>
              <a:pathLst>
                <a:path w="1691544" h="37592">
                  <a:moveTo>
                    <a:pt x="1691543" y="21480"/>
                  </a:moveTo>
                  <a:lnTo>
                    <a:pt x="1637248" y="6920"/>
                  </a:lnTo>
                  <a:lnTo>
                    <a:pt x="1579943" y="559"/>
                  </a:lnTo>
                  <a:lnTo>
                    <a:pt x="1522222" y="33"/>
                  </a:lnTo>
                  <a:lnTo>
                    <a:pt x="1464634" y="4"/>
                  </a:lnTo>
                  <a:lnTo>
                    <a:pt x="1401444" y="1"/>
                  </a:lnTo>
                  <a:lnTo>
                    <a:pt x="1340296" y="0"/>
                  </a:lnTo>
                  <a:lnTo>
                    <a:pt x="1276919" y="0"/>
                  </a:lnTo>
                  <a:lnTo>
                    <a:pt x="1215527" y="0"/>
                  </a:lnTo>
                  <a:lnTo>
                    <a:pt x="1153496" y="1"/>
                  </a:lnTo>
                  <a:lnTo>
                    <a:pt x="1093913" y="0"/>
                  </a:lnTo>
                  <a:lnTo>
                    <a:pt x="1032975" y="3691"/>
                  </a:lnTo>
                  <a:lnTo>
                    <a:pt x="975551" y="5305"/>
                  </a:lnTo>
                  <a:lnTo>
                    <a:pt x="919946" y="5367"/>
                  </a:lnTo>
                  <a:lnTo>
                    <a:pt x="862030" y="5370"/>
                  </a:lnTo>
                  <a:lnTo>
                    <a:pt x="798622" y="5370"/>
                  </a:lnTo>
                  <a:lnTo>
                    <a:pt x="739477" y="5370"/>
                  </a:lnTo>
                  <a:lnTo>
                    <a:pt x="678555" y="5370"/>
                  </a:lnTo>
                  <a:lnTo>
                    <a:pt x="616510" y="5370"/>
                  </a:lnTo>
                  <a:lnTo>
                    <a:pt x="553469" y="9621"/>
                  </a:lnTo>
                  <a:lnTo>
                    <a:pt x="495246" y="11293"/>
                  </a:lnTo>
                  <a:lnTo>
                    <a:pt x="439080" y="17367"/>
                  </a:lnTo>
                  <a:lnTo>
                    <a:pt x="377252" y="21320"/>
                  </a:lnTo>
                  <a:lnTo>
                    <a:pt x="320949" y="21471"/>
                  </a:lnTo>
                  <a:lnTo>
                    <a:pt x="259710" y="21480"/>
                  </a:lnTo>
                  <a:lnTo>
                    <a:pt x="202275" y="21480"/>
                  </a:lnTo>
                  <a:lnTo>
                    <a:pt x="148946" y="21480"/>
                  </a:lnTo>
                  <a:lnTo>
                    <a:pt x="92407" y="22077"/>
                  </a:lnTo>
                  <a:lnTo>
                    <a:pt x="36652" y="30043"/>
                  </a:lnTo>
                  <a:lnTo>
                    <a:pt x="10665" y="33381"/>
                  </a:lnTo>
                  <a:lnTo>
                    <a:pt x="0" y="375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39E9F5-F5C3-4A38-933C-D1957F0C1BFD}"/>
                </a:ext>
              </a:extLst>
            </p:cNvPr>
            <p:cNvSpPr/>
            <p:nvPr/>
          </p:nvSpPr>
          <p:spPr>
            <a:xfrm>
              <a:off x="2168054" y="4326711"/>
              <a:ext cx="139357" cy="296842"/>
            </a:xfrm>
            <a:custGeom>
              <a:avLst/>
              <a:gdLst/>
              <a:ahLst/>
              <a:cxnLst/>
              <a:rect l="0" t="0" r="0" b="0"/>
              <a:pathLst>
                <a:path w="139357" h="296842">
                  <a:moveTo>
                    <a:pt x="71227" y="76672"/>
                  </a:moveTo>
                  <a:lnTo>
                    <a:pt x="87183" y="71788"/>
                  </a:lnTo>
                  <a:lnTo>
                    <a:pt x="106771" y="56575"/>
                  </a:lnTo>
                  <a:lnTo>
                    <a:pt x="114840" y="43270"/>
                  </a:lnTo>
                  <a:lnTo>
                    <a:pt x="114279" y="31595"/>
                  </a:lnTo>
                  <a:lnTo>
                    <a:pt x="112458" y="25141"/>
                  </a:lnTo>
                  <a:lnTo>
                    <a:pt x="105662" y="14787"/>
                  </a:lnTo>
                  <a:lnTo>
                    <a:pt x="96675" y="6804"/>
                  </a:lnTo>
                  <a:lnTo>
                    <a:pt x="86714" y="1268"/>
                  </a:lnTo>
                  <a:lnTo>
                    <a:pt x="73138" y="0"/>
                  </a:lnTo>
                  <a:lnTo>
                    <a:pt x="57756" y="2022"/>
                  </a:lnTo>
                  <a:lnTo>
                    <a:pt x="36872" y="9870"/>
                  </a:lnTo>
                  <a:lnTo>
                    <a:pt x="14609" y="26712"/>
                  </a:lnTo>
                  <a:lnTo>
                    <a:pt x="6254" y="43041"/>
                  </a:lnTo>
                  <a:lnTo>
                    <a:pt x="0" y="62995"/>
                  </a:lnTo>
                  <a:lnTo>
                    <a:pt x="69" y="84022"/>
                  </a:lnTo>
                  <a:lnTo>
                    <a:pt x="6719" y="102517"/>
                  </a:lnTo>
                  <a:lnTo>
                    <a:pt x="16248" y="119334"/>
                  </a:lnTo>
                  <a:lnTo>
                    <a:pt x="26306" y="127057"/>
                  </a:lnTo>
                  <a:lnTo>
                    <a:pt x="49360" y="136877"/>
                  </a:lnTo>
                  <a:lnTo>
                    <a:pt x="71444" y="137006"/>
                  </a:lnTo>
                  <a:lnTo>
                    <a:pt x="91180" y="130415"/>
                  </a:lnTo>
                  <a:lnTo>
                    <a:pt x="105514" y="120904"/>
                  </a:lnTo>
                  <a:lnTo>
                    <a:pt x="117319" y="107677"/>
                  </a:lnTo>
                  <a:lnTo>
                    <a:pt x="131733" y="71941"/>
                  </a:lnTo>
                  <a:lnTo>
                    <a:pt x="133045" y="71131"/>
                  </a:lnTo>
                  <a:lnTo>
                    <a:pt x="134502" y="78187"/>
                  </a:lnTo>
                  <a:lnTo>
                    <a:pt x="135622" y="135608"/>
                  </a:lnTo>
                  <a:lnTo>
                    <a:pt x="139356" y="198485"/>
                  </a:lnTo>
                  <a:lnTo>
                    <a:pt x="139347" y="253520"/>
                  </a:lnTo>
                  <a:lnTo>
                    <a:pt x="135667" y="2968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C11B09-14F5-455E-8311-A728B4ECBBC9}"/>
                </a:ext>
              </a:extLst>
            </p:cNvPr>
            <p:cNvSpPr/>
            <p:nvPr/>
          </p:nvSpPr>
          <p:spPr>
            <a:xfrm>
              <a:off x="2397530" y="4275198"/>
              <a:ext cx="271351" cy="238132"/>
            </a:xfrm>
            <a:custGeom>
              <a:avLst/>
              <a:gdLst/>
              <a:ahLst/>
              <a:cxnLst/>
              <a:rect l="0" t="0" r="0" b="0"/>
              <a:pathLst>
                <a:path w="271351" h="238132">
                  <a:moveTo>
                    <a:pt x="2851" y="53005"/>
                  </a:moveTo>
                  <a:lnTo>
                    <a:pt x="0" y="44453"/>
                  </a:lnTo>
                  <a:lnTo>
                    <a:pt x="353" y="40740"/>
                  </a:lnTo>
                  <a:lnTo>
                    <a:pt x="9800" y="19759"/>
                  </a:lnTo>
                  <a:lnTo>
                    <a:pt x="16679" y="11180"/>
                  </a:lnTo>
                  <a:lnTo>
                    <a:pt x="21020" y="7222"/>
                  </a:lnTo>
                  <a:lnTo>
                    <a:pt x="32207" y="2824"/>
                  </a:lnTo>
                  <a:lnTo>
                    <a:pt x="58836" y="0"/>
                  </a:lnTo>
                  <a:lnTo>
                    <a:pt x="96720" y="6840"/>
                  </a:lnTo>
                  <a:lnTo>
                    <a:pt x="107419" y="13394"/>
                  </a:lnTo>
                  <a:lnTo>
                    <a:pt x="124011" y="29336"/>
                  </a:lnTo>
                  <a:lnTo>
                    <a:pt x="132293" y="46058"/>
                  </a:lnTo>
                  <a:lnTo>
                    <a:pt x="133372" y="57674"/>
                  </a:lnTo>
                  <a:lnTo>
                    <a:pt x="129204" y="82567"/>
                  </a:lnTo>
                  <a:lnTo>
                    <a:pt x="121501" y="100547"/>
                  </a:lnTo>
                  <a:lnTo>
                    <a:pt x="78045" y="159893"/>
                  </a:lnTo>
                  <a:lnTo>
                    <a:pt x="61429" y="187187"/>
                  </a:lnTo>
                  <a:lnTo>
                    <a:pt x="60996" y="191983"/>
                  </a:lnTo>
                  <a:lnTo>
                    <a:pt x="63697" y="200494"/>
                  </a:lnTo>
                  <a:lnTo>
                    <a:pt x="72058" y="206663"/>
                  </a:lnTo>
                  <a:lnTo>
                    <a:pt x="125163" y="221143"/>
                  </a:lnTo>
                  <a:lnTo>
                    <a:pt x="186658" y="228319"/>
                  </a:lnTo>
                  <a:lnTo>
                    <a:pt x="247919" y="238131"/>
                  </a:lnTo>
                  <a:lnTo>
                    <a:pt x="271350" y="2355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17959CA-A0CB-4139-AB85-8A4DE7BD8BED}"/>
                </a:ext>
              </a:extLst>
            </p:cNvPr>
            <p:cNvSpPr/>
            <p:nvPr/>
          </p:nvSpPr>
          <p:spPr>
            <a:xfrm>
              <a:off x="2760169" y="4478562"/>
              <a:ext cx="1" cy="32221"/>
            </a:xfrm>
            <a:custGeom>
              <a:avLst/>
              <a:gdLst/>
              <a:ahLst/>
              <a:cxnLst/>
              <a:rect l="0" t="0" r="0" b="0"/>
              <a:pathLst>
                <a:path w="1" h="32221">
                  <a:moveTo>
                    <a:pt x="0" y="0"/>
                  </a:moveTo>
                  <a:lnTo>
                    <a:pt x="0" y="322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30E21A-7B0C-4837-A45F-2345731BF4A8}"/>
                </a:ext>
              </a:extLst>
            </p:cNvPr>
            <p:cNvSpPr/>
            <p:nvPr/>
          </p:nvSpPr>
          <p:spPr>
            <a:xfrm>
              <a:off x="2908862" y="4263763"/>
              <a:ext cx="228831" cy="326110"/>
            </a:xfrm>
            <a:custGeom>
              <a:avLst/>
              <a:gdLst/>
              <a:ahLst/>
              <a:cxnLst/>
              <a:rect l="0" t="0" r="0" b="0"/>
              <a:pathLst>
                <a:path w="228831" h="326110">
                  <a:moveTo>
                    <a:pt x="125176" y="0"/>
                  </a:moveTo>
                  <a:lnTo>
                    <a:pt x="63372" y="597"/>
                  </a:lnTo>
                  <a:lnTo>
                    <a:pt x="45407" y="4884"/>
                  </a:lnTo>
                  <a:lnTo>
                    <a:pt x="34234" y="10325"/>
                  </a:lnTo>
                  <a:lnTo>
                    <a:pt x="20730" y="22948"/>
                  </a:lnTo>
                  <a:lnTo>
                    <a:pt x="12022" y="40875"/>
                  </a:lnTo>
                  <a:lnTo>
                    <a:pt x="0" y="79620"/>
                  </a:lnTo>
                  <a:lnTo>
                    <a:pt x="1152" y="84107"/>
                  </a:lnTo>
                  <a:lnTo>
                    <a:pt x="4307" y="87694"/>
                  </a:lnTo>
                  <a:lnTo>
                    <a:pt x="8797" y="90683"/>
                  </a:lnTo>
                  <a:lnTo>
                    <a:pt x="26519" y="94889"/>
                  </a:lnTo>
                  <a:lnTo>
                    <a:pt x="86528" y="95000"/>
                  </a:lnTo>
                  <a:lnTo>
                    <a:pt x="108753" y="93980"/>
                  </a:lnTo>
                  <a:lnTo>
                    <a:pt x="130453" y="99048"/>
                  </a:lnTo>
                  <a:lnTo>
                    <a:pt x="166065" y="114099"/>
                  </a:lnTo>
                  <a:lnTo>
                    <a:pt x="196835" y="136325"/>
                  </a:lnTo>
                  <a:lnTo>
                    <a:pt x="211312" y="159792"/>
                  </a:lnTo>
                  <a:lnTo>
                    <a:pt x="227728" y="201412"/>
                  </a:lnTo>
                  <a:lnTo>
                    <a:pt x="228830" y="213622"/>
                  </a:lnTo>
                  <a:lnTo>
                    <a:pt x="221407" y="271319"/>
                  </a:lnTo>
                  <a:lnTo>
                    <a:pt x="217468" y="285862"/>
                  </a:lnTo>
                  <a:lnTo>
                    <a:pt x="205217" y="304922"/>
                  </a:lnTo>
                  <a:lnTo>
                    <a:pt x="201806" y="308891"/>
                  </a:lnTo>
                  <a:lnTo>
                    <a:pt x="182753" y="320178"/>
                  </a:lnTo>
                  <a:lnTo>
                    <a:pt x="150184" y="326109"/>
                  </a:lnTo>
                  <a:lnTo>
                    <a:pt x="112875" y="324526"/>
                  </a:lnTo>
                  <a:lnTo>
                    <a:pt x="74330" y="312078"/>
                  </a:lnTo>
                  <a:lnTo>
                    <a:pt x="17776" y="2738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11D113D-B559-4F29-88FD-8F1D1A2D794A}"/>
                </a:ext>
              </a:extLst>
            </p:cNvPr>
            <p:cNvSpPr/>
            <p:nvPr/>
          </p:nvSpPr>
          <p:spPr>
            <a:xfrm>
              <a:off x="3173657" y="4223981"/>
              <a:ext cx="268501" cy="356612"/>
            </a:xfrm>
            <a:custGeom>
              <a:avLst/>
              <a:gdLst/>
              <a:ahLst/>
              <a:cxnLst/>
              <a:rect l="0" t="0" r="0" b="0"/>
              <a:pathLst>
                <a:path w="268501" h="356612">
                  <a:moveTo>
                    <a:pt x="0" y="66632"/>
                  </a:moveTo>
                  <a:lnTo>
                    <a:pt x="7433" y="44858"/>
                  </a:lnTo>
                  <a:lnTo>
                    <a:pt x="23077" y="7545"/>
                  </a:lnTo>
                  <a:lnTo>
                    <a:pt x="26721" y="3971"/>
                  </a:lnTo>
                  <a:lnTo>
                    <a:pt x="37135" y="0"/>
                  </a:lnTo>
                  <a:lnTo>
                    <a:pt x="48128" y="1417"/>
                  </a:lnTo>
                  <a:lnTo>
                    <a:pt x="78247" y="15328"/>
                  </a:lnTo>
                  <a:lnTo>
                    <a:pt x="134551" y="51830"/>
                  </a:lnTo>
                  <a:lnTo>
                    <a:pt x="190323" y="73459"/>
                  </a:lnTo>
                  <a:lnTo>
                    <a:pt x="217899" y="76002"/>
                  </a:lnTo>
                  <a:lnTo>
                    <a:pt x="229900" y="74178"/>
                  </a:lnTo>
                  <a:lnTo>
                    <a:pt x="239610" y="69787"/>
                  </a:lnTo>
                  <a:lnTo>
                    <a:pt x="243870" y="66945"/>
                  </a:lnTo>
                  <a:lnTo>
                    <a:pt x="250194" y="59015"/>
                  </a:lnTo>
                  <a:lnTo>
                    <a:pt x="253800" y="53104"/>
                  </a:lnTo>
                  <a:lnTo>
                    <a:pt x="253927" y="54033"/>
                  </a:lnTo>
                  <a:lnTo>
                    <a:pt x="245800" y="116540"/>
                  </a:lnTo>
                  <a:lnTo>
                    <a:pt x="244091" y="129983"/>
                  </a:lnTo>
                  <a:lnTo>
                    <a:pt x="251046" y="187943"/>
                  </a:lnTo>
                  <a:lnTo>
                    <a:pt x="255162" y="246529"/>
                  </a:lnTo>
                  <a:lnTo>
                    <a:pt x="259249" y="305606"/>
                  </a:lnTo>
                  <a:lnTo>
                    <a:pt x="268500" y="3566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99425DC-5EDD-4A9F-B2A0-47349313EFFC}"/>
                </a:ext>
              </a:extLst>
            </p:cNvPr>
            <p:cNvSpPr/>
            <p:nvPr/>
          </p:nvSpPr>
          <p:spPr>
            <a:xfrm>
              <a:off x="3366977" y="4424862"/>
              <a:ext cx="134250" cy="16111"/>
            </a:xfrm>
            <a:custGeom>
              <a:avLst/>
              <a:gdLst/>
              <a:ahLst/>
              <a:cxnLst/>
              <a:rect l="0" t="0" r="0" b="0"/>
              <a:pathLst>
                <a:path w="134250" h="16111">
                  <a:moveTo>
                    <a:pt x="0" y="0"/>
                  </a:moveTo>
                  <a:lnTo>
                    <a:pt x="61803" y="4288"/>
                  </a:lnTo>
                  <a:lnTo>
                    <a:pt x="121540" y="14863"/>
                  </a:lnTo>
                  <a:lnTo>
                    <a:pt x="134249" y="161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A1E89D-92B0-454C-891E-A7A482977F90}"/>
                </a:ext>
              </a:extLst>
            </p:cNvPr>
            <p:cNvSpPr/>
            <p:nvPr/>
          </p:nvSpPr>
          <p:spPr>
            <a:xfrm>
              <a:off x="3721395" y="4145623"/>
              <a:ext cx="144991" cy="2"/>
            </a:xfrm>
            <a:custGeom>
              <a:avLst/>
              <a:gdLst/>
              <a:ahLst/>
              <a:cxnLst/>
              <a:rect l="0" t="0" r="0" b="0"/>
              <a:pathLst>
                <a:path w="144991" h="2">
                  <a:moveTo>
                    <a:pt x="0" y="1"/>
                  </a:moveTo>
                  <a:lnTo>
                    <a:pt x="54372" y="1"/>
                  </a:lnTo>
                  <a:lnTo>
                    <a:pt x="112033" y="0"/>
                  </a:lnTo>
                  <a:lnTo>
                    <a:pt x="144990" y="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4CC89C7-5647-46C6-B738-3C5192D97EFD}"/>
                </a:ext>
              </a:extLst>
            </p:cNvPr>
            <p:cNvSpPr/>
            <p:nvPr/>
          </p:nvSpPr>
          <p:spPr>
            <a:xfrm>
              <a:off x="3791205" y="3934654"/>
              <a:ext cx="107401" cy="12281"/>
            </a:xfrm>
            <a:custGeom>
              <a:avLst/>
              <a:gdLst/>
              <a:ahLst/>
              <a:cxnLst/>
              <a:rect l="0" t="0" r="0" b="0"/>
              <a:pathLst>
                <a:path w="107401" h="12281">
                  <a:moveTo>
                    <a:pt x="0" y="6910"/>
                  </a:moveTo>
                  <a:lnTo>
                    <a:pt x="11403" y="1208"/>
                  </a:lnTo>
                  <a:lnTo>
                    <a:pt x="21775" y="0"/>
                  </a:lnTo>
                  <a:lnTo>
                    <a:pt x="82288" y="7342"/>
                  </a:lnTo>
                  <a:lnTo>
                    <a:pt x="107400" y="122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1A350D0-B2AC-42A5-98FF-D8EF5527AF26}"/>
              </a:ext>
            </a:extLst>
          </p:cNvPr>
          <p:cNvSpPr/>
          <p:nvPr/>
        </p:nvSpPr>
        <p:spPr>
          <a:xfrm>
            <a:off x="104286" y="4548023"/>
            <a:ext cx="10015" cy="467189"/>
          </a:xfrm>
          <a:custGeom>
            <a:avLst/>
            <a:gdLst/>
            <a:ahLst/>
            <a:cxnLst/>
            <a:rect l="0" t="0" r="0" b="0"/>
            <a:pathLst>
              <a:path w="10015" h="467189">
                <a:moveTo>
                  <a:pt x="10014" y="0"/>
                </a:moveTo>
                <a:lnTo>
                  <a:pt x="4313" y="8552"/>
                </a:lnTo>
                <a:lnTo>
                  <a:pt x="3104" y="17524"/>
                </a:lnTo>
                <a:lnTo>
                  <a:pt x="3363" y="28075"/>
                </a:lnTo>
                <a:lnTo>
                  <a:pt x="0" y="89578"/>
                </a:lnTo>
                <a:lnTo>
                  <a:pt x="4428" y="151406"/>
                </a:lnTo>
                <a:lnTo>
                  <a:pt x="4636" y="209400"/>
                </a:lnTo>
                <a:lnTo>
                  <a:pt x="7494" y="267021"/>
                </a:lnTo>
                <a:lnTo>
                  <a:pt x="4877" y="328244"/>
                </a:lnTo>
                <a:lnTo>
                  <a:pt x="9525" y="389450"/>
                </a:lnTo>
                <a:lnTo>
                  <a:pt x="9995" y="452594"/>
                </a:lnTo>
                <a:lnTo>
                  <a:pt x="10014" y="46718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7AB4C5-E207-4849-B9AD-690C03505E45}"/>
              </a:ext>
            </a:extLst>
          </p:cNvPr>
          <p:cNvGrpSpPr/>
          <p:nvPr/>
        </p:nvGrpSpPr>
        <p:grpSpPr>
          <a:xfrm>
            <a:off x="4398013" y="3541340"/>
            <a:ext cx="1116956" cy="821608"/>
            <a:chOff x="4398013" y="3541340"/>
            <a:chExt cx="1116956" cy="82160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F5BE8C3-F4C8-495D-9BF4-F67A841A549F}"/>
                </a:ext>
              </a:extLst>
            </p:cNvPr>
            <p:cNvSpPr/>
            <p:nvPr/>
          </p:nvSpPr>
          <p:spPr>
            <a:xfrm>
              <a:off x="4398013" y="3707809"/>
              <a:ext cx="139620" cy="655139"/>
            </a:xfrm>
            <a:custGeom>
              <a:avLst/>
              <a:gdLst/>
              <a:ahLst/>
              <a:cxnLst/>
              <a:rect l="0" t="0" r="0" b="0"/>
              <a:pathLst>
                <a:path w="139620" h="655139">
                  <a:moveTo>
                    <a:pt x="0" y="0"/>
                  </a:moveTo>
                  <a:lnTo>
                    <a:pt x="25177" y="59125"/>
                  </a:lnTo>
                  <a:lnTo>
                    <a:pt x="50070" y="116561"/>
                  </a:lnTo>
                  <a:lnTo>
                    <a:pt x="64388" y="160522"/>
                  </a:lnTo>
                  <a:lnTo>
                    <a:pt x="63981" y="216900"/>
                  </a:lnTo>
                  <a:lnTo>
                    <a:pt x="73507" y="279424"/>
                  </a:lnTo>
                  <a:lnTo>
                    <a:pt x="82355" y="332963"/>
                  </a:lnTo>
                  <a:lnTo>
                    <a:pt x="89700" y="386642"/>
                  </a:lnTo>
                  <a:lnTo>
                    <a:pt x="101241" y="449488"/>
                  </a:lnTo>
                  <a:lnTo>
                    <a:pt x="112700" y="504639"/>
                  </a:lnTo>
                  <a:lnTo>
                    <a:pt x="122214" y="567213"/>
                  </a:lnTo>
                  <a:lnTo>
                    <a:pt x="134278" y="624445"/>
                  </a:lnTo>
                  <a:lnTo>
                    <a:pt x="139619" y="6551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221F9A-C5EE-42D0-B35B-4E91E6060BDE}"/>
                </a:ext>
              </a:extLst>
            </p:cNvPr>
            <p:cNvSpPr/>
            <p:nvPr/>
          </p:nvSpPr>
          <p:spPr>
            <a:xfrm>
              <a:off x="4704102" y="4223327"/>
              <a:ext cx="16110" cy="5371"/>
            </a:xfrm>
            <a:custGeom>
              <a:avLst/>
              <a:gdLst/>
              <a:ahLst/>
              <a:cxnLst/>
              <a:rect l="0" t="0" r="0" b="0"/>
              <a:pathLst>
                <a:path w="16110" h="5371">
                  <a:moveTo>
                    <a:pt x="0" y="0"/>
                  </a:moveTo>
                  <a:lnTo>
                    <a:pt x="16109" y="5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67BBC29-7C4D-4888-9746-3BEF1CAEE430}"/>
                </a:ext>
              </a:extLst>
            </p:cNvPr>
            <p:cNvSpPr/>
            <p:nvPr/>
          </p:nvSpPr>
          <p:spPr>
            <a:xfrm>
              <a:off x="4967231" y="3691699"/>
              <a:ext cx="64440" cy="590699"/>
            </a:xfrm>
            <a:custGeom>
              <a:avLst/>
              <a:gdLst/>
              <a:ahLst/>
              <a:cxnLst/>
              <a:rect l="0" t="0" r="0" b="0"/>
              <a:pathLst>
                <a:path w="64440" h="590699">
                  <a:moveTo>
                    <a:pt x="0" y="0"/>
                  </a:moveTo>
                  <a:lnTo>
                    <a:pt x="10879" y="62096"/>
                  </a:lnTo>
                  <a:lnTo>
                    <a:pt x="23278" y="117274"/>
                  </a:lnTo>
                  <a:lnTo>
                    <a:pt x="30331" y="179650"/>
                  </a:lnTo>
                  <a:lnTo>
                    <a:pt x="35744" y="242460"/>
                  </a:lnTo>
                  <a:lnTo>
                    <a:pt x="37346" y="302851"/>
                  </a:lnTo>
                  <a:lnTo>
                    <a:pt x="37557" y="365204"/>
                  </a:lnTo>
                  <a:lnTo>
                    <a:pt x="41837" y="428660"/>
                  </a:lnTo>
                  <a:lnTo>
                    <a:pt x="47111" y="487466"/>
                  </a:lnTo>
                  <a:lnTo>
                    <a:pt x="53751" y="550465"/>
                  </a:lnTo>
                  <a:lnTo>
                    <a:pt x="64439" y="5906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6589DD9-5008-494A-A9D1-7FB9EB9AA54F}"/>
                </a:ext>
              </a:extLst>
            </p:cNvPr>
            <p:cNvSpPr/>
            <p:nvPr/>
          </p:nvSpPr>
          <p:spPr>
            <a:xfrm>
              <a:off x="5183195" y="3713180"/>
              <a:ext cx="279968" cy="181519"/>
            </a:xfrm>
            <a:custGeom>
              <a:avLst/>
              <a:gdLst/>
              <a:ahLst/>
              <a:cxnLst/>
              <a:rect l="0" t="0" r="0" b="0"/>
              <a:pathLst>
                <a:path w="279968" h="181519">
                  <a:moveTo>
                    <a:pt x="36424" y="0"/>
                  </a:moveTo>
                  <a:lnTo>
                    <a:pt x="36413" y="61218"/>
                  </a:lnTo>
                  <a:lnTo>
                    <a:pt x="28200" y="82512"/>
                  </a:lnTo>
                  <a:lnTo>
                    <a:pt x="583" y="118997"/>
                  </a:lnTo>
                  <a:lnTo>
                    <a:pt x="0" y="123484"/>
                  </a:lnTo>
                  <a:lnTo>
                    <a:pt x="1402" y="127669"/>
                  </a:lnTo>
                  <a:lnTo>
                    <a:pt x="4126" y="131652"/>
                  </a:lnTo>
                  <a:lnTo>
                    <a:pt x="11925" y="137669"/>
                  </a:lnTo>
                  <a:lnTo>
                    <a:pt x="31519" y="146393"/>
                  </a:lnTo>
                  <a:lnTo>
                    <a:pt x="89951" y="156045"/>
                  </a:lnTo>
                  <a:lnTo>
                    <a:pt x="145275" y="166496"/>
                  </a:lnTo>
                  <a:lnTo>
                    <a:pt x="204914" y="177211"/>
                  </a:lnTo>
                  <a:lnTo>
                    <a:pt x="237634" y="181518"/>
                  </a:lnTo>
                  <a:lnTo>
                    <a:pt x="268804" y="181176"/>
                  </a:lnTo>
                  <a:lnTo>
                    <a:pt x="279124" y="176784"/>
                  </a:lnTo>
                  <a:lnTo>
                    <a:pt x="279967" y="173942"/>
                  </a:lnTo>
                  <a:lnTo>
                    <a:pt x="278143" y="170854"/>
                  </a:lnTo>
                  <a:lnTo>
                    <a:pt x="272137" y="164838"/>
                  </a:lnTo>
                  <a:lnTo>
                    <a:pt x="267334" y="1557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B006AD6-A3A4-4BA1-8EF2-1F0F531910CA}"/>
                </a:ext>
              </a:extLst>
            </p:cNvPr>
            <p:cNvSpPr/>
            <p:nvPr/>
          </p:nvSpPr>
          <p:spPr>
            <a:xfrm>
              <a:off x="5396829" y="3541340"/>
              <a:ext cx="118140" cy="574589"/>
            </a:xfrm>
            <a:custGeom>
              <a:avLst/>
              <a:gdLst/>
              <a:ahLst/>
              <a:cxnLst/>
              <a:rect l="0" t="0" r="0" b="0"/>
              <a:pathLst>
                <a:path w="118140" h="574589">
                  <a:moveTo>
                    <a:pt x="0" y="0"/>
                  </a:moveTo>
                  <a:lnTo>
                    <a:pt x="5841" y="48557"/>
                  </a:lnTo>
                  <a:lnTo>
                    <a:pt x="16151" y="102993"/>
                  </a:lnTo>
                  <a:lnTo>
                    <a:pt x="25662" y="160144"/>
                  </a:lnTo>
                  <a:lnTo>
                    <a:pt x="41485" y="222069"/>
                  </a:lnTo>
                  <a:lnTo>
                    <a:pt x="51861" y="276387"/>
                  </a:lnTo>
                  <a:lnTo>
                    <a:pt x="71148" y="336265"/>
                  </a:lnTo>
                  <a:lnTo>
                    <a:pt x="90691" y="387624"/>
                  </a:lnTo>
                  <a:lnTo>
                    <a:pt x="100261" y="442221"/>
                  </a:lnTo>
                  <a:lnTo>
                    <a:pt x="106875" y="495193"/>
                  </a:lnTo>
                  <a:lnTo>
                    <a:pt x="115684" y="558298"/>
                  </a:lnTo>
                  <a:lnTo>
                    <a:pt x="118139" y="5745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1FD8CB5-145B-4518-A7AD-72C10F540A8F}"/>
              </a:ext>
            </a:extLst>
          </p:cNvPr>
          <p:cNvSpPr/>
          <p:nvPr/>
        </p:nvSpPr>
        <p:spPr>
          <a:xfrm>
            <a:off x="456448" y="2722254"/>
            <a:ext cx="5074631" cy="142470"/>
          </a:xfrm>
          <a:custGeom>
            <a:avLst/>
            <a:gdLst/>
            <a:ahLst/>
            <a:cxnLst/>
            <a:rect l="0" t="0" r="0" b="0"/>
            <a:pathLst>
              <a:path w="5074631" h="142470">
                <a:moveTo>
                  <a:pt x="0" y="142469"/>
                </a:moveTo>
                <a:lnTo>
                  <a:pt x="55628" y="133556"/>
                </a:lnTo>
                <a:lnTo>
                  <a:pt x="117257" y="131835"/>
                </a:lnTo>
                <a:lnTo>
                  <a:pt x="175682" y="131735"/>
                </a:lnTo>
                <a:lnTo>
                  <a:pt x="233809" y="131729"/>
                </a:lnTo>
                <a:lnTo>
                  <a:pt x="295604" y="131729"/>
                </a:lnTo>
                <a:lnTo>
                  <a:pt x="349082" y="131728"/>
                </a:lnTo>
                <a:lnTo>
                  <a:pt x="405935" y="131728"/>
                </a:lnTo>
                <a:lnTo>
                  <a:pt x="457807" y="131728"/>
                </a:lnTo>
                <a:lnTo>
                  <a:pt x="508870" y="128038"/>
                </a:lnTo>
                <a:lnTo>
                  <a:pt x="562711" y="126690"/>
                </a:lnTo>
                <a:lnTo>
                  <a:pt x="613743" y="126424"/>
                </a:lnTo>
                <a:lnTo>
                  <a:pt x="667734" y="130062"/>
                </a:lnTo>
                <a:lnTo>
                  <a:pt x="720828" y="131399"/>
                </a:lnTo>
                <a:lnTo>
                  <a:pt x="774253" y="131663"/>
                </a:lnTo>
                <a:lnTo>
                  <a:pt x="837610" y="131720"/>
                </a:lnTo>
                <a:lnTo>
                  <a:pt x="890666" y="131727"/>
                </a:lnTo>
                <a:lnTo>
                  <a:pt x="946515" y="131728"/>
                </a:lnTo>
                <a:lnTo>
                  <a:pt x="999976" y="131728"/>
                </a:lnTo>
                <a:lnTo>
                  <a:pt x="1053475" y="128878"/>
                </a:lnTo>
                <a:lnTo>
                  <a:pt x="1107952" y="126856"/>
                </a:lnTo>
                <a:lnTo>
                  <a:pt x="1161143" y="124866"/>
                </a:lnTo>
                <a:lnTo>
                  <a:pt x="1217438" y="121755"/>
                </a:lnTo>
                <a:lnTo>
                  <a:pt x="1270236" y="120544"/>
                </a:lnTo>
                <a:lnTo>
                  <a:pt x="1322476" y="116768"/>
                </a:lnTo>
                <a:lnTo>
                  <a:pt x="1375733" y="115846"/>
                </a:lnTo>
                <a:lnTo>
                  <a:pt x="1430162" y="111973"/>
                </a:lnTo>
                <a:lnTo>
                  <a:pt x="1481752" y="110589"/>
                </a:lnTo>
                <a:lnTo>
                  <a:pt x="1535013" y="107465"/>
                </a:lnTo>
                <a:lnTo>
                  <a:pt x="1587212" y="101699"/>
                </a:lnTo>
                <a:lnTo>
                  <a:pt x="1639334" y="98350"/>
                </a:lnTo>
                <a:lnTo>
                  <a:pt x="1695418" y="94971"/>
                </a:lnTo>
                <a:lnTo>
                  <a:pt x="1751865" y="90016"/>
                </a:lnTo>
                <a:lnTo>
                  <a:pt x="1807036" y="84883"/>
                </a:lnTo>
                <a:lnTo>
                  <a:pt x="1866440" y="80841"/>
                </a:lnTo>
                <a:lnTo>
                  <a:pt x="1920449" y="77988"/>
                </a:lnTo>
                <a:lnTo>
                  <a:pt x="1976464" y="73888"/>
                </a:lnTo>
                <a:lnTo>
                  <a:pt x="2033494" y="70051"/>
                </a:lnTo>
                <a:lnTo>
                  <a:pt x="2091321" y="64144"/>
                </a:lnTo>
                <a:lnTo>
                  <a:pt x="2153836" y="60767"/>
                </a:lnTo>
                <a:lnTo>
                  <a:pt x="2201832" y="57799"/>
                </a:lnTo>
                <a:lnTo>
                  <a:pt x="2263308" y="56796"/>
                </a:lnTo>
                <a:lnTo>
                  <a:pt x="2325107" y="52907"/>
                </a:lnTo>
                <a:lnTo>
                  <a:pt x="2385490" y="49929"/>
                </a:lnTo>
                <a:lnTo>
                  <a:pt x="2434553" y="45439"/>
                </a:lnTo>
                <a:lnTo>
                  <a:pt x="2485288" y="41920"/>
                </a:lnTo>
                <a:lnTo>
                  <a:pt x="2534330" y="39287"/>
                </a:lnTo>
                <a:lnTo>
                  <a:pt x="2582871" y="36319"/>
                </a:lnTo>
                <a:lnTo>
                  <a:pt x="2631264" y="35439"/>
                </a:lnTo>
                <a:lnTo>
                  <a:pt x="2679612" y="33588"/>
                </a:lnTo>
                <a:lnTo>
                  <a:pt x="2729538" y="30851"/>
                </a:lnTo>
                <a:lnTo>
                  <a:pt x="2780529" y="28449"/>
                </a:lnTo>
                <a:lnTo>
                  <a:pt x="2829647" y="25550"/>
                </a:lnTo>
                <a:lnTo>
                  <a:pt x="2878210" y="24691"/>
                </a:lnTo>
                <a:lnTo>
                  <a:pt x="2928201" y="24436"/>
                </a:lnTo>
                <a:lnTo>
                  <a:pt x="2979211" y="22770"/>
                </a:lnTo>
                <a:lnTo>
                  <a:pt x="3028334" y="18497"/>
                </a:lnTo>
                <a:lnTo>
                  <a:pt x="3076899" y="15043"/>
                </a:lnTo>
                <a:lnTo>
                  <a:pt x="3125298" y="14020"/>
                </a:lnTo>
                <a:lnTo>
                  <a:pt x="3186911" y="13674"/>
                </a:lnTo>
                <a:lnTo>
                  <a:pt x="3249334" y="13606"/>
                </a:lnTo>
                <a:lnTo>
                  <a:pt x="3297315" y="12997"/>
                </a:lnTo>
                <a:lnTo>
                  <a:pt x="3345540" y="9900"/>
                </a:lnTo>
                <a:lnTo>
                  <a:pt x="3393840" y="8717"/>
                </a:lnTo>
                <a:lnTo>
                  <a:pt x="3442161" y="8964"/>
                </a:lnTo>
                <a:lnTo>
                  <a:pt x="3491085" y="11953"/>
                </a:lnTo>
                <a:lnTo>
                  <a:pt x="3542508" y="13104"/>
                </a:lnTo>
                <a:lnTo>
                  <a:pt x="3592615" y="13445"/>
                </a:lnTo>
                <a:lnTo>
                  <a:pt x="3643792" y="13546"/>
                </a:lnTo>
                <a:lnTo>
                  <a:pt x="3690910" y="13576"/>
                </a:lnTo>
                <a:lnTo>
                  <a:pt x="3740936" y="13585"/>
                </a:lnTo>
                <a:lnTo>
                  <a:pt x="3802800" y="11997"/>
                </a:lnTo>
                <a:lnTo>
                  <a:pt x="3850528" y="9339"/>
                </a:lnTo>
                <a:lnTo>
                  <a:pt x="3898680" y="8551"/>
                </a:lnTo>
                <a:lnTo>
                  <a:pt x="3946957" y="8318"/>
                </a:lnTo>
                <a:lnTo>
                  <a:pt x="4008528" y="8239"/>
                </a:lnTo>
                <a:lnTo>
                  <a:pt x="4070942" y="8223"/>
                </a:lnTo>
                <a:lnTo>
                  <a:pt x="4118922" y="8220"/>
                </a:lnTo>
                <a:lnTo>
                  <a:pt x="4181652" y="8219"/>
                </a:lnTo>
                <a:lnTo>
                  <a:pt x="4240185" y="5369"/>
                </a:lnTo>
                <a:lnTo>
                  <a:pt x="4297713" y="3347"/>
                </a:lnTo>
                <a:lnTo>
                  <a:pt x="4355041" y="2948"/>
                </a:lnTo>
                <a:lnTo>
                  <a:pt x="4412331" y="2869"/>
                </a:lnTo>
                <a:lnTo>
                  <a:pt x="4472705" y="2256"/>
                </a:lnTo>
                <a:lnTo>
                  <a:pt x="4500025" y="0"/>
                </a:lnTo>
                <a:lnTo>
                  <a:pt x="4527680" y="9737"/>
                </a:lnTo>
                <a:lnTo>
                  <a:pt x="4555882" y="23811"/>
                </a:lnTo>
                <a:lnTo>
                  <a:pt x="4598596" y="31136"/>
                </a:lnTo>
                <a:lnTo>
                  <a:pt x="4654201" y="28569"/>
                </a:lnTo>
                <a:lnTo>
                  <a:pt x="4705581" y="22316"/>
                </a:lnTo>
                <a:lnTo>
                  <a:pt x="4759641" y="15335"/>
                </a:lnTo>
                <a:lnTo>
                  <a:pt x="4812749" y="9802"/>
                </a:lnTo>
                <a:lnTo>
                  <a:pt x="4869027" y="8532"/>
                </a:lnTo>
                <a:lnTo>
                  <a:pt x="4922419" y="13165"/>
                </a:lnTo>
                <a:lnTo>
                  <a:pt x="4978312" y="23361"/>
                </a:lnTo>
                <a:lnTo>
                  <a:pt x="5039848" y="36842"/>
                </a:lnTo>
                <a:lnTo>
                  <a:pt x="5074630" y="458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EE37ADF-BDE7-4254-AB4E-9A50230EB769}"/>
              </a:ext>
            </a:extLst>
          </p:cNvPr>
          <p:cNvGrpSpPr/>
          <p:nvPr/>
        </p:nvGrpSpPr>
        <p:grpSpPr>
          <a:xfrm>
            <a:off x="3393827" y="5275843"/>
            <a:ext cx="1380085" cy="805498"/>
            <a:chOff x="3393827" y="5275843"/>
            <a:chExt cx="1380085" cy="80549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BCE3162-A4F6-4C4B-970C-8DD078D4A74D}"/>
                </a:ext>
              </a:extLst>
            </p:cNvPr>
            <p:cNvSpPr/>
            <p:nvPr/>
          </p:nvSpPr>
          <p:spPr>
            <a:xfrm>
              <a:off x="3393827" y="5415462"/>
              <a:ext cx="64440" cy="526260"/>
            </a:xfrm>
            <a:custGeom>
              <a:avLst/>
              <a:gdLst/>
              <a:ahLst/>
              <a:cxnLst/>
              <a:rect l="0" t="0" r="0" b="0"/>
              <a:pathLst>
                <a:path w="64440" h="526260">
                  <a:moveTo>
                    <a:pt x="0" y="0"/>
                  </a:moveTo>
                  <a:lnTo>
                    <a:pt x="4623" y="61343"/>
                  </a:lnTo>
                  <a:lnTo>
                    <a:pt x="11970" y="118281"/>
                  </a:lnTo>
                  <a:lnTo>
                    <a:pt x="15948" y="176022"/>
                  </a:lnTo>
                  <a:lnTo>
                    <a:pt x="17691" y="236419"/>
                  </a:lnTo>
                  <a:lnTo>
                    <a:pt x="24109" y="298938"/>
                  </a:lnTo>
                  <a:lnTo>
                    <a:pt x="30976" y="357889"/>
                  </a:lnTo>
                  <a:lnTo>
                    <a:pt x="41920" y="420400"/>
                  </a:lnTo>
                  <a:lnTo>
                    <a:pt x="47186" y="466467"/>
                  </a:lnTo>
                  <a:lnTo>
                    <a:pt x="64439" y="5262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1278572-7E98-4FAD-B14F-71D03E0BB15A}"/>
                </a:ext>
              </a:extLst>
            </p:cNvPr>
            <p:cNvSpPr/>
            <p:nvPr/>
          </p:nvSpPr>
          <p:spPr>
            <a:xfrm>
              <a:off x="3635476" y="5871911"/>
              <a:ext cx="1" cy="26850"/>
            </a:xfrm>
            <a:custGeom>
              <a:avLst/>
              <a:gdLst/>
              <a:ahLst/>
              <a:cxnLst/>
              <a:rect l="0" t="0" r="0" b="0"/>
              <a:pathLst>
                <a:path w="1" h="26850">
                  <a:moveTo>
                    <a:pt x="0" y="0"/>
                  </a:moveTo>
                  <a:lnTo>
                    <a:pt x="0" y="268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A831C6-B576-43FA-8724-AF8E6D8D210C}"/>
                </a:ext>
              </a:extLst>
            </p:cNvPr>
            <p:cNvSpPr/>
            <p:nvPr/>
          </p:nvSpPr>
          <p:spPr>
            <a:xfrm>
              <a:off x="3758985" y="5377873"/>
              <a:ext cx="85921" cy="585328"/>
            </a:xfrm>
            <a:custGeom>
              <a:avLst/>
              <a:gdLst/>
              <a:ahLst/>
              <a:cxnLst/>
              <a:rect l="0" t="0" r="0" b="0"/>
              <a:pathLst>
                <a:path w="85921" h="585328">
                  <a:moveTo>
                    <a:pt x="0" y="0"/>
                  </a:moveTo>
                  <a:lnTo>
                    <a:pt x="10692" y="61219"/>
                  </a:lnTo>
                  <a:lnTo>
                    <a:pt x="15864" y="119873"/>
                  </a:lnTo>
                  <a:lnTo>
                    <a:pt x="16101" y="183048"/>
                  </a:lnTo>
                  <a:lnTo>
                    <a:pt x="20733" y="245256"/>
                  </a:lnTo>
                  <a:lnTo>
                    <a:pt x="24265" y="303555"/>
                  </a:lnTo>
                  <a:lnTo>
                    <a:pt x="26623" y="362556"/>
                  </a:lnTo>
                  <a:lnTo>
                    <a:pt x="34304" y="419848"/>
                  </a:lnTo>
                  <a:lnTo>
                    <a:pt x="46557" y="480649"/>
                  </a:lnTo>
                  <a:lnTo>
                    <a:pt x="62651" y="541638"/>
                  </a:lnTo>
                  <a:lnTo>
                    <a:pt x="74451" y="571972"/>
                  </a:lnTo>
                  <a:lnTo>
                    <a:pt x="79430" y="579392"/>
                  </a:lnTo>
                  <a:lnTo>
                    <a:pt x="85920" y="5853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413CB40-6963-4366-A203-DB865CF15A7D}"/>
                </a:ext>
              </a:extLst>
            </p:cNvPr>
            <p:cNvSpPr/>
            <p:nvPr/>
          </p:nvSpPr>
          <p:spPr>
            <a:xfrm>
              <a:off x="3964040" y="5415462"/>
              <a:ext cx="229914" cy="209266"/>
            </a:xfrm>
            <a:custGeom>
              <a:avLst/>
              <a:gdLst/>
              <a:ahLst/>
              <a:cxnLst/>
              <a:rect l="0" t="0" r="0" b="0"/>
              <a:pathLst>
                <a:path w="229914" h="209266">
                  <a:moveTo>
                    <a:pt x="31224" y="0"/>
                  </a:moveTo>
                  <a:lnTo>
                    <a:pt x="29633" y="21775"/>
                  </a:lnTo>
                  <a:lnTo>
                    <a:pt x="9232" y="84948"/>
                  </a:lnTo>
                  <a:lnTo>
                    <a:pt x="2035" y="107113"/>
                  </a:lnTo>
                  <a:lnTo>
                    <a:pt x="0" y="143162"/>
                  </a:lnTo>
                  <a:lnTo>
                    <a:pt x="2033" y="157504"/>
                  </a:lnTo>
                  <a:lnTo>
                    <a:pt x="5796" y="163475"/>
                  </a:lnTo>
                  <a:lnTo>
                    <a:pt x="35838" y="185530"/>
                  </a:lnTo>
                  <a:lnTo>
                    <a:pt x="48589" y="189857"/>
                  </a:lnTo>
                  <a:lnTo>
                    <a:pt x="61615" y="192975"/>
                  </a:lnTo>
                  <a:lnTo>
                    <a:pt x="99791" y="206620"/>
                  </a:lnTo>
                  <a:lnTo>
                    <a:pt x="154169" y="209265"/>
                  </a:lnTo>
                  <a:lnTo>
                    <a:pt x="194731" y="206546"/>
                  </a:lnTo>
                  <a:lnTo>
                    <a:pt x="229913" y="1933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3122B0B-CE2B-44D1-B463-F2EDA7FA167D}"/>
                </a:ext>
              </a:extLst>
            </p:cNvPr>
            <p:cNvSpPr/>
            <p:nvPr/>
          </p:nvSpPr>
          <p:spPr>
            <a:xfrm>
              <a:off x="4161733" y="5367133"/>
              <a:ext cx="32221" cy="547739"/>
            </a:xfrm>
            <a:custGeom>
              <a:avLst/>
              <a:gdLst/>
              <a:ahLst/>
              <a:cxnLst/>
              <a:rect l="0" t="0" r="0" b="0"/>
              <a:pathLst>
                <a:path w="32221" h="547739">
                  <a:moveTo>
                    <a:pt x="5370" y="0"/>
                  </a:moveTo>
                  <a:lnTo>
                    <a:pt x="1680" y="14651"/>
                  </a:lnTo>
                  <a:lnTo>
                    <a:pt x="148" y="73122"/>
                  </a:lnTo>
                  <a:lnTo>
                    <a:pt x="9" y="132800"/>
                  </a:lnTo>
                  <a:lnTo>
                    <a:pt x="1" y="187174"/>
                  </a:lnTo>
                  <a:lnTo>
                    <a:pt x="0" y="243171"/>
                  </a:lnTo>
                  <a:lnTo>
                    <a:pt x="4251" y="304631"/>
                  </a:lnTo>
                  <a:lnTo>
                    <a:pt x="6863" y="363911"/>
                  </a:lnTo>
                  <a:lnTo>
                    <a:pt x="10400" y="421407"/>
                  </a:lnTo>
                  <a:lnTo>
                    <a:pt x="16196" y="480801"/>
                  </a:lnTo>
                  <a:lnTo>
                    <a:pt x="30662" y="538022"/>
                  </a:lnTo>
                  <a:lnTo>
                    <a:pt x="32220" y="5477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D659848-7861-4B33-B445-F6D35B0D610B}"/>
                </a:ext>
              </a:extLst>
            </p:cNvPr>
            <p:cNvSpPr/>
            <p:nvPr/>
          </p:nvSpPr>
          <p:spPr>
            <a:xfrm>
              <a:off x="4451853" y="5275843"/>
              <a:ext cx="322059" cy="805498"/>
            </a:xfrm>
            <a:custGeom>
              <a:avLst/>
              <a:gdLst/>
              <a:ahLst/>
              <a:cxnLst/>
              <a:rect l="0" t="0" r="0" b="0"/>
              <a:pathLst>
                <a:path w="322059" h="805498">
                  <a:moveTo>
                    <a:pt x="128739" y="0"/>
                  </a:moveTo>
                  <a:lnTo>
                    <a:pt x="106316" y="10325"/>
                  </a:lnTo>
                  <a:lnTo>
                    <a:pt x="78177" y="46222"/>
                  </a:lnTo>
                  <a:lnTo>
                    <a:pt x="44836" y="104274"/>
                  </a:lnTo>
                  <a:lnTo>
                    <a:pt x="22608" y="161117"/>
                  </a:lnTo>
                  <a:lnTo>
                    <a:pt x="8884" y="223318"/>
                  </a:lnTo>
                  <a:lnTo>
                    <a:pt x="926" y="284886"/>
                  </a:lnTo>
                  <a:lnTo>
                    <a:pt x="0" y="338345"/>
                  </a:lnTo>
                  <a:lnTo>
                    <a:pt x="4762" y="392013"/>
                  </a:lnTo>
                  <a:lnTo>
                    <a:pt x="19959" y="448560"/>
                  </a:lnTo>
                  <a:lnTo>
                    <a:pt x="34844" y="504446"/>
                  </a:lnTo>
                  <a:lnTo>
                    <a:pt x="64542" y="567598"/>
                  </a:lnTo>
                  <a:lnTo>
                    <a:pt x="100791" y="627026"/>
                  </a:lnTo>
                  <a:lnTo>
                    <a:pt x="146889" y="683389"/>
                  </a:lnTo>
                  <a:lnTo>
                    <a:pt x="203929" y="737859"/>
                  </a:lnTo>
                  <a:lnTo>
                    <a:pt x="264668" y="781951"/>
                  </a:lnTo>
                  <a:lnTo>
                    <a:pt x="303770" y="801205"/>
                  </a:lnTo>
                  <a:lnTo>
                    <a:pt x="322058" y="8054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3123E2-70A5-41B9-B333-B89E3DC0FCDE}"/>
              </a:ext>
            </a:extLst>
          </p:cNvPr>
          <p:cNvGrpSpPr/>
          <p:nvPr/>
        </p:nvGrpSpPr>
        <p:grpSpPr>
          <a:xfrm>
            <a:off x="4849091" y="5324173"/>
            <a:ext cx="2925060" cy="966597"/>
            <a:chOff x="4849091" y="5324173"/>
            <a:chExt cx="2925060" cy="96659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8C2A8EB-071D-48BF-AB2B-ABB4AB108BBA}"/>
                </a:ext>
              </a:extLst>
            </p:cNvPr>
            <p:cNvSpPr/>
            <p:nvPr/>
          </p:nvSpPr>
          <p:spPr>
            <a:xfrm>
              <a:off x="4849091" y="5404722"/>
              <a:ext cx="91291" cy="601439"/>
            </a:xfrm>
            <a:custGeom>
              <a:avLst/>
              <a:gdLst/>
              <a:ahLst/>
              <a:cxnLst/>
              <a:rect l="0" t="0" r="0" b="0"/>
              <a:pathLst>
                <a:path w="91291" h="601439">
                  <a:moveTo>
                    <a:pt x="0" y="0"/>
                  </a:moveTo>
                  <a:lnTo>
                    <a:pt x="14032" y="34141"/>
                  </a:lnTo>
                  <a:lnTo>
                    <a:pt x="25035" y="94427"/>
                  </a:lnTo>
                  <a:lnTo>
                    <a:pt x="35997" y="151610"/>
                  </a:lnTo>
                  <a:lnTo>
                    <a:pt x="39041" y="208420"/>
                  </a:lnTo>
                  <a:lnTo>
                    <a:pt x="48457" y="268882"/>
                  </a:lnTo>
                  <a:lnTo>
                    <a:pt x="54831" y="328722"/>
                  </a:lnTo>
                  <a:lnTo>
                    <a:pt x="62948" y="392110"/>
                  </a:lnTo>
                  <a:lnTo>
                    <a:pt x="65900" y="450617"/>
                  </a:lnTo>
                  <a:lnTo>
                    <a:pt x="74204" y="510851"/>
                  </a:lnTo>
                  <a:lnTo>
                    <a:pt x="81188" y="568779"/>
                  </a:lnTo>
                  <a:lnTo>
                    <a:pt x="91290" y="6014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CD9CE18-04DA-4ADB-9C75-E87874648C2A}"/>
                </a:ext>
              </a:extLst>
            </p:cNvPr>
            <p:cNvSpPr/>
            <p:nvPr/>
          </p:nvSpPr>
          <p:spPr>
            <a:xfrm>
              <a:off x="5156272" y="5431572"/>
              <a:ext cx="303631" cy="428788"/>
            </a:xfrm>
            <a:custGeom>
              <a:avLst/>
              <a:gdLst/>
              <a:ahLst/>
              <a:cxnLst/>
              <a:rect l="0" t="0" r="0" b="0"/>
              <a:pathLst>
                <a:path w="303631" h="428788">
                  <a:moveTo>
                    <a:pt x="197597" y="0"/>
                  </a:moveTo>
                  <a:lnTo>
                    <a:pt x="191895" y="5702"/>
                  </a:lnTo>
                  <a:lnTo>
                    <a:pt x="188426" y="6785"/>
                  </a:lnTo>
                  <a:lnTo>
                    <a:pt x="129547" y="10084"/>
                  </a:lnTo>
                  <a:lnTo>
                    <a:pt x="96506" y="13313"/>
                  </a:lnTo>
                  <a:lnTo>
                    <a:pt x="84648" y="12481"/>
                  </a:lnTo>
                  <a:lnTo>
                    <a:pt x="64554" y="15963"/>
                  </a:lnTo>
                  <a:lnTo>
                    <a:pt x="44678" y="24884"/>
                  </a:lnTo>
                  <a:lnTo>
                    <a:pt x="26666" y="43633"/>
                  </a:lnTo>
                  <a:lnTo>
                    <a:pt x="14468" y="64573"/>
                  </a:lnTo>
                  <a:lnTo>
                    <a:pt x="2597" y="99523"/>
                  </a:lnTo>
                  <a:lnTo>
                    <a:pt x="0" y="123099"/>
                  </a:lnTo>
                  <a:lnTo>
                    <a:pt x="2576" y="135460"/>
                  </a:lnTo>
                  <a:lnTo>
                    <a:pt x="4933" y="140426"/>
                  </a:lnTo>
                  <a:lnTo>
                    <a:pt x="12326" y="147536"/>
                  </a:lnTo>
                  <a:lnTo>
                    <a:pt x="22174" y="152088"/>
                  </a:lnTo>
                  <a:lnTo>
                    <a:pt x="41734" y="154054"/>
                  </a:lnTo>
                  <a:lnTo>
                    <a:pt x="103798" y="152219"/>
                  </a:lnTo>
                  <a:lnTo>
                    <a:pt x="165527" y="162999"/>
                  </a:lnTo>
                  <a:lnTo>
                    <a:pt x="224090" y="179003"/>
                  </a:lnTo>
                  <a:lnTo>
                    <a:pt x="245260" y="194138"/>
                  </a:lnTo>
                  <a:lnTo>
                    <a:pt x="287068" y="242478"/>
                  </a:lnTo>
                  <a:lnTo>
                    <a:pt x="301100" y="273943"/>
                  </a:lnTo>
                  <a:lnTo>
                    <a:pt x="303630" y="308225"/>
                  </a:lnTo>
                  <a:lnTo>
                    <a:pt x="294570" y="357220"/>
                  </a:lnTo>
                  <a:lnTo>
                    <a:pt x="284870" y="378917"/>
                  </a:lnTo>
                  <a:lnTo>
                    <a:pt x="259165" y="405808"/>
                  </a:lnTo>
                  <a:lnTo>
                    <a:pt x="239990" y="416259"/>
                  </a:lnTo>
                  <a:lnTo>
                    <a:pt x="207690" y="427141"/>
                  </a:lnTo>
                  <a:lnTo>
                    <a:pt x="154091" y="428787"/>
                  </a:lnTo>
                  <a:lnTo>
                    <a:pt x="99171" y="419246"/>
                  </a:lnTo>
                  <a:lnTo>
                    <a:pt x="79597" y="409493"/>
                  </a:lnTo>
                  <a:lnTo>
                    <a:pt x="52607" y="3812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E8C19A-CE06-4EDA-B030-A3FB59C9E27D}"/>
                </a:ext>
              </a:extLst>
            </p:cNvPr>
            <p:cNvSpPr/>
            <p:nvPr/>
          </p:nvSpPr>
          <p:spPr>
            <a:xfrm>
              <a:off x="5588472" y="5411838"/>
              <a:ext cx="334341" cy="368602"/>
            </a:xfrm>
            <a:custGeom>
              <a:avLst/>
              <a:gdLst/>
              <a:ahLst/>
              <a:cxnLst/>
              <a:rect l="0" t="0" r="0" b="0"/>
              <a:pathLst>
                <a:path w="334341" h="368602">
                  <a:moveTo>
                    <a:pt x="82226" y="105654"/>
                  </a:moveTo>
                  <a:lnTo>
                    <a:pt x="30521" y="160210"/>
                  </a:lnTo>
                  <a:lnTo>
                    <a:pt x="3275" y="215605"/>
                  </a:lnTo>
                  <a:lnTo>
                    <a:pt x="0" y="230894"/>
                  </a:lnTo>
                  <a:lnTo>
                    <a:pt x="2108" y="251356"/>
                  </a:lnTo>
                  <a:lnTo>
                    <a:pt x="19140" y="303285"/>
                  </a:lnTo>
                  <a:lnTo>
                    <a:pt x="22269" y="309008"/>
                  </a:lnTo>
                  <a:lnTo>
                    <a:pt x="32109" y="318549"/>
                  </a:lnTo>
                  <a:lnTo>
                    <a:pt x="95039" y="356220"/>
                  </a:lnTo>
                  <a:lnTo>
                    <a:pt x="127739" y="365683"/>
                  </a:lnTo>
                  <a:lnTo>
                    <a:pt x="185419" y="368601"/>
                  </a:lnTo>
                  <a:lnTo>
                    <a:pt x="217434" y="365897"/>
                  </a:lnTo>
                  <a:lnTo>
                    <a:pt x="256615" y="352057"/>
                  </a:lnTo>
                  <a:lnTo>
                    <a:pt x="289008" y="330406"/>
                  </a:lnTo>
                  <a:lnTo>
                    <a:pt x="306888" y="307966"/>
                  </a:lnTo>
                  <a:lnTo>
                    <a:pt x="329923" y="259491"/>
                  </a:lnTo>
                  <a:lnTo>
                    <a:pt x="334340" y="200905"/>
                  </a:lnTo>
                  <a:lnTo>
                    <a:pt x="333340" y="177301"/>
                  </a:lnTo>
                  <a:lnTo>
                    <a:pt x="312851" y="117883"/>
                  </a:lnTo>
                  <a:lnTo>
                    <a:pt x="290314" y="77697"/>
                  </a:lnTo>
                  <a:lnTo>
                    <a:pt x="243142" y="33435"/>
                  </a:lnTo>
                  <a:lnTo>
                    <a:pt x="203214" y="13561"/>
                  </a:lnTo>
                  <a:lnTo>
                    <a:pt x="141252" y="8"/>
                  </a:lnTo>
                  <a:lnTo>
                    <a:pt x="93434" y="0"/>
                  </a:lnTo>
                  <a:lnTo>
                    <a:pt x="73215" y="5733"/>
                  </a:lnTo>
                  <a:lnTo>
                    <a:pt x="41009" y="25290"/>
                  </a:lnTo>
                  <a:lnTo>
                    <a:pt x="33477" y="32944"/>
                  </a:lnTo>
                  <a:lnTo>
                    <a:pt x="23156" y="519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D75CF2B-C0E1-42D8-A272-35DED9542707}"/>
                </a:ext>
              </a:extLst>
            </p:cNvPr>
            <p:cNvSpPr/>
            <p:nvPr/>
          </p:nvSpPr>
          <p:spPr>
            <a:xfrm>
              <a:off x="5933827" y="5802101"/>
              <a:ext cx="91290" cy="182580"/>
            </a:xfrm>
            <a:custGeom>
              <a:avLst/>
              <a:gdLst/>
              <a:ahLst/>
              <a:cxnLst/>
              <a:rect l="0" t="0" r="0" b="0"/>
              <a:pathLst>
                <a:path w="91290" h="182580">
                  <a:moveTo>
                    <a:pt x="91289" y="0"/>
                  </a:moveTo>
                  <a:lnTo>
                    <a:pt x="85448" y="48557"/>
                  </a:lnTo>
                  <a:lnTo>
                    <a:pt x="75714" y="80469"/>
                  </a:lnTo>
                  <a:lnTo>
                    <a:pt x="36054" y="134471"/>
                  </a:lnTo>
                  <a:lnTo>
                    <a:pt x="4923" y="171153"/>
                  </a:lnTo>
                  <a:lnTo>
                    <a:pt x="0" y="1825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5FF5BEA-8108-4058-8224-14B3C7DDCF33}"/>
                </a:ext>
              </a:extLst>
            </p:cNvPr>
            <p:cNvSpPr/>
            <p:nvPr/>
          </p:nvSpPr>
          <p:spPr>
            <a:xfrm>
              <a:off x="6257803" y="5484689"/>
              <a:ext cx="394228" cy="374902"/>
            </a:xfrm>
            <a:custGeom>
              <a:avLst/>
              <a:gdLst/>
              <a:ahLst/>
              <a:cxnLst/>
              <a:rect l="0" t="0" r="0" b="0"/>
              <a:pathLst>
                <a:path w="394228" h="374902">
                  <a:moveTo>
                    <a:pt x="239871" y="70393"/>
                  </a:moveTo>
                  <a:lnTo>
                    <a:pt x="230700" y="62416"/>
                  </a:lnTo>
                  <a:lnTo>
                    <a:pt x="209088" y="54475"/>
                  </a:lnTo>
                  <a:lnTo>
                    <a:pt x="179296" y="50012"/>
                  </a:lnTo>
                  <a:lnTo>
                    <a:pt x="122531" y="59836"/>
                  </a:lnTo>
                  <a:lnTo>
                    <a:pt x="68809" y="79668"/>
                  </a:lnTo>
                  <a:lnTo>
                    <a:pt x="36621" y="103127"/>
                  </a:lnTo>
                  <a:lnTo>
                    <a:pt x="26029" y="114775"/>
                  </a:lnTo>
                  <a:lnTo>
                    <a:pt x="11096" y="144970"/>
                  </a:lnTo>
                  <a:lnTo>
                    <a:pt x="0" y="190070"/>
                  </a:lnTo>
                  <a:lnTo>
                    <a:pt x="206" y="206519"/>
                  </a:lnTo>
                  <a:lnTo>
                    <a:pt x="7627" y="229198"/>
                  </a:lnTo>
                  <a:lnTo>
                    <a:pt x="37360" y="276309"/>
                  </a:lnTo>
                  <a:lnTo>
                    <a:pt x="95182" y="326459"/>
                  </a:lnTo>
                  <a:lnTo>
                    <a:pt x="147649" y="354183"/>
                  </a:lnTo>
                  <a:lnTo>
                    <a:pt x="202159" y="371498"/>
                  </a:lnTo>
                  <a:lnTo>
                    <a:pt x="240929" y="374901"/>
                  </a:lnTo>
                  <a:lnTo>
                    <a:pt x="286315" y="368878"/>
                  </a:lnTo>
                  <a:lnTo>
                    <a:pt x="332629" y="346445"/>
                  </a:lnTo>
                  <a:lnTo>
                    <a:pt x="351485" y="329727"/>
                  </a:lnTo>
                  <a:lnTo>
                    <a:pt x="373498" y="294077"/>
                  </a:lnTo>
                  <a:lnTo>
                    <a:pt x="391670" y="233174"/>
                  </a:lnTo>
                  <a:lnTo>
                    <a:pt x="394227" y="197461"/>
                  </a:lnTo>
                  <a:lnTo>
                    <a:pt x="388015" y="161678"/>
                  </a:lnTo>
                  <a:lnTo>
                    <a:pt x="357567" y="99033"/>
                  </a:lnTo>
                  <a:lnTo>
                    <a:pt x="308405" y="39904"/>
                  </a:lnTo>
                  <a:lnTo>
                    <a:pt x="277404" y="16435"/>
                  </a:lnTo>
                  <a:lnTo>
                    <a:pt x="233036" y="168"/>
                  </a:lnTo>
                  <a:lnTo>
                    <a:pt x="220127" y="0"/>
                  </a:lnTo>
                  <a:lnTo>
                    <a:pt x="216565" y="1388"/>
                  </a:lnTo>
                  <a:lnTo>
                    <a:pt x="214787" y="3507"/>
                  </a:lnTo>
                  <a:lnTo>
                    <a:pt x="213021" y="113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7DC963B-562C-44BE-8116-4FC18278D348}"/>
                </a:ext>
              </a:extLst>
            </p:cNvPr>
            <p:cNvSpPr/>
            <p:nvPr/>
          </p:nvSpPr>
          <p:spPr>
            <a:xfrm>
              <a:off x="6804154" y="5513611"/>
              <a:ext cx="357290" cy="410024"/>
            </a:xfrm>
            <a:custGeom>
              <a:avLst/>
              <a:gdLst/>
              <a:ahLst/>
              <a:cxnLst/>
              <a:rect l="0" t="0" r="0" b="0"/>
              <a:pathLst>
                <a:path w="357290" h="410024">
                  <a:moveTo>
                    <a:pt x="176818" y="25361"/>
                  </a:moveTo>
                  <a:lnTo>
                    <a:pt x="154786" y="17980"/>
                  </a:lnTo>
                  <a:lnTo>
                    <a:pt x="119761" y="16875"/>
                  </a:lnTo>
                  <a:lnTo>
                    <a:pt x="92358" y="22227"/>
                  </a:lnTo>
                  <a:lnTo>
                    <a:pt x="58806" y="40035"/>
                  </a:lnTo>
                  <a:lnTo>
                    <a:pt x="37821" y="58954"/>
                  </a:lnTo>
                  <a:lnTo>
                    <a:pt x="25981" y="78208"/>
                  </a:lnTo>
                  <a:lnTo>
                    <a:pt x="4057" y="137438"/>
                  </a:lnTo>
                  <a:lnTo>
                    <a:pt x="0" y="185513"/>
                  </a:lnTo>
                  <a:lnTo>
                    <a:pt x="14858" y="247370"/>
                  </a:lnTo>
                  <a:lnTo>
                    <a:pt x="49794" y="309973"/>
                  </a:lnTo>
                  <a:lnTo>
                    <a:pt x="79796" y="342920"/>
                  </a:lnTo>
                  <a:lnTo>
                    <a:pt x="141102" y="387375"/>
                  </a:lnTo>
                  <a:lnTo>
                    <a:pt x="194725" y="407343"/>
                  </a:lnTo>
                  <a:lnTo>
                    <a:pt x="220973" y="410023"/>
                  </a:lnTo>
                  <a:lnTo>
                    <a:pt x="258845" y="404344"/>
                  </a:lnTo>
                  <a:lnTo>
                    <a:pt x="299240" y="381958"/>
                  </a:lnTo>
                  <a:lnTo>
                    <a:pt x="325444" y="353629"/>
                  </a:lnTo>
                  <a:lnTo>
                    <a:pt x="341155" y="328737"/>
                  </a:lnTo>
                  <a:lnTo>
                    <a:pt x="355474" y="279145"/>
                  </a:lnTo>
                  <a:lnTo>
                    <a:pt x="357289" y="233147"/>
                  </a:lnTo>
                  <a:lnTo>
                    <a:pt x="346881" y="174457"/>
                  </a:lnTo>
                  <a:lnTo>
                    <a:pt x="325431" y="117011"/>
                  </a:lnTo>
                  <a:lnTo>
                    <a:pt x="294805" y="70415"/>
                  </a:lnTo>
                  <a:lnTo>
                    <a:pt x="252736" y="30854"/>
                  </a:lnTo>
                  <a:lnTo>
                    <a:pt x="208982" y="7776"/>
                  </a:lnTo>
                  <a:lnTo>
                    <a:pt x="188204" y="1521"/>
                  </a:lnTo>
                  <a:lnTo>
                    <a:pt x="164612" y="0"/>
                  </a:lnTo>
                  <a:lnTo>
                    <a:pt x="141591" y="4529"/>
                  </a:lnTo>
                  <a:lnTo>
                    <a:pt x="128489" y="92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5F8EB14-8208-4EC0-8400-28FA8651F9F7}"/>
                </a:ext>
              </a:extLst>
            </p:cNvPr>
            <p:cNvSpPr/>
            <p:nvPr/>
          </p:nvSpPr>
          <p:spPr>
            <a:xfrm>
              <a:off x="7279385" y="5569563"/>
              <a:ext cx="281124" cy="353952"/>
            </a:xfrm>
            <a:custGeom>
              <a:avLst/>
              <a:gdLst/>
              <a:ahLst/>
              <a:cxnLst/>
              <a:rect l="0" t="0" r="0" b="0"/>
              <a:pathLst>
                <a:path w="281124" h="353952">
                  <a:moveTo>
                    <a:pt x="158035" y="23109"/>
                  </a:moveTo>
                  <a:lnTo>
                    <a:pt x="107608" y="28950"/>
                  </a:lnTo>
                  <a:lnTo>
                    <a:pt x="72403" y="40851"/>
                  </a:lnTo>
                  <a:lnTo>
                    <a:pt x="29763" y="68519"/>
                  </a:lnTo>
                  <a:lnTo>
                    <a:pt x="21272" y="77898"/>
                  </a:lnTo>
                  <a:lnTo>
                    <a:pt x="6294" y="113747"/>
                  </a:lnTo>
                  <a:lnTo>
                    <a:pt x="0" y="140037"/>
                  </a:lnTo>
                  <a:lnTo>
                    <a:pt x="4736" y="175334"/>
                  </a:lnTo>
                  <a:lnTo>
                    <a:pt x="20562" y="219569"/>
                  </a:lnTo>
                  <a:lnTo>
                    <a:pt x="68229" y="279262"/>
                  </a:lnTo>
                  <a:lnTo>
                    <a:pt x="101999" y="310030"/>
                  </a:lnTo>
                  <a:lnTo>
                    <a:pt x="158788" y="340752"/>
                  </a:lnTo>
                  <a:lnTo>
                    <a:pt x="182854" y="350985"/>
                  </a:lnTo>
                  <a:lnTo>
                    <a:pt x="207421" y="353951"/>
                  </a:lnTo>
                  <a:lnTo>
                    <a:pt x="227164" y="350719"/>
                  </a:lnTo>
                  <a:lnTo>
                    <a:pt x="246670" y="341872"/>
                  </a:lnTo>
                  <a:lnTo>
                    <a:pt x="264557" y="323149"/>
                  </a:lnTo>
                  <a:lnTo>
                    <a:pt x="271608" y="311593"/>
                  </a:lnTo>
                  <a:lnTo>
                    <a:pt x="278336" y="288314"/>
                  </a:lnTo>
                  <a:lnTo>
                    <a:pt x="281123" y="242019"/>
                  </a:lnTo>
                  <a:lnTo>
                    <a:pt x="269409" y="178728"/>
                  </a:lnTo>
                  <a:lnTo>
                    <a:pt x="248435" y="125124"/>
                  </a:lnTo>
                  <a:lnTo>
                    <a:pt x="217027" y="68130"/>
                  </a:lnTo>
                  <a:lnTo>
                    <a:pt x="192760" y="37836"/>
                  </a:lnTo>
                  <a:lnTo>
                    <a:pt x="153632" y="9453"/>
                  </a:lnTo>
                  <a:lnTo>
                    <a:pt x="133991" y="1096"/>
                  </a:lnTo>
                  <a:lnTo>
                    <a:pt x="121693" y="0"/>
                  </a:lnTo>
                  <a:lnTo>
                    <a:pt x="96362" y="4158"/>
                  </a:lnTo>
                  <a:lnTo>
                    <a:pt x="81156" y="11859"/>
                  </a:lnTo>
                  <a:lnTo>
                    <a:pt x="69093" y="21698"/>
                  </a:lnTo>
                  <a:lnTo>
                    <a:pt x="60811" y="35022"/>
                  </a:lnTo>
                  <a:lnTo>
                    <a:pt x="53264" y="56754"/>
                  </a:lnTo>
                  <a:lnTo>
                    <a:pt x="50636" y="875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6392756-E4D7-4D2E-898F-92423C9D08CB}"/>
                </a:ext>
              </a:extLst>
            </p:cNvPr>
            <p:cNvSpPr/>
            <p:nvPr/>
          </p:nvSpPr>
          <p:spPr>
            <a:xfrm>
              <a:off x="7609260" y="5324173"/>
              <a:ext cx="164891" cy="966597"/>
            </a:xfrm>
            <a:custGeom>
              <a:avLst/>
              <a:gdLst/>
              <a:ahLst/>
              <a:cxnLst/>
              <a:rect l="0" t="0" r="0" b="0"/>
              <a:pathLst>
                <a:path w="164891" h="966597">
                  <a:moveTo>
                    <a:pt x="0" y="0"/>
                  </a:moveTo>
                  <a:lnTo>
                    <a:pt x="19572" y="14948"/>
                  </a:lnTo>
                  <a:lnTo>
                    <a:pt x="43416" y="47168"/>
                  </a:lnTo>
                  <a:lnTo>
                    <a:pt x="70467" y="103291"/>
                  </a:lnTo>
                  <a:lnTo>
                    <a:pt x="90224" y="151065"/>
                  </a:lnTo>
                  <a:lnTo>
                    <a:pt x="110597" y="204202"/>
                  </a:lnTo>
                  <a:lnTo>
                    <a:pt x="128236" y="265955"/>
                  </a:lnTo>
                  <a:lnTo>
                    <a:pt x="139333" y="312516"/>
                  </a:lnTo>
                  <a:lnTo>
                    <a:pt x="148641" y="361054"/>
                  </a:lnTo>
                  <a:lnTo>
                    <a:pt x="156159" y="410470"/>
                  </a:lnTo>
                  <a:lnTo>
                    <a:pt x="161489" y="460278"/>
                  </a:lnTo>
                  <a:lnTo>
                    <a:pt x="164255" y="510259"/>
                  </a:lnTo>
                  <a:lnTo>
                    <a:pt x="164890" y="559721"/>
                  </a:lnTo>
                  <a:lnTo>
                    <a:pt x="163180" y="607559"/>
                  </a:lnTo>
                  <a:lnTo>
                    <a:pt x="157252" y="653085"/>
                  </a:lnTo>
                  <a:lnTo>
                    <a:pt x="148649" y="697185"/>
                  </a:lnTo>
                  <a:lnTo>
                    <a:pt x="138859" y="740652"/>
                  </a:lnTo>
                  <a:lnTo>
                    <a:pt x="117582" y="802526"/>
                  </a:lnTo>
                  <a:lnTo>
                    <a:pt x="86683" y="859576"/>
                  </a:lnTo>
                  <a:lnTo>
                    <a:pt x="47994" y="921944"/>
                  </a:lnTo>
                  <a:lnTo>
                    <a:pt x="16110" y="9665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39437F6-F957-48E2-BC42-2E134D0D4012}"/>
              </a:ext>
            </a:extLst>
          </p:cNvPr>
          <p:cNvGrpSpPr/>
          <p:nvPr/>
        </p:nvGrpSpPr>
        <p:grpSpPr>
          <a:xfrm>
            <a:off x="703467" y="5662482"/>
            <a:ext cx="878998" cy="843088"/>
            <a:chOff x="703467" y="5662482"/>
            <a:chExt cx="878998" cy="843088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0C9CF1-F10B-44F0-8062-A6EC4EFDEA30}"/>
                </a:ext>
              </a:extLst>
            </p:cNvPr>
            <p:cNvSpPr/>
            <p:nvPr/>
          </p:nvSpPr>
          <p:spPr>
            <a:xfrm>
              <a:off x="703467" y="5716181"/>
              <a:ext cx="69811" cy="553109"/>
            </a:xfrm>
            <a:custGeom>
              <a:avLst/>
              <a:gdLst/>
              <a:ahLst/>
              <a:cxnLst/>
              <a:rect l="0" t="0" r="0" b="0"/>
              <a:pathLst>
                <a:path w="69811" h="553109">
                  <a:moveTo>
                    <a:pt x="0" y="0"/>
                  </a:moveTo>
                  <a:lnTo>
                    <a:pt x="7474" y="61343"/>
                  </a:lnTo>
                  <a:lnTo>
                    <a:pt x="9825" y="119069"/>
                  </a:lnTo>
                  <a:lnTo>
                    <a:pt x="18161" y="175788"/>
                  </a:lnTo>
                  <a:lnTo>
                    <a:pt x="30445" y="233218"/>
                  </a:lnTo>
                  <a:lnTo>
                    <a:pt x="41370" y="295379"/>
                  </a:lnTo>
                  <a:lnTo>
                    <a:pt x="47071" y="350643"/>
                  </a:lnTo>
                  <a:lnTo>
                    <a:pt x="52470" y="407787"/>
                  </a:lnTo>
                  <a:lnTo>
                    <a:pt x="57939" y="469950"/>
                  </a:lnTo>
                  <a:lnTo>
                    <a:pt x="67002" y="529287"/>
                  </a:lnTo>
                  <a:lnTo>
                    <a:pt x="69810" y="5531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3CE276E-66D3-4271-A7CE-1D16F517674A}"/>
                </a:ext>
              </a:extLst>
            </p:cNvPr>
            <p:cNvSpPr/>
            <p:nvPr/>
          </p:nvSpPr>
          <p:spPr>
            <a:xfrm>
              <a:off x="869937" y="5732291"/>
              <a:ext cx="332939" cy="488669"/>
            </a:xfrm>
            <a:custGeom>
              <a:avLst/>
              <a:gdLst/>
              <a:ahLst/>
              <a:cxnLst/>
              <a:rect l="0" t="0" r="0" b="0"/>
              <a:pathLst>
                <a:path w="332939" h="488669">
                  <a:moveTo>
                    <a:pt x="0" y="0"/>
                  </a:moveTo>
                  <a:lnTo>
                    <a:pt x="2850" y="8552"/>
                  </a:lnTo>
                  <a:lnTo>
                    <a:pt x="9023" y="14342"/>
                  </a:lnTo>
                  <a:lnTo>
                    <a:pt x="60737" y="38924"/>
                  </a:lnTo>
                  <a:lnTo>
                    <a:pt x="116592" y="51978"/>
                  </a:lnTo>
                  <a:lnTo>
                    <a:pt x="165182" y="49186"/>
                  </a:lnTo>
                  <a:lnTo>
                    <a:pt x="207165" y="38701"/>
                  </a:lnTo>
                  <a:lnTo>
                    <a:pt x="235980" y="22945"/>
                  </a:lnTo>
                  <a:lnTo>
                    <a:pt x="243704" y="14374"/>
                  </a:lnTo>
                  <a:lnTo>
                    <a:pt x="246599" y="9583"/>
                  </a:lnTo>
                  <a:lnTo>
                    <a:pt x="248529" y="9372"/>
                  </a:lnTo>
                  <a:lnTo>
                    <a:pt x="249815" y="12215"/>
                  </a:lnTo>
                  <a:lnTo>
                    <a:pt x="253913" y="74761"/>
                  </a:lnTo>
                  <a:lnTo>
                    <a:pt x="260384" y="135387"/>
                  </a:lnTo>
                  <a:lnTo>
                    <a:pt x="267255" y="195281"/>
                  </a:lnTo>
                  <a:lnTo>
                    <a:pt x="277496" y="251918"/>
                  </a:lnTo>
                  <a:lnTo>
                    <a:pt x="289981" y="311694"/>
                  </a:lnTo>
                  <a:lnTo>
                    <a:pt x="302509" y="374123"/>
                  </a:lnTo>
                  <a:lnTo>
                    <a:pt x="315038" y="428793"/>
                  </a:lnTo>
                  <a:lnTo>
                    <a:pt x="325778" y="475015"/>
                  </a:lnTo>
                  <a:lnTo>
                    <a:pt x="332938" y="4886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AD68558-09DF-4770-AC9F-966D161653AE}"/>
                </a:ext>
              </a:extLst>
            </p:cNvPr>
            <p:cNvSpPr/>
            <p:nvPr/>
          </p:nvSpPr>
          <p:spPr>
            <a:xfrm>
              <a:off x="1315645" y="5662482"/>
              <a:ext cx="96660" cy="639028"/>
            </a:xfrm>
            <a:custGeom>
              <a:avLst/>
              <a:gdLst/>
              <a:ahLst/>
              <a:cxnLst/>
              <a:rect l="0" t="0" r="0" b="0"/>
              <a:pathLst>
                <a:path w="96660" h="639028">
                  <a:moveTo>
                    <a:pt x="0" y="0"/>
                  </a:moveTo>
                  <a:lnTo>
                    <a:pt x="5701" y="5701"/>
                  </a:lnTo>
                  <a:lnTo>
                    <a:pt x="14948" y="23500"/>
                  </a:lnTo>
                  <a:lnTo>
                    <a:pt x="24870" y="73442"/>
                  </a:lnTo>
                  <a:lnTo>
                    <a:pt x="32517" y="134567"/>
                  </a:lnTo>
                  <a:lnTo>
                    <a:pt x="37518" y="191681"/>
                  </a:lnTo>
                  <a:lnTo>
                    <a:pt x="44976" y="252504"/>
                  </a:lnTo>
                  <a:lnTo>
                    <a:pt x="51358" y="307658"/>
                  </a:lnTo>
                  <a:lnTo>
                    <a:pt x="54828" y="360982"/>
                  </a:lnTo>
                  <a:lnTo>
                    <a:pt x="61082" y="417305"/>
                  </a:lnTo>
                  <a:lnTo>
                    <a:pt x="68064" y="473798"/>
                  </a:lnTo>
                  <a:lnTo>
                    <a:pt x="75188" y="525796"/>
                  </a:lnTo>
                  <a:lnTo>
                    <a:pt x="84131" y="583962"/>
                  </a:lnTo>
                  <a:lnTo>
                    <a:pt x="96659" y="6390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B087E6-35E4-468A-AB16-21C4BF58FF50}"/>
                </a:ext>
              </a:extLst>
            </p:cNvPr>
            <p:cNvSpPr/>
            <p:nvPr/>
          </p:nvSpPr>
          <p:spPr>
            <a:xfrm>
              <a:off x="1466004" y="6172629"/>
              <a:ext cx="116461" cy="332941"/>
            </a:xfrm>
            <a:custGeom>
              <a:avLst/>
              <a:gdLst/>
              <a:ahLst/>
              <a:cxnLst/>
              <a:rect l="0" t="0" r="0" b="0"/>
              <a:pathLst>
                <a:path w="116461" h="332941">
                  <a:moveTo>
                    <a:pt x="112770" y="0"/>
                  </a:moveTo>
                  <a:lnTo>
                    <a:pt x="116460" y="15845"/>
                  </a:lnTo>
                  <a:lnTo>
                    <a:pt x="113705" y="76083"/>
                  </a:lnTo>
                  <a:lnTo>
                    <a:pt x="102551" y="134879"/>
                  </a:lnTo>
                  <a:lnTo>
                    <a:pt x="82762" y="188032"/>
                  </a:lnTo>
                  <a:lnTo>
                    <a:pt x="52813" y="247502"/>
                  </a:lnTo>
                  <a:lnTo>
                    <a:pt x="16504" y="308968"/>
                  </a:lnTo>
                  <a:lnTo>
                    <a:pt x="0" y="3329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56CFA31-2866-44FE-9286-EAB70C2926AB}"/>
              </a:ext>
            </a:extLst>
          </p:cNvPr>
          <p:cNvGrpSpPr/>
          <p:nvPr/>
        </p:nvGrpSpPr>
        <p:grpSpPr>
          <a:xfrm>
            <a:off x="1698778" y="5731285"/>
            <a:ext cx="2194458" cy="854294"/>
            <a:chOff x="1698778" y="5731285"/>
            <a:chExt cx="2194458" cy="85429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AD7F9C7-38E2-486F-8125-7756E087BC86}"/>
                </a:ext>
              </a:extLst>
            </p:cNvPr>
            <p:cNvSpPr/>
            <p:nvPr/>
          </p:nvSpPr>
          <p:spPr>
            <a:xfrm>
              <a:off x="1698778" y="5731285"/>
              <a:ext cx="344428" cy="443352"/>
            </a:xfrm>
            <a:custGeom>
              <a:avLst/>
              <a:gdLst/>
              <a:ahLst/>
              <a:cxnLst/>
              <a:rect l="0" t="0" r="0" b="0"/>
              <a:pathLst>
                <a:path w="344428" h="443352">
                  <a:moveTo>
                    <a:pt x="143125" y="1006"/>
                  </a:moveTo>
                  <a:lnTo>
                    <a:pt x="123479" y="2199"/>
                  </a:lnTo>
                  <a:lnTo>
                    <a:pt x="99581" y="15955"/>
                  </a:lnTo>
                  <a:lnTo>
                    <a:pt x="65043" y="47187"/>
                  </a:lnTo>
                  <a:lnTo>
                    <a:pt x="30002" y="106313"/>
                  </a:lnTo>
                  <a:lnTo>
                    <a:pt x="9160" y="161712"/>
                  </a:lnTo>
                  <a:lnTo>
                    <a:pt x="0" y="220004"/>
                  </a:lnTo>
                  <a:lnTo>
                    <a:pt x="2668" y="279008"/>
                  </a:lnTo>
                  <a:lnTo>
                    <a:pt x="12246" y="325502"/>
                  </a:lnTo>
                  <a:lnTo>
                    <a:pt x="33871" y="366618"/>
                  </a:lnTo>
                  <a:lnTo>
                    <a:pt x="56987" y="392818"/>
                  </a:lnTo>
                  <a:lnTo>
                    <a:pt x="116727" y="430116"/>
                  </a:lnTo>
                  <a:lnTo>
                    <a:pt x="159921" y="442817"/>
                  </a:lnTo>
                  <a:lnTo>
                    <a:pt x="217570" y="443351"/>
                  </a:lnTo>
                  <a:lnTo>
                    <a:pt x="271907" y="424084"/>
                  </a:lnTo>
                  <a:lnTo>
                    <a:pt x="292248" y="412791"/>
                  </a:lnTo>
                  <a:lnTo>
                    <a:pt x="316520" y="389062"/>
                  </a:lnTo>
                  <a:lnTo>
                    <a:pt x="334121" y="359027"/>
                  </a:lnTo>
                  <a:lnTo>
                    <a:pt x="344427" y="311762"/>
                  </a:lnTo>
                  <a:lnTo>
                    <a:pt x="343789" y="259356"/>
                  </a:lnTo>
                  <a:lnTo>
                    <a:pt x="333033" y="203636"/>
                  </a:lnTo>
                  <a:lnTo>
                    <a:pt x="312699" y="151790"/>
                  </a:lnTo>
                  <a:lnTo>
                    <a:pt x="274579" y="93059"/>
                  </a:lnTo>
                  <a:lnTo>
                    <a:pt x="221796" y="37094"/>
                  </a:lnTo>
                  <a:lnTo>
                    <a:pt x="177123" y="9736"/>
                  </a:lnTo>
                  <a:lnTo>
                    <a:pt x="150281" y="742"/>
                  </a:lnTo>
                  <a:lnTo>
                    <a:pt x="120583" y="0"/>
                  </a:lnTo>
                  <a:lnTo>
                    <a:pt x="94795" y="63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75D0AE2-41E1-46D8-9A24-4D98129725FA}"/>
                </a:ext>
              </a:extLst>
            </p:cNvPr>
            <p:cNvSpPr/>
            <p:nvPr/>
          </p:nvSpPr>
          <p:spPr>
            <a:xfrm>
              <a:off x="2117953" y="5833087"/>
              <a:ext cx="350476" cy="386229"/>
            </a:xfrm>
            <a:custGeom>
              <a:avLst/>
              <a:gdLst/>
              <a:ahLst/>
              <a:cxnLst/>
              <a:rect l="0" t="0" r="0" b="0"/>
              <a:pathLst>
                <a:path w="350476" h="386229">
                  <a:moveTo>
                    <a:pt x="212618" y="22714"/>
                  </a:moveTo>
                  <a:lnTo>
                    <a:pt x="206916" y="17012"/>
                  </a:lnTo>
                  <a:lnTo>
                    <a:pt x="175274" y="4942"/>
                  </a:lnTo>
                  <a:lnTo>
                    <a:pt x="156140" y="5183"/>
                  </a:lnTo>
                  <a:lnTo>
                    <a:pt x="116948" y="13849"/>
                  </a:lnTo>
                  <a:lnTo>
                    <a:pt x="63045" y="44617"/>
                  </a:lnTo>
                  <a:lnTo>
                    <a:pt x="42603" y="66131"/>
                  </a:lnTo>
                  <a:lnTo>
                    <a:pt x="15760" y="110521"/>
                  </a:lnTo>
                  <a:lnTo>
                    <a:pt x="2821" y="151966"/>
                  </a:lnTo>
                  <a:lnTo>
                    <a:pt x="0" y="194626"/>
                  </a:lnTo>
                  <a:lnTo>
                    <a:pt x="11288" y="237527"/>
                  </a:lnTo>
                  <a:lnTo>
                    <a:pt x="33428" y="280475"/>
                  </a:lnTo>
                  <a:lnTo>
                    <a:pt x="69955" y="318549"/>
                  </a:lnTo>
                  <a:lnTo>
                    <a:pt x="129030" y="357035"/>
                  </a:lnTo>
                  <a:lnTo>
                    <a:pt x="191209" y="379915"/>
                  </a:lnTo>
                  <a:lnTo>
                    <a:pt x="248913" y="386228"/>
                  </a:lnTo>
                  <a:lnTo>
                    <a:pt x="268527" y="384556"/>
                  </a:lnTo>
                  <a:lnTo>
                    <a:pt x="296341" y="371708"/>
                  </a:lnTo>
                  <a:lnTo>
                    <a:pt x="317775" y="352786"/>
                  </a:lnTo>
                  <a:lnTo>
                    <a:pt x="335463" y="329212"/>
                  </a:lnTo>
                  <a:lnTo>
                    <a:pt x="346339" y="300483"/>
                  </a:lnTo>
                  <a:lnTo>
                    <a:pt x="350475" y="254415"/>
                  </a:lnTo>
                  <a:lnTo>
                    <a:pt x="344609" y="192632"/>
                  </a:lnTo>
                  <a:lnTo>
                    <a:pt x="325974" y="135938"/>
                  </a:lnTo>
                  <a:lnTo>
                    <a:pt x="305482" y="92613"/>
                  </a:lnTo>
                  <a:lnTo>
                    <a:pt x="269832" y="46268"/>
                  </a:lnTo>
                  <a:lnTo>
                    <a:pt x="235521" y="18815"/>
                  </a:lnTo>
                  <a:lnTo>
                    <a:pt x="185006" y="201"/>
                  </a:lnTo>
                  <a:lnTo>
                    <a:pt x="157101" y="0"/>
                  </a:lnTo>
                  <a:lnTo>
                    <a:pt x="126698" y="66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9AD09E1-6D0D-4FB5-8EE9-5EC173989699}"/>
                </a:ext>
              </a:extLst>
            </p:cNvPr>
            <p:cNvSpPr/>
            <p:nvPr/>
          </p:nvSpPr>
          <p:spPr>
            <a:xfrm>
              <a:off x="2471292" y="5775251"/>
              <a:ext cx="292813" cy="459035"/>
            </a:xfrm>
            <a:custGeom>
              <a:avLst/>
              <a:gdLst/>
              <a:ahLst/>
              <a:cxnLst/>
              <a:rect l="0" t="0" r="0" b="0"/>
              <a:pathLst>
                <a:path w="292813" h="459035">
                  <a:moveTo>
                    <a:pt x="202958" y="59070"/>
                  </a:moveTo>
                  <a:lnTo>
                    <a:pt x="194405" y="53369"/>
                  </a:lnTo>
                  <a:lnTo>
                    <a:pt x="163811" y="49326"/>
                  </a:lnTo>
                  <a:lnTo>
                    <a:pt x="140907" y="49819"/>
                  </a:lnTo>
                  <a:lnTo>
                    <a:pt x="94307" y="63581"/>
                  </a:lnTo>
                  <a:lnTo>
                    <a:pt x="58179" y="89364"/>
                  </a:lnTo>
                  <a:lnTo>
                    <a:pt x="32221" y="121561"/>
                  </a:lnTo>
                  <a:lnTo>
                    <a:pt x="7264" y="172290"/>
                  </a:lnTo>
                  <a:lnTo>
                    <a:pt x="0" y="227189"/>
                  </a:lnTo>
                  <a:lnTo>
                    <a:pt x="1967" y="273134"/>
                  </a:lnTo>
                  <a:lnTo>
                    <a:pt x="21490" y="329063"/>
                  </a:lnTo>
                  <a:lnTo>
                    <a:pt x="44928" y="372283"/>
                  </a:lnTo>
                  <a:lnTo>
                    <a:pt x="97046" y="423025"/>
                  </a:lnTo>
                  <a:lnTo>
                    <a:pt x="135121" y="445493"/>
                  </a:lnTo>
                  <a:lnTo>
                    <a:pt x="174906" y="458239"/>
                  </a:lnTo>
                  <a:lnTo>
                    <a:pt x="193473" y="459034"/>
                  </a:lnTo>
                  <a:lnTo>
                    <a:pt x="220102" y="452175"/>
                  </a:lnTo>
                  <a:lnTo>
                    <a:pt x="242777" y="438476"/>
                  </a:lnTo>
                  <a:lnTo>
                    <a:pt x="266777" y="411176"/>
                  </a:lnTo>
                  <a:lnTo>
                    <a:pt x="276668" y="393964"/>
                  </a:lnTo>
                  <a:lnTo>
                    <a:pt x="290002" y="340379"/>
                  </a:lnTo>
                  <a:lnTo>
                    <a:pt x="292812" y="287780"/>
                  </a:lnTo>
                  <a:lnTo>
                    <a:pt x="286649" y="234961"/>
                  </a:lnTo>
                  <a:lnTo>
                    <a:pt x="271266" y="181590"/>
                  </a:lnTo>
                  <a:lnTo>
                    <a:pt x="241470" y="118245"/>
                  </a:lnTo>
                  <a:lnTo>
                    <a:pt x="229024" y="94917"/>
                  </a:lnTo>
                  <a:lnTo>
                    <a:pt x="174732" y="35352"/>
                  </a:lnTo>
                  <a:lnTo>
                    <a:pt x="135464" y="10666"/>
                  </a:lnTo>
                  <a:lnTo>
                    <a:pt x="113017" y="3426"/>
                  </a:lnTo>
                  <a:lnTo>
                    <a:pt x="7944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FCB963-E3B0-48AF-98B8-39DC1DE3D153}"/>
                </a:ext>
              </a:extLst>
            </p:cNvPr>
            <p:cNvSpPr/>
            <p:nvPr/>
          </p:nvSpPr>
          <p:spPr>
            <a:xfrm>
              <a:off x="2907678" y="6008659"/>
              <a:ext cx="233761" cy="453950"/>
            </a:xfrm>
            <a:custGeom>
              <a:avLst/>
              <a:gdLst/>
              <a:ahLst/>
              <a:cxnLst/>
              <a:rect l="0" t="0" r="0" b="0"/>
              <a:pathLst>
                <a:path w="233761" h="453950">
                  <a:moveTo>
                    <a:pt x="2851" y="121011"/>
                  </a:moveTo>
                  <a:lnTo>
                    <a:pt x="2254" y="182815"/>
                  </a:lnTo>
                  <a:lnTo>
                    <a:pt x="0" y="195019"/>
                  </a:lnTo>
                  <a:lnTo>
                    <a:pt x="353" y="197797"/>
                  </a:lnTo>
                  <a:lnTo>
                    <a:pt x="1782" y="198454"/>
                  </a:lnTo>
                  <a:lnTo>
                    <a:pt x="3928" y="197700"/>
                  </a:lnTo>
                  <a:lnTo>
                    <a:pt x="7904" y="188906"/>
                  </a:lnTo>
                  <a:lnTo>
                    <a:pt x="19284" y="130582"/>
                  </a:lnTo>
                  <a:lnTo>
                    <a:pt x="39329" y="72318"/>
                  </a:lnTo>
                  <a:lnTo>
                    <a:pt x="55756" y="20767"/>
                  </a:lnTo>
                  <a:lnTo>
                    <a:pt x="59004" y="18979"/>
                  </a:lnTo>
                  <a:lnTo>
                    <a:pt x="62363" y="20173"/>
                  </a:lnTo>
                  <a:lnTo>
                    <a:pt x="68680" y="27267"/>
                  </a:lnTo>
                  <a:lnTo>
                    <a:pt x="73477" y="36388"/>
                  </a:lnTo>
                  <a:lnTo>
                    <a:pt x="83694" y="94822"/>
                  </a:lnTo>
                  <a:lnTo>
                    <a:pt x="91324" y="152227"/>
                  </a:lnTo>
                  <a:lnTo>
                    <a:pt x="103135" y="209850"/>
                  </a:lnTo>
                  <a:lnTo>
                    <a:pt x="109070" y="230601"/>
                  </a:lnTo>
                  <a:lnTo>
                    <a:pt x="114897" y="240522"/>
                  </a:lnTo>
                  <a:lnTo>
                    <a:pt x="127737" y="252816"/>
                  </a:lnTo>
                  <a:lnTo>
                    <a:pt x="132051" y="254227"/>
                  </a:lnTo>
                  <a:lnTo>
                    <a:pt x="136121" y="253975"/>
                  </a:lnTo>
                  <a:lnTo>
                    <a:pt x="140027" y="252613"/>
                  </a:lnTo>
                  <a:lnTo>
                    <a:pt x="147550" y="241554"/>
                  </a:lnTo>
                  <a:lnTo>
                    <a:pt x="164508" y="203070"/>
                  </a:lnTo>
                  <a:lnTo>
                    <a:pt x="174879" y="142369"/>
                  </a:lnTo>
                  <a:lnTo>
                    <a:pt x="187231" y="84457"/>
                  </a:lnTo>
                  <a:lnTo>
                    <a:pt x="202328" y="26052"/>
                  </a:lnTo>
                  <a:lnTo>
                    <a:pt x="206005" y="356"/>
                  </a:lnTo>
                  <a:lnTo>
                    <a:pt x="206306" y="0"/>
                  </a:lnTo>
                  <a:lnTo>
                    <a:pt x="206886" y="60528"/>
                  </a:lnTo>
                  <a:lnTo>
                    <a:pt x="205135" y="121358"/>
                  </a:lnTo>
                  <a:lnTo>
                    <a:pt x="206676" y="177938"/>
                  </a:lnTo>
                  <a:lnTo>
                    <a:pt x="209714" y="232627"/>
                  </a:lnTo>
                  <a:lnTo>
                    <a:pt x="216060" y="285706"/>
                  </a:lnTo>
                  <a:lnTo>
                    <a:pt x="223059" y="339945"/>
                  </a:lnTo>
                  <a:lnTo>
                    <a:pt x="231378" y="398784"/>
                  </a:lnTo>
                  <a:lnTo>
                    <a:pt x="233760" y="4539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FA24BF9-4F43-4DE9-949D-58D5B1A62C11}"/>
                </a:ext>
              </a:extLst>
            </p:cNvPr>
            <p:cNvSpPr/>
            <p:nvPr/>
          </p:nvSpPr>
          <p:spPr>
            <a:xfrm>
              <a:off x="3243467" y="6210219"/>
              <a:ext cx="16111" cy="134251"/>
            </a:xfrm>
            <a:custGeom>
              <a:avLst/>
              <a:gdLst/>
              <a:ahLst/>
              <a:cxnLst/>
              <a:rect l="0" t="0" r="0" b="0"/>
              <a:pathLst>
                <a:path w="16111" h="134251">
                  <a:moveTo>
                    <a:pt x="16110" y="0"/>
                  </a:moveTo>
                  <a:lnTo>
                    <a:pt x="9481" y="52542"/>
                  </a:lnTo>
                  <a:lnTo>
                    <a:pt x="987" y="112091"/>
                  </a:lnTo>
                  <a:lnTo>
                    <a:pt x="0" y="134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E6D742B-CEF0-4BB2-8558-4103A5AC6A72}"/>
                </a:ext>
              </a:extLst>
            </p:cNvPr>
            <p:cNvSpPr/>
            <p:nvPr/>
          </p:nvSpPr>
          <p:spPr>
            <a:xfrm>
              <a:off x="3227357" y="5834321"/>
              <a:ext cx="5371" cy="42961"/>
            </a:xfrm>
            <a:custGeom>
              <a:avLst/>
              <a:gdLst/>
              <a:ahLst/>
              <a:cxnLst/>
              <a:rect l="0" t="0" r="0" b="0"/>
              <a:pathLst>
                <a:path w="5371" h="42961">
                  <a:moveTo>
                    <a:pt x="0" y="42960"/>
                  </a:moveTo>
                  <a:lnTo>
                    <a:pt x="537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01E0DB-8632-4F8E-8CC5-1AF5562DBB7F}"/>
                </a:ext>
              </a:extLst>
            </p:cNvPr>
            <p:cNvSpPr/>
            <p:nvPr/>
          </p:nvSpPr>
          <p:spPr>
            <a:xfrm>
              <a:off x="3366977" y="5893391"/>
              <a:ext cx="69810" cy="467189"/>
            </a:xfrm>
            <a:custGeom>
              <a:avLst/>
              <a:gdLst/>
              <a:ahLst/>
              <a:cxnLst/>
              <a:rect l="0" t="0" r="0" b="0"/>
              <a:pathLst>
                <a:path w="69810" h="467189">
                  <a:moveTo>
                    <a:pt x="0" y="0"/>
                  </a:moveTo>
                  <a:lnTo>
                    <a:pt x="7977" y="13458"/>
                  </a:lnTo>
                  <a:lnTo>
                    <a:pt x="30706" y="71029"/>
                  </a:lnTo>
                  <a:lnTo>
                    <a:pt x="44459" y="126607"/>
                  </a:lnTo>
                  <a:lnTo>
                    <a:pt x="53661" y="179208"/>
                  </a:lnTo>
                  <a:lnTo>
                    <a:pt x="62644" y="235835"/>
                  </a:lnTo>
                  <a:lnTo>
                    <a:pt x="68748" y="292771"/>
                  </a:lnTo>
                  <a:lnTo>
                    <a:pt x="69669" y="354551"/>
                  </a:lnTo>
                  <a:lnTo>
                    <a:pt x="69791" y="413992"/>
                  </a:lnTo>
                  <a:lnTo>
                    <a:pt x="69809" y="4671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BB69A05-EF06-4AB6-B65C-8BDD6AABF528}"/>
                </a:ext>
              </a:extLst>
            </p:cNvPr>
            <p:cNvSpPr/>
            <p:nvPr/>
          </p:nvSpPr>
          <p:spPr>
            <a:xfrm>
              <a:off x="3548674" y="6285399"/>
              <a:ext cx="129763" cy="233838"/>
            </a:xfrm>
            <a:custGeom>
              <a:avLst/>
              <a:gdLst/>
              <a:ahLst/>
              <a:cxnLst/>
              <a:rect l="0" t="0" r="0" b="0"/>
              <a:pathLst>
                <a:path w="129763" h="233838">
                  <a:moveTo>
                    <a:pt x="81432" y="0"/>
                  </a:moveTo>
                  <a:lnTo>
                    <a:pt x="65477" y="4884"/>
                  </a:lnTo>
                  <a:lnTo>
                    <a:pt x="30085" y="28623"/>
                  </a:lnTo>
                  <a:lnTo>
                    <a:pt x="11026" y="51531"/>
                  </a:lnTo>
                  <a:lnTo>
                    <a:pt x="1037" y="77720"/>
                  </a:lnTo>
                  <a:lnTo>
                    <a:pt x="0" y="105302"/>
                  </a:lnTo>
                  <a:lnTo>
                    <a:pt x="6322" y="129518"/>
                  </a:lnTo>
                  <a:lnTo>
                    <a:pt x="15753" y="146106"/>
                  </a:lnTo>
                  <a:lnTo>
                    <a:pt x="28956" y="158580"/>
                  </a:lnTo>
                  <a:lnTo>
                    <a:pt x="30338" y="161807"/>
                  </a:lnTo>
                  <a:lnTo>
                    <a:pt x="29469" y="164553"/>
                  </a:lnTo>
                  <a:lnTo>
                    <a:pt x="27100" y="166982"/>
                  </a:lnTo>
                  <a:lnTo>
                    <a:pt x="20915" y="181803"/>
                  </a:lnTo>
                  <a:lnTo>
                    <a:pt x="21918" y="192974"/>
                  </a:lnTo>
                  <a:lnTo>
                    <a:pt x="26938" y="203906"/>
                  </a:lnTo>
                  <a:lnTo>
                    <a:pt x="40424" y="219526"/>
                  </a:lnTo>
                  <a:lnTo>
                    <a:pt x="52665" y="228038"/>
                  </a:lnTo>
                  <a:lnTo>
                    <a:pt x="78676" y="233837"/>
                  </a:lnTo>
                  <a:lnTo>
                    <a:pt x="129762" y="2309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BA76088-D4ED-439C-9A77-CCD0B1AD517F}"/>
                </a:ext>
              </a:extLst>
            </p:cNvPr>
            <p:cNvSpPr/>
            <p:nvPr/>
          </p:nvSpPr>
          <p:spPr>
            <a:xfrm>
              <a:off x="3769725" y="6251821"/>
              <a:ext cx="123511" cy="333758"/>
            </a:xfrm>
            <a:custGeom>
              <a:avLst/>
              <a:gdLst/>
              <a:ahLst/>
              <a:cxnLst/>
              <a:rect l="0" t="0" r="0" b="0"/>
              <a:pathLst>
                <a:path w="123511" h="333758">
                  <a:moveTo>
                    <a:pt x="123510" y="12098"/>
                  </a:moveTo>
                  <a:lnTo>
                    <a:pt x="93612" y="0"/>
                  </a:lnTo>
                  <a:lnTo>
                    <a:pt x="79991" y="954"/>
                  </a:lnTo>
                  <a:lnTo>
                    <a:pt x="67175" y="5356"/>
                  </a:lnTo>
                  <a:lnTo>
                    <a:pt x="57501" y="11289"/>
                  </a:lnTo>
                  <a:lnTo>
                    <a:pt x="50815" y="19495"/>
                  </a:lnTo>
                  <a:lnTo>
                    <a:pt x="48197" y="24189"/>
                  </a:lnTo>
                  <a:lnTo>
                    <a:pt x="47362" y="53603"/>
                  </a:lnTo>
                  <a:lnTo>
                    <a:pt x="60343" y="114747"/>
                  </a:lnTo>
                  <a:lnTo>
                    <a:pt x="71333" y="172160"/>
                  </a:lnTo>
                  <a:lnTo>
                    <a:pt x="87313" y="226760"/>
                  </a:lnTo>
                  <a:lnTo>
                    <a:pt x="95761" y="286442"/>
                  </a:lnTo>
                  <a:lnTo>
                    <a:pt x="95200" y="309510"/>
                  </a:lnTo>
                  <a:lnTo>
                    <a:pt x="90840" y="322087"/>
                  </a:lnTo>
                  <a:lnTo>
                    <a:pt x="86217" y="326753"/>
                  </a:lnTo>
                  <a:lnTo>
                    <a:pt x="73124" y="333530"/>
                  </a:lnTo>
                  <a:lnTo>
                    <a:pt x="57361" y="333757"/>
                  </a:lnTo>
                  <a:lnTo>
                    <a:pt x="0" y="31818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2496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62317-BBEA-4C69-8E6B-5AAC041F9C8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266700"/>
            <a:ext cx="1799844" cy="17368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0DDA8A-94A5-46BF-A878-73A2F29DDB06}"/>
              </a:ext>
            </a:extLst>
          </p:cNvPr>
          <p:cNvSpPr txBox="1"/>
          <p:nvPr/>
        </p:nvSpPr>
        <p:spPr>
          <a:xfrm>
            <a:off x="7899400" y="736600"/>
            <a:ext cx="1313688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>
                <a:solidFill>
                  <a:srgbClr val="0000FF"/>
                </a:solidFill>
                <a:latin typeface="Harlow Solid Italic - 22"/>
              </a:rPr>
              <a:t>Post it  ​check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498EE-40C8-4B60-B1F8-A96B4156D558}"/>
              </a:ext>
            </a:extLst>
          </p:cNvPr>
          <p:cNvSpPr txBox="1"/>
          <p:nvPr/>
        </p:nvSpPr>
        <p:spPr>
          <a:xfrm>
            <a:off x="266700" y="469900"/>
            <a:ext cx="70231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mbria - 28"/>
              </a:rPr>
              <a:t>You purchased new tires with a  ​circumference of 93.49 and the old tires had  ​a circumference of 112.15. If  the odometer  ​reading is 34,700 miles, you've actually  ​traveled ______________?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9AD421-C8B9-4F36-9B4E-A9A2B48DCE15}"/>
              </a:ext>
            </a:extLst>
          </p:cNvPr>
          <p:cNvGrpSpPr/>
          <p:nvPr/>
        </p:nvGrpSpPr>
        <p:grpSpPr>
          <a:xfrm>
            <a:off x="1116956" y="3345497"/>
            <a:ext cx="2572221" cy="1193262"/>
            <a:chOff x="1116956" y="3345497"/>
            <a:chExt cx="2572221" cy="1193262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B4E1377-C6BE-4AD1-8DA8-DAFF1C10F6A1}"/>
                </a:ext>
              </a:extLst>
            </p:cNvPr>
            <p:cNvSpPr/>
            <p:nvPr/>
          </p:nvSpPr>
          <p:spPr>
            <a:xfrm>
              <a:off x="1186765" y="3345497"/>
              <a:ext cx="327570" cy="465032"/>
            </a:xfrm>
            <a:custGeom>
              <a:avLst/>
              <a:gdLst/>
              <a:ahLst/>
              <a:cxnLst/>
              <a:rect l="0" t="0" r="0" b="0"/>
              <a:pathLst>
                <a:path w="327570" h="465032">
                  <a:moveTo>
                    <a:pt x="0" y="392008"/>
                  </a:moveTo>
                  <a:lnTo>
                    <a:pt x="1591" y="336019"/>
                  </a:lnTo>
                  <a:lnTo>
                    <a:pt x="10880" y="278441"/>
                  </a:lnTo>
                  <a:lnTo>
                    <a:pt x="21493" y="224526"/>
                  </a:lnTo>
                  <a:lnTo>
                    <a:pt x="34011" y="168099"/>
                  </a:lnTo>
                  <a:lnTo>
                    <a:pt x="42231" y="153693"/>
                  </a:lnTo>
                  <a:lnTo>
                    <a:pt x="46054" y="151388"/>
                  </a:lnTo>
                  <a:lnTo>
                    <a:pt x="55075" y="150419"/>
                  </a:lnTo>
                  <a:lnTo>
                    <a:pt x="58793" y="152786"/>
                  </a:lnTo>
                  <a:lnTo>
                    <a:pt x="64516" y="161780"/>
                  </a:lnTo>
                  <a:lnTo>
                    <a:pt x="87112" y="220792"/>
                  </a:lnTo>
                  <a:lnTo>
                    <a:pt x="110331" y="277473"/>
                  </a:lnTo>
                  <a:lnTo>
                    <a:pt x="143000" y="339353"/>
                  </a:lnTo>
                  <a:lnTo>
                    <a:pt x="177673" y="397349"/>
                  </a:lnTo>
                  <a:lnTo>
                    <a:pt x="211625" y="441210"/>
                  </a:lnTo>
                  <a:lnTo>
                    <a:pt x="236568" y="459907"/>
                  </a:lnTo>
                  <a:lnTo>
                    <a:pt x="248739" y="463952"/>
                  </a:lnTo>
                  <a:lnTo>
                    <a:pt x="255326" y="465031"/>
                  </a:lnTo>
                  <a:lnTo>
                    <a:pt x="260910" y="463960"/>
                  </a:lnTo>
                  <a:lnTo>
                    <a:pt x="270298" y="457996"/>
                  </a:lnTo>
                  <a:lnTo>
                    <a:pt x="285451" y="443274"/>
                  </a:lnTo>
                  <a:lnTo>
                    <a:pt x="298689" y="412678"/>
                  </a:lnTo>
                  <a:lnTo>
                    <a:pt x="309854" y="363415"/>
                  </a:lnTo>
                  <a:lnTo>
                    <a:pt x="315989" y="302406"/>
                  </a:lnTo>
                  <a:lnTo>
                    <a:pt x="316780" y="239853"/>
                  </a:lnTo>
                  <a:lnTo>
                    <a:pt x="316826" y="181459"/>
                  </a:lnTo>
                  <a:lnTo>
                    <a:pt x="321453" y="122714"/>
                  </a:lnTo>
                  <a:lnTo>
                    <a:pt x="322752" y="65592"/>
                  </a:lnTo>
                  <a:lnTo>
                    <a:pt x="327235" y="8180"/>
                  </a:lnTo>
                  <a:lnTo>
                    <a:pt x="32756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3F56DF9-671F-40A8-AB62-11962BAF18F0}"/>
                </a:ext>
              </a:extLst>
            </p:cNvPr>
            <p:cNvSpPr/>
            <p:nvPr/>
          </p:nvSpPr>
          <p:spPr>
            <a:xfrm>
              <a:off x="1597762" y="3565570"/>
              <a:ext cx="201182" cy="198786"/>
            </a:xfrm>
            <a:custGeom>
              <a:avLst/>
              <a:gdLst/>
              <a:ahLst/>
              <a:cxnLst/>
              <a:rect l="0" t="0" r="0" b="0"/>
              <a:pathLst>
                <a:path w="201182" h="198786">
                  <a:moveTo>
                    <a:pt x="61562" y="86016"/>
                  </a:moveTo>
                  <a:lnTo>
                    <a:pt x="84168" y="64603"/>
                  </a:lnTo>
                  <a:lnTo>
                    <a:pt x="98889" y="55473"/>
                  </a:lnTo>
                  <a:lnTo>
                    <a:pt x="118571" y="31830"/>
                  </a:lnTo>
                  <a:lnTo>
                    <a:pt x="121108" y="21360"/>
                  </a:lnTo>
                  <a:lnTo>
                    <a:pt x="120949" y="16062"/>
                  </a:lnTo>
                  <a:lnTo>
                    <a:pt x="119053" y="11337"/>
                  </a:lnTo>
                  <a:lnTo>
                    <a:pt x="112173" y="2904"/>
                  </a:lnTo>
                  <a:lnTo>
                    <a:pt x="107236" y="774"/>
                  </a:lnTo>
                  <a:lnTo>
                    <a:pt x="95386" y="0"/>
                  </a:lnTo>
                  <a:lnTo>
                    <a:pt x="57079" y="7561"/>
                  </a:lnTo>
                  <a:lnTo>
                    <a:pt x="43195" y="15567"/>
                  </a:lnTo>
                  <a:lnTo>
                    <a:pt x="20508" y="35997"/>
                  </a:lnTo>
                  <a:lnTo>
                    <a:pt x="6835" y="55218"/>
                  </a:lnTo>
                  <a:lnTo>
                    <a:pt x="0" y="82658"/>
                  </a:lnTo>
                  <a:lnTo>
                    <a:pt x="825" y="104909"/>
                  </a:lnTo>
                  <a:lnTo>
                    <a:pt x="4933" y="115495"/>
                  </a:lnTo>
                  <a:lnTo>
                    <a:pt x="27695" y="147758"/>
                  </a:lnTo>
                  <a:lnTo>
                    <a:pt x="46187" y="162209"/>
                  </a:lnTo>
                  <a:lnTo>
                    <a:pt x="102960" y="185691"/>
                  </a:lnTo>
                  <a:lnTo>
                    <a:pt x="160020" y="195929"/>
                  </a:lnTo>
                  <a:lnTo>
                    <a:pt x="201181" y="1987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6ECD2EE-69AA-48A5-A2E5-7443BE17E369}"/>
                </a:ext>
              </a:extLst>
            </p:cNvPr>
            <p:cNvSpPr/>
            <p:nvPr/>
          </p:nvSpPr>
          <p:spPr>
            <a:xfrm>
              <a:off x="1923945" y="3544186"/>
              <a:ext cx="391501" cy="208865"/>
            </a:xfrm>
            <a:custGeom>
              <a:avLst/>
              <a:gdLst/>
              <a:ahLst/>
              <a:cxnLst/>
              <a:rect l="0" t="0" r="0" b="0"/>
              <a:pathLst>
                <a:path w="391501" h="208865">
                  <a:moveTo>
                    <a:pt x="9247" y="42960"/>
                  </a:moveTo>
                  <a:lnTo>
                    <a:pt x="3546" y="51512"/>
                  </a:lnTo>
                  <a:lnTo>
                    <a:pt x="0" y="68233"/>
                  </a:lnTo>
                  <a:lnTo>
                    <a:pt x="295" y="100703"/>
                  </a:lnTo>
                  <a:lnTo>
                    <a:pt x="8871" y="126098"/>
                  </a:lnTo>
                  <a:lnTo>
                    <a:pt x="18616" y="141315"/>
                  </a:lnTo>
                  <a:lnTo>
                    <a:pt x="34763" y="153381"/>
                  </a:lnTo>
                  <a:lnTo>
                    <a:pt x="49426" y="156078"/>
                  </a:lnTo>
                  <a:lnTo>
                    <a:pt x="77447" y="152948"/>
                  </a:lnTo>
                  <a:lnTo>
                    <a:pt x="100816" y="145390"/>
                  </a:lnTo>
                  <a:lnTo>
                    <a:pt x="137601" y="120797"/>
                  </a:lnTo>
                  <a:lnTo>
                    <a:pt x="152888" y="102486"/>
                  </a:lnTo>
                  <a:lnTo>
                    <a:pt x="159206" y="88907"/>
                  </a:lnTo>
                  <a:lnTo>
                    <a:pt x="161726" y="86718"/>
                  </a:lnTo>
                  <a:lnTo>
                    <a:pt x="164003" y="87645"/>
                  </a:lnTo>
                  <a:lnTo>
                    <a:pt x="170058" y="98762"/>
                  </a:lnTo>
                  <a:lnTo>
                    <a:pt x="177222" y="111801"/>
                  </a:lnTo>
                  <a:lnTo>
                    <a:pt x="221180" y="165923"/>
                  </a:lnTo>
                  <a:lnTo>
                    <a:pt x="253252" y="185851"/>
                  </a:lnTo>
                  <a:lnTo>
                    <a:pt x="309988" y="206567"/>
                  </a:lnTo>
                  <a:lnTo>
                    <a:pt x="344312" y="208864"/>
                  </a:lnTo>
                  <a:lnTo>
                    <a:pt x="359837" y="205996"/>
                  </a:lnTo>
                  <a:lnTo>
                    <a:pt x="366484" y="203560"/>
                  </a:lnTo>
                  <a:lnTo>
                    <a:pt x="377050" y="194490"/>
                  </a:lnTo>
                  <a:lnTo>
                    <a:pt x="390707" y="172070"/>
                  </a:lnTo>
                  <a:lnTo>
                    <a:pt x="391500" y="147246"/>
                  </a:lnTo>
                  <a:lnTo>
                    <a:pt x="380277" y="94894"/>
                  </a:lnTo>
                  <a:lnTo>
                    <a:pt x="363301" y="63118"/>
                  </a:lnTo>
                  <a:lnTo>
                    <a:pt x="346246" y="44113"/>
                  </a:lnTo>
                  <a:lnTo>
                    <a:pt x="303442" y="12361"/>
                  </a:lnTo>
                  <a:lnTo>
                    <a:pt x="275457" y="1733"/>
                  </a:lnTo>
                  <a:lnTo>
                    <a:pt x="26700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0CACB27-75E8-4694-919E-19CB7D467C85}"/>
                </a:ext>
              </a:extLst>
            </p:cNvPr>
            <p:cNvSpPr/>
            <p:nvPr/>
          </p:nvSpPr>
          <p:spPr>
            <a:xfrm>
              <a:off x="2681769" y="3503041"/>
              <a:ext cx="191171" cy="255945"/>
            </a:xfrm>
            <a:custGeom>
              <a:avLst/>
              <a:gdLst/>
              <a:ahLst/>
              <a:cxnLst/>
              <a:rect l="0" t="0" r="0" b="0"/>
              <a:pathLst>
                <a:path w="191171" h="255945">
                  <a:moveTo>
                    <a:pt x="191170" y="41145"/>
                  </a:moveTo>
                  <a:lnTo>
                    <a:pt x="185689" y="27687"/>
                  </a:lnTo>
                  <a:lnTo>
                    <a:pt x="177994" y="15871"/>
                  </a:lnTo>
                  <a:lnTo>
                    <a:pt x="167016" y="7438"/>
                  </a:lnTo>
                  <a:lnTo>
                    <a:pt x="152988" y="2297"/>
                  </a:lnTo>
                  <a:lnTo>
                    <a:pt x="126754" y="0"/>
                  </a:lnTo>
                  <a:lnTo>
                    <a:pt x="92370" y="5820"/>
                  </a:lnTo>
                  <a:lnTo>
                    <a:pt x="57204" y="23601"/>
                  </a:lnTo>
                  <a:lnTo>
                    <a:pt x="27576" y="49380"/>
                  </a:lnTo>
                  <a:lnTo>
                    <a:pt x="5106" y="83610"/>
                  </a:lnTo>
                  <a:lnTo>
                    <a:pt x="0" y="111471"/>
                  </a:lnTo>
                  <a:lnTo>
                    <a:pt x="1338" y="137626"/>
                  </a:lnTo>
                  <a:lnTo>
                    <a:pt x="18003" y="177758"/>
                  </a:lnTo>
                  <a:lnTo>
                    <a:pt x="34119" y="195984"/>
                  </a:lnTo>
                  <a:lnTo>
                    <a:pt x="95069" y="233170"/>
                  </a:lnTo>
                  <a:lnTo>
                    <a:pt x="153580" y="2559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2BEE13-45C9-4D00-A7BF-7B1F47AF0F84}"/>
                </a:ext>
              </a:extLst>
            </p:cNvPr>
            <p:cNvSpPr/>
            <p:nvPr/>
          </p:nvSpPr>
          <p:spPr>
            <a:xfrm>
              <a:off x="3055518" y="3597886"/>
              <a:ext cx="26851" cy="139620"/>
            </a:xfrm>
            <a:custGeom>
              <a:avLst/>
              <a:gdLst/>
              <a:ahLst/>
              <a:cxnLst/>
              <a:rect l="0" t="0" r="0" b="0"/>
              <a:pathLst>
                <a:path w="26851" h="139620">
                  <a:moveTo>
                    <a:pt x="0" y="0"/>
                  </a:moveTo>
                  <a:lnTo>
                    <a:pt x="5841" y="59716"/>
                  </a:lnTo>
                  <a:lnTo>
                    <a:pt x="21492" y="119275"/>
                  </a:lnTo>
                  <a:lnTo>
                    <a:pt x="26850" y="1396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C216D4-4EDB-49A5-8426-076B53DAAF07}"/>
                </a:ext>
              </a:extLst>
            </p:cNvPr>
            <p:cNvSpPr/>
            <p:nvPr/>
          </p:nvSpPr>
          <p:spPr>
            <a:xfrm>
              <a:off x="3087738" y="3415307"/>
              <a:ext cx="5371" cy="10740"/>
            </a:xfrm>
            <a:custGeom>
              <a:avLst/>
              <a:gdLst/>
              <a:ahLst/>
              <a:cxnLst/>
              <a:rect l="0" t="0" r="0" b="0"/>
              <a:pathLst>
                <a:path w="5371" h="10740">
                  <a:moveTo>
                    <a:pt x="0" y="10739"/>
                  </a:moveTo>
                  <a:lnTo>
                    <a:pt x="537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44521E-BED2-427C-9FCF-6BCF3BE7826A}"/>
                </a:ext>
              </a:extLst>
            </p:cNvPr>
            <p:cNvSpPr/>
            <p:nvPr/>
          </p:nvSpPr>
          <p:spPr>
            <a:xfrm>
              <a:off x="3270317" y="3635476"/>
              <a:ext cx="8318" cy="80551"/>
            </a:xfrm>
            <a:custGeom>
              <a:avLst/>
              <a:gdLst/>
              <a:ahLst/>
              <a:cxnLst/>
              <a:rect l="0" t="0" r="0" b="0"/>
              <a:pathLst>
                <a:path w="8318" h="80551">
                  <a:moveTo>
                    <a:pt x="0" y="0"/>
                  </a:moveTo>
                  <a:lnTo>
                    <a:pt x="8317" y="56931"/>
                  </a:lnTo>
                  <a:lnTo>
                    <a:pt x="5370" y="805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04009F-B76D-44CA-AD3F-D86AC9A17413}"/>
                </a:ext>
              </a:extLst>
            </p:cNvPr>
            <p:cNvSpPr/>
            <p:nvPr/>
          </p:nvSpPr>
          <p:spPr>
            <a:xfrm>
              <a:off x="3249805" y="3535845"/>
              <a:ext cx="160132" cy="228511"/>
            </a:xfrm>
            <a:custGeom>
              <a:avLst/>
              <a:gdLst/>
              <a:ahLst/>
              <a:cxnLst/>
              <a:rect l="0" t="0" r="0" b="0"/>
              <a:pathLst>
                <a:path w="160132" h="228511">
                  <a:moveTo>
                    <a:pt x="9772" y="115741"/>
                  </a:moveTo>
                  <a:lnTo>
                    <a:pt x="0" y="54398"/>
                  </a:lnTo>
                  <a:lnTo>
                    <a:pt x="5020" y="29479"/>
                  </a:lnTo>
                  <a:lnTo>
                    <a:pt x="14066" y="12681"/>
                  </a:lnTo>
                  <a:lnTo>
                    <a:pt x="27193" y="5695"/>
                  </a:lnTo>
                  <a:lnTo>
                    <a:pt x="56303" y="0"/>
                  </a:lnTo>
                  <a:lnTo>
                    <a:pt x="92155" y="926"/>
                  </a:lnTo>
                  <a:lnTo>
                    <a:pt x="132478" y="17480"/>
                  </a:lnTo>
                  <a:lnTo>
                    <a:pt x="141079" y="23540"/>
                  </a:lnTo>
                  <a:lnTo>
                    <a:pt x="145697" y="34985"/>
                  </a:lnTo>
                  <a:lnTo>
                    <a:pt x="146929" y="42214"/>
                  </a:lnTo>
                  <a:lnTo>
                    <a:pt x="145363" y="48823"/>
                  </a:lnTo>
                  <a:lnTo>
                    <a:pt x="124980" y="77824"/>
                  </a:lnTo>
                  <a:lnTo>
                    <a:pt x="95435" y="102868"/>
                  </a:lnTo>
                  <a:lnTo>
                    <a:pt x="60599" y="127511"/>
                  </a:lnTo>
                  <a:lnTo>
                    <a:pt x="56783" y="133731"/>
                  </a:lnTo>
                  <a:lnTo>
                    <a:pt x="54135" y="148597"/>
                  </a:lnTo>
                  <a:lnTo>
                    <a:pt x="55457" y="154948"/>
                  </a:lnTo>
                  <a:lnTo>
                    <a:pt x="72427" y="180511"/>
                  </a:lnTo>
                  <a:lnTo>
                    <a:pt x="121867" y="212320"/>
                  </a:lnTo>
                  <a:lnTo>
                    <a:pt x="160131" y="2285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0EFEDCE-783D-40D5-A31E-5F8D231788BE}"/>
                </a:ext>
              </a:extLst>
            </p:cNvPr>
            <p:cNvSpPr/>
            <p:nvPr/>
          </p:nvSpPr>
          <p:spPr>
            <a:xfrm>
              <a:off x="1116956" y="3866484"/>
              <a:ext cx="2572221" cy="44569"/>
            </a:xfrm>
            <a:custGeom>
              <a:avLst/>
              <a:gdLst/>
              <a:ahLst/>
              <a:cxnLst/>
              <a:rect l="0" t="0" r="0" b="0"/>
              <a:pathLst>
                <a:path w="2572221" h="44569">
                  <a:moveTo>
                    <a:pt x="2572220" y="37490"/>
                  </a:moveTo>
                  <a:lnTo>
                    <a:pt x="2553104" y="41741"/>
                  </a:lnTo>
                  <a:lnTo>
                    <a:pt x="2497262" y="44568"/>
                  </a:lnTo>
                  <a:lnTo>
                    <a:pt x="2437528" y="43086"/>
                  </a:lnTo>
                  <a:lnTo>
                    <a:pt x="2382061" y="40054"/>
                  </a:lnTo>
                  <a:lnTo>
                    <a:pt x="2319394" y="34307"/>
                  </a:lnTo>
                  <a:lnTo>
                    <a:pt x="2270178" y="32171"/>
                  </a:lnTo>
                  <a:lnTo>
                    <a:pt x="2214558" y="28622"/>
                  </a:lnTo>
                  <a:lnTo>
                    <a:pt x="2155914" y="26709"/>
                  </a:lnTo>
                  <a:lnTo>
                    <a:pt x="2093457" y="23225"/>
                  </a:lnTo>
                  <a:lnTo>
                    <a:pt x="2050960" y="22200"/>
                  </a:lnTo>
                  <a:lnTo>
                    <a:pt x="2006615" y="21745"/>
                  </a:lnTo>
                  <a:lnTo>
                    <a:pt x="1961051" y="21542"/>
                  </a:lnTo>
                  <a:lnTo>
                    <a:pt x="1914945" y="21452"/>
                  </a:lnTo>
                  <a:lnTo>
                    <a:pt x="1867007" y="21412"/>
                  </a:lnTo>
                  <a:lnTo>
                    <a:pt x="1817857" y="21395"/>
                  </a:lnTo>
                  <a:lnTo>
                    <a:pt x="1768168" y="21387"/>
                  </a:lnTo>
                  <a:lnTo>
                    <a:pt x="1716649" y="21383"/>
                  </a:lnTo>
                  <a:lnTo>
                    <a:pt x="1663918" y="21382"/>
                  </a:lnTo>
                  <a:lnTo>
                    <a:pt x="1610649" y="21381"/>
                  </a:lnTo>
                  <a:lnTo>
                    <a:pt x="1555549" y="19790"/>
                  </a:lnTo>
                  <a:lnTo>
                    <a:pt x="1499239" y="17691"/>
                  </a:lnTo>
                  <a:lnTo>
                    <a:pt x="1442389" y="16757"/>
                  </a:lnTo>
                  <a:lnTo>
                    <a:pt x="1383710" y="14751"/>
                  </a:lnTo>
                  <a:lnTo>
                    <a:pt x="1324416" y="12468"/>
                  </a:lnTo>
                  <a:lnTo>
                    <a:pt x="1266241" y="11453"/>
                  </a:lnTo>
                  <a:lnTo>
                    <a:pt x="1206972" y="9410"/>
                  </a:lnTo>
                  <a:lnTo>
                    <a:pt x="1147416" y="7111"/>
                  </a:lnTo>
                  <a:lnTo>
                    <a:pt x="1089125" y="6089"/>
                  </a:lnTo>
                  <a:lnTo>
                    <a:pt x="1031395" y="5634"/>
                  </a:lnTo>
                  <a:lnTo>
                    <a:pt x="973319" y="5432"/>
                  </a:lnTo>
                  <a:lnTo>
                    <a:pt x="913696" y="5342"/>
                  </a:lnTo>
                  <a:lnTo>
                    <a:pt x="854977" y="5303"/>
                  </a:lnTo>
                  <a:lnTo>
                    <a:pt x="796462" y="4688"/>
                  </a:lnTo>
                  <a:lnTo>
                    <a:pt x="736643" y="2426"/>
                  </a:lnTo>
                  <a:lnTo>
                    <a:pt x="677838" y="1023"/>
                  </a:lnTo>
                  <a:lnTo>
                    <a:pt x="619880" y="400"/>
                  </a:lnTo>
                  <a:lnTo>
                    <a:pt x="562299" y="123"/>
                  </a:lnTo>
                  <a:lnTo>
                    <a:pt x="504885" y="0"/>
                  </a:lnTo>
                  <a:lnTo>
                    <a:pt x="448142" y="541"/>
                  </a:lnTo>
                  <a:lnTo>
                    <a:pt x="393090" y="2771"/>
                  </a:lnTo>
                  <a:lnTo>
                    <a:pt x="340380" y="5751"/>
                  </a:lnTo>
                  <a:lnTo>
                    <a:pt x="289706" y="9064"/>
                  </a:lnTo>
                  <a:lnTo>
                    <a:pt x="241329" y="12526"/>
                  </a:lnTo>
                  <a:lnTo>
                    <a:pt x="195563" y="16053"/>
                  </a:lnTo>
                  <a:lnTo>
                    <a:pt x="151953" y="19013"/>
                  </a:lnTo>
                  <a:lnTo>
                    <a:pt x="92292" y="21276"/>
                  </a:lnTo>
                  <a:lnTo>
                    <a:pt x="33235" y="27083"/>
                  </a:lnTo>
                  <a:lnTo>
                    <a:pt x="0" y="321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BB4CE0-4110-412A-9A4F-8F9BCC60CF9F}"/>
                </a:ext>
              </a:extLst>
            </p:cNvPr>
            <p:cNvSpPr/>
            <p:nvPr/>
          </p:nvSpPr>
          <p:spPr>
            <a:xfrm>
              <a:off x="1401982" y="4118774"/>
              <a:ext cx="318405" cy="419985"/>
            </a:xfrm>
            <a:custGeom>
              <a:avLst/>
              <a:gdLst/>
              <a:ahLst/>
              <a:cxnLst/>
              <a:rect l="0" t="0" r="0" b="0"/>
              <a:pathLst>
                <a:path w="318405" h="419985">
                  <a:moveTo>
                    <a:pt x="241231" y="21480"/>
                  </a:moveTo>
                  <a:lnTo>
                    <a:pt x="185242" y="24662"/>
                  </a:lnTo>
                  <a:lnTo>
                    <a:pt x="152672" y="36428"/>
                  </a:lnTo>
                  <a:lnTo>
                    <a:pt x="93683" y="80659"/>
                  </a:lnTo>
                  <a:lnTo>
                    <a:pt x="43772" y="138644"/>
                  </a:lnTo>
                  <a:lnTo>
                    <a:pt x="24156" y="170917"/>
                  </a:lnTo>
                  <a:lnTo>
                    <a:pt x="4338" y="228449"/>
                  </a:lnTo>
                  <a:lnTo>
                    <a:pt x="0" y="287383"/>
                  </a:lnTo>
                  <a:lnTo>
                    <a:pt x="9363" y="350194"/>
                  </a:lnTo>
                  <a:lnTo>
                    <a:pt x="18856" y="372790"/>
                  </a:lnTo>
                  <a:lnTo>
                    <a:pt x="33336" y="391088"/>
                  </a:lnTo>
                  <a:lnTo>
                    <a:pt x="57718" y="410124"/>
                  </a:lnTo>
                  <a:lnTo>
                    <a:pt x="85649" y="419984"/>
                  </a:lnTo>
                  <a:lnTo>
                    <a:pt x="119895" y="419103"/>
                  </a:lnTo>
                  <a:lnTo>
                    <a:pt x="164312" y="408644"/>
                  </a:lnTo>
                  <a:lnTo>
                    <a:pt x="222589" y="380843"/>
                  </a:lnTo>
                  <a:lnTo>
                    <a:pt x="276182" y="337587"/>
                  </a:lnTo>
                  <a:lnTo>
                    <a:pt x="293552" y="313167"/>
                  </a:lnTo>
                  <a:lnTo>
                    <a:pt x="313636" y="255758"/>
                  </a:lnTo>
                  <a:lnTo>
                    <a:pt x="318404" y="214404"/>
                  </a:lnTo>
                  <a:lnTo>
                    <a:pt x="313404" y="156166"/>
                  </a:lnTo>
                  <a:lnTo>
                    <a:pt x="303189" y="130600"/>
                  </a:lnTo>
                  <a:lnTo>
                    <a:pt x="261527" y="68734"/>
                  </a:lnTo>
                  <a:lnTo>
                    <a:pt x="238147" y="43808"/>
                  </a:lnTo>
                  <a:lnTo>
                    <a:pt x="205062" y="23654"/>
                  </a:lnTo>
                  <a:lnTo>
                    <a:pt x="189544" y="15162"/>
                  </a:lnTo>
                  <a:lnTo>
                    <a:pt x="16605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92CA0C-AEC3-4ED2-B4BA-EDECBCD7C2EA}"/>
                </a:ext>
              </a:extLst>
            </p:cNvPr>
            <p:cNvSpPr/>
            <p:nvPr/>
          </p:nvSpPr>
          <p:spPr>
            <a:xfrm>
              <a:off x="1852643" y="3963045"/>
              <a:ext cx="91290" cy="558478"/>
            </a:xfrm>
            <a:custGeom>
              <a:avLst/>
              <a:gdLst/>
              <a:ahLst/>
              <a:cxnLst/>
              <a:rect l="0" t="0" r="0" b="0"/>
              <a:pathLst>
                <a:path w="91290" h="558478">
                  <a:moveTo>
                    <a:pt x="0" y="0"/>
                  </a:moveTo>
                  <a:lnTo>
                    <a:pt x="0" y="61307"/>
                  </a:lnTo>
                  <a:lnTo>
                    <a:pt x="0" y="124700"/>
                  </a:lnTo>
                  <a:lnTo>
                    <a:pt x="5841" y="178956"/>
                  </a:lnTo>
                  <a:lnTo>
                    <a:pt x="13785" y="239492"/>
                  </a:lnTo>
                  <a:lnTo>
                    <a:pt x="18654" y="297915"/>
                  </a:lnTo>
                  <a:lnTo>
                    <a:pt x="28899" y="350505"/>
                  </a:lnTo>
                  <a:lnTo>
                    <a:pt x="39178" y="410454"/>
                  </a:lnTo>
                  <a:lnTo>
                    <a:pt x="48303" y="465197"/>
                  </a:lnTo>
                  <a:lnTo>
                    <a:pt x="63709" y="522247"/>
                  </a:lnTo>
                  <a:lnTo>
                    <a:pt x="77179" y="548845"/>
                  </a:lnTo>
                  <a:lnTo>
                    <a:pt x="91289" y="5584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D1A52F-856F-490D-B5F7-EBE21D1132E7}"/>
                </a:ext>
              </a:extLst>
            </p:cNvPr>
            <p:cNvSpPr/>
            <p:nvPr/>
          </p:nvSpPr>
          <p:spPr>
            <a:xfrm>
              <a:off x="1990978" y="3909345"/>
              <a:ext cx="334224" cy="594731"/>
            </a:xfrm>
            <a:custGeom>
              <a:avLst/>
              <a:gdLst/>
              <a:ahLst/>
              <a:cxnLst/>
              <a:rect l="0" t="0" r="0" b="0"/>
              <a:pathLst>
                <a:path w="334224" h="594731">
                  <a:moveTo>
                    <a:pt x="216083" y="0"/>
                  </a:moveTo>
                  <a:lnTo>
                    <a:pt x="218934" y="58491"/>
                  </a:lnTo>
                  <a:lnTo>
                    <a:pt x="221232" y="113936"/>
                  </a:lnTo>
                  <a:lnTo>
                    <a:pt x="221424" y="172464"/>
                  </a:lnTo>
                  <a:lnTo>
                    <a:pt x="221447" y="224933"/>
                  </a:lnTo>
                  <a:lnTo>
                    <a:pt x="225739" y="277572"/>
                  </a:lnTo>
                  <a:lnTo>
                    <a:pt x="232333" y="330134"/>
                  </a:lnTo>
                  <a:lnTo>
                    <a:pt x="241162" y="389959"/>
                  </a:lnTo>
                  <a:lnTo>
                    <a:pt x="251885" y="451981"/>
                  </a:lnTo>
                  <a:lnTo>
                    <a:pt x="266203" y="512335"/>
                  </a:lnTo>
                  <a:lnTo>
                    <a:pt x="267397" y="513992"/>
                  </a:lnTo>
                  <a:lnTo>
                    <a:pt x="268192" y="512114"/>
                  </a:lnTo>
                  <a:lnTo>
                    <a:pt x="268722" y="507878"/>
                  </a:lnTo>
                  <a:lnTo>
                    <a:pt x="257309" y="477148"/>
                  </a:lnTo>
                  <a:lnTo>
                    <a:pt x="220748" y="418878"/>
                  </a:lnTo>
                  <a:lnTo>
                    <a:pt x="194510" y="387466"/>
                  </a:lnTo>
                  <a:lnTo>
                    <a:pt x="135722" y="354590"/>
                  </a:lnTo>
                  <a:lnTo>
                    <a:pt x="121297" y="348528"/>
                  </a:lnTo>
                  <a:lnTo>
                    <a:pt x="81951" y="341010"/>
                  </a:lnTo>
                  <a:lnTo>
                    <a:pt x="47604" y="346060"/>
                  </a:lnTo>
                  <a:lnTo>
                    <a:pt x="31980" y="353864"/>
                  </a:lnTo>
                  <a:lnTo>
                    <a:pt x="12917" y="371479"/>
                  </a:lnTo>
                  <a:lnTo>
                    <a:pt x="83" y="397503"/>
                  </a:lnTo>
                  <a:lnTo>
                    <a:pt x="0" y="427779"/>
                  </a:lnTo>
                  <a:lnTo>
                    <a:pt x="6605" y="452726"/>
                  </a:lnTo>
                  <a:lnTo>
                    <a:pt x="29348" y="495815"/>
                  </a:lnTo>
                  <a:lnTo>
                    <a:pt x="56735" y="525784"/>
                  </a:lnTo>
                  <a:lnTo>
                    <a:pt x="115531" y="563819"/>
                  </a:lnTo>
                  <a:lnTo>
                    <a:pt x="176850" y="583967"/>
                  </a:lnTo>
                  <a:lnTo>
                    <a:pt x="238166" y="594730"/>
                  </a:lnTo>
                  <a:lnTo>
                    <a:pt x="289958" y="593099"/>
                  </a:lnTo>
                  <a:lnTo>
                    <a:pt x="334223" y="5799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449A87-B083-4B75-B62D-65356F0C2B39}"/>
                </a:ext>
              </a:extLst>
            </p:cNvPr>
            <p:cNvSpPr/>
            <p:nvPr/>
          </p:nvSpPr>
          <p:spPr>
            <a:xfrm>
              <a:off x="2519997" y="4174527"/>
              <a:ext cx="232284" cy="346996"/>
            </a:xfrm>
            <a:custGeom>
              <a:avLst/>
              <a:gdLst/>
              <a:ahLst/>
              <a:cxnLst/>
              <a:rect l="0" t="0" r="0" b="0"/>
              <a:pathLst>
                <a:path w="232284" h="346996">
                  <a:moveTo>
                    <a:pt x="229432" y="57016"/>
                  </a:moveTo>
                  <a:lnTo>
                    <a:pt x="232283" y="48464"/>
                  </a:lnTo>
                  <a:lnTo>
                    <a:pt x="231205" y="31743"/>
                  </a:lnTo>
                  <a:lnTo>
                    <a:pt x="222265" y="20127"/>
                  </a:lnTo>
                  <a:lnTo>
                    <a:pt x="208943" y="10788"/>
                  </a:lnTo>
                  <a:lnTo>
                    <a:pt x="166115" y="282"/>
                  </a:lnTo>
                  <a:lnTo>
                    <a:pt x="133878" y="0"/>
                  </a:lnTo>
                  <a:lnTo>
                    <a:pt x="89910" y="10458"/>
                  </a:lnTo>
                  <a:lnTo>
                    <a:pt x="61192" y="26207"/>
                  </a:lnTo>
                  <a:lnTo>
                    <a:pt x="31217" y="53423"/>
                  </a:lnTo>
                  <a:lnTo>
                    <a:pt x="12207" y="77787"/>
                  </a:lnTo>
                  <a:lnTo>
                    <a:pt x="3506" y="100097"/>
                  </a:lnTo>
                  <a:lnTo>
                    <a:pt x="0" y="122751"/>
                  </a:lnTo>
                  <a:lnTo>
                    <a:pt x="3699" y="159765"/>
                  </a:lnTo>
                  <a:lnTo>
                    <a:pt x="29822" y="221832"/>
                  </a:lnTo>
                  <a:lnTo>
                    <a:pt x="50582" y="254650"/>
                  </a:lnTo>
                  <a:lnTo>
                    <a:pt x="103163" y="301980"/>
                  </a:lnTo>
                  <a:lnTo>
                    <a:pt x="150051" y="327764"/>
                  </a:lnTo>
                  <a:lnTo>
                    <a:pt x="202582" y="3469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69B2CF-DB65-4841-B98E-FE74E540D14A}"/>
                </a:ext>
              </a:extLst>
            </p:cNvPr>
            <p:cNvSpPr/>
            <p:nvPr/>
          </p:nvSpPr>
          <p:spPr>
            <a:xfrm>
              <a:off x="2932008" y="4344313"/>
              <a:ext cx="48331" cy="112771"/>
            </a:xfrm>
            <a:custGeom>
              <a:avLst/>
              <a:gdLst/>
              <a:ahLst/>
              <a:cxnLst/>
              <a:rect l="0" t="0" r="0" b="0"/>
              <a:pathLst>
                <a:path w="48331" h="112771">
                  <a:moveTo>
                    <a:pt x="0" y="0"/>
                  </a:moveTo>
                  <a:lnTo>
                    <a:pt x="1194" y="17148"/>
                  </a:lnTo>
                  <a:lnTo>
                    <a:pt x="24606" y="78271"/>
                  </a:lnTo>
                  <a:lnTo>
                    <a:pt x="48330" y="1127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3A091C-AD48-4E07-8651-E1E83E504DA3}"/>
                </a:ext>
              </a:extLst>
            </p:cNvPr>
            <p:cNvSpPr/>
            <p:nvPr/>
          </p:nvSpPr>
          <p:spPr>
            <a:xfrm>
              <a:off x="2941209" y="4075814"/>
              <a:ext cx="6910" cy="37591"/>
            </a:xfrm>
            <a:custGeom>
              <a:avLst/>
              <a:gdLst/>
              <a:ahLst/>
              <a:cxnLst/>
              <a:rect l="0" t="0" r="0" b="0"/>
              <a:pathLst>
                <a:path w="6910" h="37591">
                  <a:moveTo>
                    <a:pt x="6909" y="37590"/>
                  </a:moveTo>
                  <a:lnTo>
                    <a:pt x="1208" y="29037"/>
                  </a:lnTo>
                  <a:lnTo>
                    <a:pt x="0" y="20065"/>
                  </a:lnTo>
                  <a:lnTo>
                    <a:pt x="153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DD5F66-2869-4CEF-881C-AA05107DF53F}"/>
                </a:ext>
              </a:extLst>
            </p:cNvPr>
            <p:cNvSpPr/>
            <p:nvPr/>
          </p:nvSpPr>
          <p:spPr>
            <a:xfrm>
              <a:off x="3101417" y="4239789"/>
              <a:ext cx="142051" cy="205596"/>
            </a:xfrm>
            <a:custGeom>
              <a:avLst/>
              <a:gdLst/>
              <a:ahLst/>
              <a:cxnLst/>
              <a:rect l="0" t="0" r="0" b="0"/>
              <a:pathLst>
                <a:path w="142051" h="205596">
                  <a:moveTo>
                    <a:pt x="29281" y="168964"/>
                  </a:moveTo>
                  <a:lnTo>
                    <a:pt x="32375" y="205116"/>
                  </a:lnTo>
                  <a:lnTo>
                    <a:pt x="31940" y="205595"/>
                  </a:lnTo>
                  <a:lnTo>
                    <a:pt x="31054" y="204124"/>
                  </a:lnTo>
                  <a:lnTo>
                    <a:pt x="18470" y="145324"/>
                  </a:lnTo>
                  <a:lnTo>
                    <a:pt x="7467" y="82008"/>
                  </a:lnTo>
                  <a:lnTo>
                    <a:pt x="0" y="39727"/>
                  </a:lnTo>
                  <a:lnTo>
                    <a:pt x="953" y="23616"/>
                  </a:lnTo>
                  <a:lnTo>
                    <a:pt x="4956" y="11683"/>
                  </a:lnTo>
                  <a:lnTo>
                    <a:pt x="7694" y="6830"/>
                  </a:lnTo>
                  <a:lnTo>
                    <a:pt x="11906" y="3595"/>
                  </a:lnTo>
                  <a:lnTo>
                    <a:pt x="22951" y="0"/>
                  </a:lnTo>
                  <a:lnTo>
                    <a:pt x="72768" y="2001"/>
                  </a:lnTo>
                  <a:lnTo>
                    <a:pt x="102421" y="10971"/>
                  </a:lnTo>
                  <a:lnTo>
                    <a:pt x="142050" y="293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A87C73-DC98-4B53-BFC3-F16E063F0CB3}"/>
              </a:ext>
            </a:extLst>
          </p:cNvPr>
          <p:cNvGrpSpPr/>
          <p:nvPr/>
        </p:nvGrpSpPr>
        <p:grpSpPr>
          <a:xfrm>
            <a:off x="3819244" y="3426046"/>
            <a:ext cx="2275683" cy="526259"/>
            <a:chOff x="3819244" y="3426046"/>
            <a:chExt cx="2275683" cy="52625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E367961-6A91-4311-A232-2282A1950C87}"/>
                </a:ext>
              </a:extLst>
            </p:cNvPr>
            <p:cNvSpPr/>
            <p:nvPr/>
          </p:nvSpPr>
          <p:spPr>
            <a:xfrm>
              <a:off x="3819244" y="3796575"/>
              <a:ext cx="48033" cy="44618"/>
            </a:xfrm>
            <a:custGeom>
              <a:avLst/>
              <a:gdLst/>
              <a:ahLst/>
              <a:cxnLst/>
              <a:rect l="0" t="0" r="0" b="0"/>
              <a:pathLst>
                <a:path w="48033" h="44618">
                  <a:moveTo>
                    <a:pt x="14921" y="0"/>
                  </a:moveTo>
                  <a:lnTo>
                    <a:pt x="6944" y="9171"/>
                  </a:lnTo>
                  <a:lnTo>
                    <a:pt x="2823" y="17799"/>
                  </a:lnTo>
                  <a:lnTo>
                    <a:pt x="0" y="35571"/>
                  </a:lnTo>
                  <a:lnTo>
                    <a:pt x="1990" y="39824"/>
                  </a:lnTo>
                  <a:lnTo>
                    <a:pt x="5704" y="42659"/>
                  </a:lnTo>
                  <a:lnTo>
                    <a:pt x="10566" y="44549"/>
                  </a:lnTo>
                  <a:lnTo>
                    <a:pt x="15598" y="44617"/>
                  </a:lnTo>
                  <a:lnTo>
                    <a:pt x="25962" y="41509"/>
                  </a:lnTo>
                  <a:lnTo>
                    <a:pt x="39009" y="33049"/>
                  </a:lnTo>
                  <a:lnTo>
                    <a:pt x="45118" y="24832"/>
                  </a:lnTo>
                  <a:lnTo>
                    <a:pt x="47583" y="20135"/>
                  </a:lnTo>
                  <a:lnTo>
                    <a:pt x="48032" y="15810"/>
                  </a:lnTo>
                  <a:lnTo>
                    <a:pt x="45349" y="7822"/>
                  </a:lnTo>
                  <a:lnTo>
                    <a:pt x="42366" y="5811"/>
                  </a:lnTo>
                  <a:lnTo>
                    <a:pt x="34279" y="5169"/>
                  </a:lnTo>
                  <a:lnTo>
                    <a:pt x="15695" y="9617"/>
                  </a:lnTo>
                  <a:lnTo>
                    <a:pt x="4181" y="161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3A344E3-E08E-4CEE-8D29-967B89DC72A9}"/>
                </a:ext>
              </a:extLst>
            </p:cNvPr>
            <p:cNvSpPr/>
            <p:nvPr/>
          </p:nvSpPr>
          <p:spPr>
            <a:xfrm>
              <a:off x="4040865" y="3681606"/>
              <a:ext cx="227199" cy="256192"/>
            </a:xfrm>
            <a:custGeom>
              <a:avLst/>
              <a:gdLst/>
              <a:ahLst/>
              <a:cxnLst/>
              <a:rect l="0" t="0" r="0" b="0"/>
              <a:pathLst>
                <a:path w="227199" h="256192">
                  <a:moveTo>
                    <a:pt x="56429" y="50529"/>
                  </a:moveTo>
                  <a:lnTo>
                    <a:pt x="26559" y="87873"/>
                  </a:lnTo>
                  <a:lnTo>
                    <a:pt x="7419" y="124941"/>
                  </a:lnTo>
                  <a:lnTo>
                    <a:pt x="0" y="183791"/>
                  </a:lnTo>
                  <a:lnTo>
                    <a:pt x="993" y="200596"/>
                  </a:lnTo>
                  <a:lnTo>
                    <a:pt x="7270" y="222311"/>
                  </a:lnTo>
                  <a:lnTo>
                    <a:pt x="12902" y="233083"/>
                  </a:lnTo>
                  <a:lnTo>
                    <a:pt x="20974" y="240655"/>
                  </a:lnTo>
                  <a:lnTo>
                    <a:pt x="56554" y="256191"/>
                  </a:lnTo>
                  <a:lnTo>
                    <a:pt x="75427" y="255991"/>
                  </a:lnTo>
                  <a:lnTo>
                    <a:pt x="120822" y="244914"/>
                  </a:lnTo>
                  <a:lnTo>
                    <a:pt x="169300" y="216380"/>
                  </a:lnTo>
                  <a:lnTo>
                    <a:pt x="187527" y="200705"/>
                  </a:lnTo>
                  <a:lnTo>
                    <a:pt x="220178" y="155814"/>
                  </a:lnTo>
                  <a:lnTo>
                    <a:pt x="225871" y="134563"/>
                  </a:lnTo>
                  <a:lnTo>
                    <a:pt x="227198" y="106000"/>
                  </a:lnTo>
                  <a:lnTo>
                    <a:pt x="220732" y="73068"/>
                  </a:lnTo>
                  <a:lnTo>
                    <a:pt x="198238" y="35259"/>
                  </a:lnTo>
                  <a:lnTo>
                    <a:pt x="184366" y="21409"/>
                  </a:lnTo>
                  <a:lnTo>
                    <a:pt x="159355" y="6635"/>
                  </a:lnTo>
                  <a:lnTo>
                    <a:pt x="136714" y="0"/>
                  </a:lnTo>
                  <a:lnTo>
                    <a:pt x="76174" y="798"/>
                  </a:lnTo>
                  <a:lnTo>
                    <a:pt x="61799" y="21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02B8901-5D8C-4130-836F-231E705D6BBA}"/>
                </a:ext>
              </a:extLst>
            </p:cNvPr>
            <p:cNvSpPr/>
            <p:nvPr/>
          </p:nvSpPr>
          <p:spPr>
            <a:xfrm>
              <a:off x="4315787" y="3456753"/>
              <a:ext cx="221846" cy="436483"/>
            </a:xfrm>
            <a:custGeom>
              <a:avLst/>
              <a:gdLst/>
              <a:ahLst/>
              <a:cxnLst/>
              <a:rect l="0" t="0" r="0" b="0"/>
              <a:pathLst>
                <a:path w="221846" h="436483">
                  <a:moveTo>
                    <a:pt x="194995" y="253902"/>
                  </a:moveTo>
                  <a:lnTo>
                    <a:pt x="174886" y="235583"/>
                  </a:lnTo>
                  <a:lnTo>
                    <a:pt x="142419" y="220898"/>
                  </a:lnTo>
                  <a:lnTo>
                    <a:pt x="105276" y="217815"/>
                  </a:lnTo>
                  <a:lnTo>
                    <a:pt x="72399" y="223906"/>
                  </a:lnTo>
                  <a:lnTo>
                    <a:pt x="37846" y="242571"/>
                  </a:lnTo>
                  <a:lnTo>
                    <a:pt x="24326" y="255318"/>
                  </a:lnTo>
                  <a:lnTo>
                    <a:pt x="14353" y="270432"/>
                  </a:lnTo>
                  <a:lnTo>
                    <a:pt x="0" y="307627"/>
                  </a:lnTo>
                  <a:lnTo>
                    <a:pt x="251" y="326570"/>
                  </a:lnTo>
                  <a:lnTo>
                    <a:pt x="9025" y="361082"/>
                  </a:lnTo>
                  <a:lnTo>
                    <a:pt x="27067" y="393503"/>
                  </a:lnTo>
                  <a:lnTo>
                    <a:pt x="37574" y="406776"/>
                  </a:lnTo>
                  <a:lnTo>
                    <a:pt x="53946" y="418266"/>
                  </a:lnTo>
                  <a:lnTo>
                    <a:pt x="67072" y="420828"/>
                  </a:lnTo>
                  <a:lnTo>
                    <a:pt x="73913" y="420676"/>
                  </a:lnTo>
                  <a:lnTo>
                    <a:pt x="86287" y="414142"/>
                  </a:lnTo>
                  <a:lnTo>
                    <a:pt x="113859" y="382706"/>
                  </a:lnTo>
                  <a:lnTo>
                    <a:pt x="123420" y="365059"/>
                  </a:lnTo>
                  <a:lnTo>
                    <a:pt x="143127" y="305042"/>
                  </a:lnTo>
                  <a:lnTo>
                    <a:pt x="156059" y="248355"/>
                  </a:lnTo>
                  <a:lnTo>
                    <a:pt x="167524" y="189493"/>
                  </a:lnTo>
                  <a:lnTo>
                    <a:pt x="173507" y="134133"/>
                  </a:lnTo>
                  <a:lnTo>
                    <a:pt x="178518" y="72924"/>
                  </a:lnTo>
                  <a:lnTo>
                    <a:pt x="174625" y="11176"/>
                  </a:lnTo>
                  <a:lnTo>
                    <a:pt x="174255" y="4375"/>
                  </a:lnTo>
                  <a:lnTo>
                    <a:pt x="172815" y="1034"/>
                  </a:lnTo>
                  <a:lnTo>
                    <a:pt x="170662" y="0"/>
                  </a:lnTo>
                  <a:lnTo>
                    <a:pt x="168033" y="505"/>
                  </a:lnTo>
                  <a:lnTo>
                    <a:pt x="163521" y="10612"/>
                  </a:lnTo>
                  <a:lnTo>
                    <a:pt x="157942" y="55069"/>
                  </a:lnTo>
                  <a:lnTo>
                    <a:pt x="157453" y="109843"/>
                  </a:lnTo>
                  <a:lnTo>
                    <a:pt x="159001" y="170775"/>
                  </a:lnTo>
                  <a:lnTo>
                    <a:pt x="162875" y="226713"/>
                  </a:lnTo>
                  <a:lnTo>
                    <a:pt x="170184" y="280708"/>
                  </a:lnTo>
                  <a:lnTo>
                    <a:pt x="180697" y="337714"/>
                  </a:lnTo>
                  <a:lnTo>
                    <a:pt x="193803" y="390310"/>
                  </a:lnTo>
                  <a:lnTo>
                    <a:pt x="221845" y="4364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B4BFA13-8F32-4A5D-9DE9-1C24745BA203}"/>
                </a:ext>
              </a:extLst>
            </p:cNvPr>
            <p:cNvSpPr/>
            <p:nvPr/>
          </p:nvSpPr>
          <p:spPr>
            <a:xfrm>
              <a:off x="4686008" y="3678436"/>
              <a:ext cx="204568" cy="239806"/>
            </a:xfrm>
            <a:custGeom>
              <a:avLst/>
              <a:gdLst/>
              <a:ahLst/>
              <a:cxnLst/>
              <a:rect l="0" t="0" r="0" b="0"/>
              <a:pathLst>
                <a:path w="204568" h="239806">
                  <a:moveTo>
                    <a:pt x="55683" y="26849"/>
                  </a:moveTo>
                  <a:lnTo>
                    <a:pt x="47131" y="29700"/>
                  </a:lnTo>
                  <a:lnTo>
                    <a:pt x="33260" y="42876"/>
                  </a:lnTo>
                  <a:lnTo>
                    <a:pt x="7602" y="84419"/>
                  </a:lnTo>
                  <a:lnTo>
                    <a:pt x="0" y="121865"/>
                  </a:lnTo>
                  <a:lnTo>
                    <a:pt x="4722" y="176188"/>
                  </a:lnTo>
                  <a:lnTo>
                    <a:pt x="15126" y="193017"/>
                  </a:lnTo>
                  <a:lnTo>
                    <a:pt x="45154" y="220888"/>
                  </a:lnTo>
                  <a:lnTo>
                    <a:pt x="70155" y="233216"/>
                  </a:lnTo>
                  <a:lnTo>
                    <a:pt x="94541" y="239805"/>
                  </a:lnTo>
                  <a:lnTo>
                    <a:pt x="115129" y="239511"/>
                  </a:lnTo>
                  <a:lnTo>
                    <a:pt x="162044" y="228994"/>
                  </a:lnTo>
                  <a:lnTo>
                    <a:pt x="183761" y="217647"/>
                  </a:lnTo>
                  <a:lnTo>
                    <a:pt x="192361" y="210894"/>
                  </a:lnTo>
                  <a:lnTo>
                    <a:pt x="201061" y="197532"/>
                  </a:lnTo>
                  <a:lnTo>
                    <a:pt x="204567" y="179385"/>
                  </a:lnTo>
                  <a:lnTo>
                    <a:pt x="198439" y="123835"/>
                  </a:lnTo>
                  <a:lnTo>
                    <a:pt x="190531" y="100866"/>
                  </a:lnTo>
                  <a:lnTo>
                    <a:pt x="167824" y="70363"/>
                  </a:lnTo>
                  <a:lnTo>
                    <a:pt x="109593" y="18970"/>
                  </a:lnTo>
                  <a:lnTo>
                    <a:pt x="77182" y="3988"/>
                  </a:lnTo>
                  <a:lnTo>
                    <a:pt x="2883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C24CB58-DD5A-46D6-9FAD-2E5C16781E6D}"/>
                </a:ext>
              </a:extLst>
            </p:cNvPr>
            <p:cNvSpPr/>
            <p:nvPr/>
          </p:nvSpPr>
          <p:spPr>
            <a:xfrm>
              <a:off x="4977971" y="3591172"/>
              <a:ext cx="273869" cy="296694"/>
            </a:xfrm>
            <a:custGeom>
              <a:avLst/>
              <a:gdLst/>
              <a:ahLst/>
              <a:cxnLst/>
              <a:rect l="0" t="0" r="0" b="0"/>
              <a:pathLst>
                <a:path w="273869" h="296694">
                  <a:moveTo>
                    <a:pt x="0" y="103373"/>
                  </a:moveTo>
                  <a:lnTo>
                    <a:pt x="12623" y="146944"/>
                  </a:lnTo>
                  <a:lnTo>
                    <a:pt x="18344" y="209682"/>
                  </a:lnTo>
                  <a:lnTo>
                    <a:pt x="19986" y="211239"/>
                  </a:lnTo>
                  <a:lnTo>
                    <a:pt x="21677" y="209890"/>
                  </a:lnTo>
                  <a:lnTo>
                    <a:pt x="23401" y="206604"/>
                  </a:lnTo>
                  <a:lnTo>
                    <a:pt x="30935" y="150333"/>
                  </a:lnTo>
                  <a:lnTo>
                    <a:pt x="41810" y="88933"/>
                  </a:lnTo>
                  <a:lnTo>
                    <a:pt x="57383" y="50888"/>
                  </a:lnTo>
                  <a:lnTo>
                    <a:pt x="77732" y="22977"/>
                  </a:lnTo>
                  <a:lnTo>
                    <a:pt x="87054" y="14738"/>
                  </a:lnTo>
                  <a:lnTo>
                    <a:pt x="92046" y="13256"/>
                  </a:lnTo>
                  <a:lnTo>
                    <a:pt x="102365" y="14793"/>
                  </a:lnTo>
                  <a:lnTo>
                    <a:pt x="106430" y="18067"/>
                  </a:lnTo>
                  <a:lnTo>
                    <a:pt x="115001" y="33480"/>
                  </a:lnTo>
                  <a:lnTo>
                    <a:pt x="134226" y="93104"/>
                  </a:lnTo>
                  <a:lnTo>
                    <a:pt x="142154" y="153801"/>
                  </a:lnTo>
                  <a:lnTo>
                    <a:pt x="147590" y="198253"/>
                  </a:lnTo>
                  <a:lnTo>
                    <a:pt x="148513" y="199443"/>
                  </a:lnTo>
                  <a:lnTo>
                    <a:pt x="162961" y="135987"/>
                  </a:lnTo>
                  <a:lnTo>
                    <a:pt x="184481" y="77028"/>
                  </a:lnTo>
                  <a:lnTo>
                    <a:pt x="207695" y="13590"/>
                  </a:lnTo>
                  <a:lnTo>
                    <a:pt x="213829" y="2013"/>
                  </a:lnTo>
                  <a:lnTo>
                    <a:pt x="216538" y="0"/>
                  </a:lnTo>
                  <a:lnTo>
                    <a:pt x="218942" y="448"/>
                  </a:lnTo>
                  <a:lnTo>
                    <a:pt x="221141" y="2537"/>
                  </a:lnTo>
                  <a:lnTo>
                    <a:pt x="229617" y="55896"/>
                  </a:lnTo>
                  <a:lnTo>
                    <a:pt x="235145" y="112953"/>
                  </a:lnTo>
                  <a:lnTo>
                    <a:pt x="245466" y="171734"/>
                  </a:lnTo>
                  <a:lnTo>
                    <a:pt x="256117" y="234097"/>
                  </a:lnTo>
                  <a:lnTo>
                    <a:pt x="273868" y="2966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D04FC0-E379-4C1B-929B-F452F33BC3DE}"/>
                </a:ext>
              </a:extLst>
            </p:cNvPr>
            <p:cNvSpPr/>
            <p:nvPr/>
          </p:nvSpPr>
          <p:spPr>
            <a:xfrm>
              <a:off x="5333772" y="3648664"/>
              <a:ext cx="116758" cy="185502"/>
            </a:xfrm>
            <a:custGeom>
              <a:avLst/>
              <a:gdLst/>
              <a:ahLst/>
              <a:cxnLst/>
              <a:rect l="0" t="0" r="0" b="0"/>
              <a:pathLst>
                <a:path w="116758" h="185502">
                  <a:moveTo>
                    <a:pt x="20097" y="78101"/>
                  </a:moveTo>
                  <a:lnTo>
                    <a:pt x="82316" y="57796"/>
                  </a:lnTo>
                  <a:lnTo>
                    <a:pt x="106550" y="41985"/>
                  </a:lnTo>
                  <a:lnTo>
                    <a:pt x="109355" y="36720"/>
                  </a:lnTo>
                  <a:lnTo>
                    <a:pt x="110881" y="22916"/>
                  </a:lnTo>
                  <a:lnTo>
                    <a:pt x="108663" y="16848"/>
                  </a:lnTo>
                  <a:lnTo>
                    <a:pt x="99834" y="6923"/>
                  </a:lnTo>
                  <a:lnTo>
                    <a:pt x="87954" y="1717"/>
                  </a:lnTo>
                  <a:lnTo>
                    <a:pt x="75316" y="0"/>
                  </a:lnTo>
                  <a:lnTo>
                    <a:pt x="47147" y="5270"/>
                  </a:lnTo>
                  <a:lnTo>
                    <a:pt x="33747" y="13098"/>
                  </a:lnTo>
                  <a:lnTo>
                    <a:pt x="11246" y="33459"/>
                  </a:lnTo>
                  <a:lnTo>
                    <a:pt x="3287" y="46974"/>
                  </a:lnTo>
                  <a:lnTo>
                    <a:pt x="0" y="70867"/>
                  </a:lnTo>
                  <a:lnTo>
                    <a:pt x="4641" y="108249"/>
                  </a:lnTo>
                  <a:lnTo>
                    <a:pt x="11141" y="125817"/>
                  </a:lnTo>
                  <a:lnTo>
                    <a:pt x="17907" y="136301"/>
                  </a:lnTo>
                  <a:lnTo>
                    <a:pt x="68685" y="178310"/>
                  </a:lnTo>
                  <a:lnTo>
                    <a:pt x="80873" y="182305"/>
                  </a:lnTo>
                  <a:lnTo>
                    <a:pt x="116757" y="1855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09F89EF-94C2-4196-8E9E-E0F233A9EDB8}"/>
                </a:ext>
              </a:extLst>
            </p:cNvPr>
            <p:cNvSpPr/>
            <p:nvPr/>
          </p:nvSpPr>
          <p:spPr>
            <a:xfrm>
              <a:off x="5579408" y="3426046"/>
              <a:ext cx="42961" cy="526259"/>
            </a:xfrm>
            <a:custGeom>
              <a:avLst/>
              <a:gdLst/>
              <a:ahLst/>
              <a:cxnLst/>
              <a:rect l="0" t="0" r="0" b="0"/>
              <a:pathLst>
                <a:path w="42961" h="526259">
                  <a:moveTo>
                    <a:pt x="0" y="0"/>
                  </a:moveTo>
                  <a:lnTo>
                    <a:pt x="597" y="58051"/>
                  </a:lnTo>
                  <a:lnTo>
                    <a:pt x="8563" y="114910"/>
                  </a:lnTo>
                  <a:lnTo>
                    <a:pt x="14836" y="177994"/>
                  </a:lnTo>
                  <a:lnTo>
                    <a:pt x="20487" y="238409"/>
                  </a:lnTo>
                  <a:lnTo>
                    <a:pt x="25600" y="296514"/>
                  </a:lnTo>
                  <a:lnTo>
                    <a:pt x="30376" y="357556"/>
                  </a:lnTo>
                  <a:lnTo>
                    <a:pt x="31977" y="413194"/>
                  </a:lnTo>
                  <a:lnTo>
                    <a:pt x="37675" y="474609"/>
                  </a:lnTo>
                  <a:lnTo>
                    <a:pt x="42960" y="5262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004D4C6-50D0-4679-A94D-2E72A89077ED}"/>
                </a:ext>
              </a:extLst>
            </p:cNvPr>
            <p:cNvSpPr/>
            <p:nvPr/>
          </p:nvSpPr>
          <p:spPr>
            <a:xfrm>
              <a:off x="5552558" y="3687636"/>
              <a:ext cx="144991" cy="39130"/>
            </a:xfrm>
            <a:custGeom>
              <a:avLst/>
              <a:gdLst/>
              <a:ahLst/>
              <a:cxnLst/>
              <a:rect l="0" t="0" r="0" b="0"/>
              <a:pathLst>
                <a:path w="144991" h="39130">
                  <a:moveTo>
                    <a:pt x="0" y="6909"/>
                  </a:moveTo>
                  <a:lnTo>
                    <a:pt x="8552" y="1208"/>
                  </a:lnTo>
                  <a:lnTo>
                    <a:pt x="22298" y="0"/>
                  </a:lnTo>
                  <a:lnTo>
                    <a:pt x="76703" y="8924"/>
                  </a:lnTo>
                  <a:lnTo>
                    <a:pt x="131057" y="29658"/>
                  </a:lnTo>
                  <a:lnTo>
                    <a:pt x="144990" y="391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787A625-2454-49EF-A9B8-F108932EF0EA}"/>
                </a:ext>
              </a:extLst>
            </p:cNvPr>
            <p:cNvSpPr/>
            <p:nvPr/>
          </p:nvSpPr>
          <p:spPr>
            <a:xfrm>
              <a:off x="5755528" y="3655699"/>
              <a:ext cx="98678" cy="178467"/>
            </a:xfrm>
            <a:custGeom>
              <a:avLst/>
              <a:gdLst/>
              <a:ahLst/>
              <a:cxnLst/>
              <a:rect l="0" t="0" r="0" b="0"/>
              <a:pathLst>
                <a:path w="98678" h="178467">
                  <a:moveTo>
                    <a:pt x="54789" y="76436"/>
                  </a:moveTo>
                  <a:lnTo>
                    <a:pt x="93051" y="38163"/>
                  </a:lnTo>
                  <a:lnTo>
                    <a:pt x="98246" y="27803"/>
                  </a:lnTo>
                  <a:lnTo>
                    <a:pt x="98677" y="22533"/>
                  </a:lnTo>
                  <a:lnTo>
                    <a:pt x="95974" y="11907"/>
                  </a:lnTo>
                  <a:lnTo>
                    <a:pt x="91793" y="7760"/>
                  </a:lnTo>
                  <a:lnTo>
                    <a:pt x="79190" y="1561"/>
                  </a:lnTo>
                  <a:lnTo>
                    <a:pt x="65236" y="0"/>
                  </a:lnTo>
                  <a:lnTo>
                    <a:pt x="58174" y="419"/>
                  </a:lnTo>
                  <a:lnTo>
                    <a:pt x="36831" y="9561"/>
                  </a:lnTo>
                  <a:lnTo>
                    <a:pt x="21093" y="20755"/>
                  </a:lnTo>
                  <a:lnTo>
                    <a:pt x="8872" y="37331"/>
                  </a:lnTo>
                  <a:lnTo>
                    <a:pt x="545" y="54507"/>
                  </a:lnTo>
                  <a:lnTo>
                    <a:pt x="0" y="79485"/>
                  </a:lnTo>
                  <a:lnTo>
                    <a:pt x="13092" y="123344"/>
                  </a:lnTo>
                  <a:lnTo>
                    <a:pt x="20147" y="133283"/>
                  </a:lnTo>
                  <a:lnTo>
                    <a:pt x="66196" y="173667"/>
                  </a:lnTo>
                  <a:lnTo>
                    <a:pt x="76269" y="1784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89EBBB5-DFB0-433B-8A88-E115D97B092A}"/>
                </a:ext>
              </a:extLst>
            </p:cNvPr>
            <p:cNvSpPr/>
            <p:nvPr/>
          </p:nvSpPr>
          <p:spPr>
            <a:xfrm>
              <a:off x="5872958" y="3604974"/>
              <a:ext cx="221969" cy="239932"/>
            </a:xfrm>
            <a:custGeom>
              <a:avLst/>
              <a:gdLst/>
              <a:ahLst/>
              <a:cxnLst/>
              <a:rect l="0" t="0" r="0" b="0"/>
              <a:pathLst>
                <a:path w="221969" h="239932">
                  <a:moveTo>
                    <a:pt x="23279" y="68091"/>
                  </a:moveTo>
                  <a:lnTo>
                    <a:pt x="883" y="30222"/>
                  </a:lnTo>
                  <a:lnTo>
                    <a:pt x="0" y="19637"/>
                  </a:lnTo>
                  <a:lnTo>
                    <a:pt x="599" y="14309"/>
                  </a:lnTo>
                  <a:lnTo>
                    <a:pt x="2789" y="10160"/>
                  </a:lnTo>
                  <a:lnTo>
                    <a:pt x="9995" y="3959"/>
                  </a:lnTo>
                  <a:lnTo>
                    <a:pt x="20756" y="805"/>
                  </a:lnTo>
                  <a:lnTo>
                    <a:pt x="32898" y="0"/>
                  </a:lnTo>
                  <a:lnTo>
                    <a:pt x="49796" y="3498"/>
                  </a:lnTo>
                  <a:lnTo>
                    <a:pt x="110452" y="26642"/>
                  </a:lnTo>
                  <a:lnTo>
                    <a:pt x="132384" y="39750"/>
                  </a:lnTo>
                  <a:lnTo>
                    <a:pt x="144443" y="50280"/>
                  </a:lnTo>
                  <a:lnTo>
                    <a:pt x="152723" y="63809"/>
                  </a:lnTo>
                  <a:lnTo>
                    <a:pt x="153801" y="75536"/>
                  </a:lnTo>
                  <a:lnTo>
                    <a:pt x="153254" y="82004"/>
                  </a:lnTo>
                  <a:lnTo>
                    <a:pt x="147872" y="92374"/>
                  </a:lnTo>
                  <a:lnTo>
                    <a:pt x="139513" y="100363"/>
                  </a:lnTo>
                  <a:lnTo>
                    <a:pt x="84238" y="134989"/>
                  </a:lnTo>
                  <a:lnTo>
                    <a:pt x="80028" y="139540"/>
                  </a:lnTo>
                  <a:lnTo>
                    <a:pt x="77819" y="144960"/>
                  </a:lnTo>
                  <a:lnTo>
                    <a:pt x="76954" y="157347"/>
                  </a:lnTo>
                  <a:lnTo>
                    <a:pt x="79349" y="162799"/>
                  </a:lnTo>
                  <a:lnTo>
                    <a:pt x="93525" y="176172"/>
                  </a:lnTo>
                  <a:lnTo>
                    <a:pt x="122847" y="195035"/>
                  </a:lnTo>
                  <a:lnTo>
                    <a:pt x="183346" y="222248"/>
                  </a:lnTo>
                  <a:lnTo>
                    <a:pt x="221968" y="2399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7E29752-EC4F-43AE-9400-858782592163}"/>
              </a:ext>
            </a:extLst>
          </p:cNvPr>
          <p:cNvGrpSpPr/>
          <p:nvPr/>
        </p:nvGrpSpPr>
        <p:grpSpPr>
          <a:xfrm>
            <a:off x="6760804" y="2693484"/>
            <a:ext cx="1793573" cy="622267"/>
            <a:chOff x="6760804" y="2693484"/>
            <a:chExt cx="1793573" cy="622267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C4CC28C-30E1-4A5B-B2F0-05D4BCAEF86B}"/>
                </a:ext>
              </a:extLst>
            </p:cNvPr>
            <p:cNvSpPr/>
            <p:nvPr/>
          </p:nvSpPr>
          <p:spPr>
            <a:xfrm>
              <a:off x="6976764" y="2718685"/>
              <a:ext cx="310298" cy="449603"/>
            </a:xfrm>
            <a:custGeom>
              <a:avLst/>
              <a:gdLst/>
              <a:ahLst/>
              <a:cxnLst/>
              <a:rect l="0" t="0" r="0" b="0"/>
              <a:pathLst>
                <a:path w="310298" h="449603">
                  <a:moveTo>
                    <a:pt x="197528" y="95184"/>
                  </a:moveTo>
                  <a:lnTo>
                    <a:pt x="209792" y="86013"/>
                  </a:lnTo>
                  <a:lnTo>
                    <a:pt x="227923" y="62464"/>
                  </a:lnTo>
                  <a:lnTo>
                    <a:pt x="230329" y="52002"/>
                  </a:lnTo>
                  <a:lnTo>
                    <a:pt x="228812" y="41385"/>
                  </a:lnTo>
                  <a:lnTo>
                    <a:pt x="221249" y="25941"/>
                  </a:lnTo>
                  <a:lnTo>
                    <a:pt x="214833" y="17472"/>
                  </a:lnTo>
                  <a:lnTo>
                    <a:pt x="195959" y="5995"/>
                  </a:lnTo>
                  <a:lnTo>
                    <a:pt x="163451" y="0"/>
                  </a:lnTo>
                  <a:lnTo>
                    <a:pt x="135020" y="407"/>
                  </a:lnTo>
                  <a:lnTo>
                    <a:pt x="86513" y="13514"/>
                  </a:lnTo>
                  <a:lnTo>
                    <a:pt x="37071" y="43338"/>
                  </a:lnTo>
                  <a:lnTo>
                    <a:pt x="20799" y="59198"/>
                  </a:lnTo>
                  <a:lnTo>
                    <a:pt x="11311" y="74179"/>
                  </a:lnTo>
                  <a:lnTo>
                    <a:pt x="2760" y="95278"/>
                  </a:lnTo>
                  <a:lnTo>
                    <a:pt x="0" y="117023"/>
                  </a:lnTo>
                  <a:lnTo>
                    <a:pt x="2033" y="139510"/>
                  </a:lnTo>
                  <a:lnTo>
                    <a:pt x="5741" y="145618"/>
                  </a:lnTo>
                  <a:lnTo>
                    <a:pt x="17817" y="155587"/>
                  </a:lnTo>
                  <a:lnTo>
                    <a:pt x="78448" y="167908"/>
                  </a:lnTo>
                  <a:lnTo>
                    <a:pt x="136327" y="174188"/>
                  </a:lnTo>
                  <a:lnTo>
                    <a:pt x="158990" y="175047"/>
                  </a:lnTo>
                  <a:lnTo>
                    <a:pt x="160500" y="174679"/>
                  </a:lnTo>
                  <a:lnTo>
                    <a:pt x="141277" y="170714"/>
                  </a:lnTo>
                  <a:lnTo>
                    <a:pt x="139144" y="168210"/>
                  </a:lnTo>
                  <a:lnTo>
                    <a:pt x="138916" y="165348"/>
                  </a:lnTo>
                  <a:lnTo>
                    <a:pt x="140553" y="162843"/>
                  </a:lnTo>
                  <a:lnTo>
                    <a:pt x="177628" y="129477"/>
                  </a:lnTo>
                  <a:lnTo>
                    <a:pt x="186297" y="116988"/>
                  </a:lnTo>
                  <a:lnTo>
                    <a:pt x="201632" y="82461"/>
                  </a:lnTo>
                  <a:lnTo>
                    <a:pt x="203844" y="80139"/>
                  </a:lnTo>
                  <a:lnTo>
                    <a:pt x="205319" y="80977"/>
                  </a:lnTo>
                  <a:lnTo>
                    <a:pt x="206957" y="89466"/>
                  </a:lnTo>
                  <a:lnTo>
                    <a:pt x="212840" y="145827"/>
                  </a:lnTo>
                  <a:lnTo>
                    <a:pt x="220863" y="152216"/>
                  </a:lnTo>
                  <a:lnTo>
                    <a:pt x="262052" y="170953"/>
                  </a:lnTo>
                  <a:lnTo>
                    <a:pt x="276524" y="186537"/>
                  </a:lnTo>
                  <a:lnTo>
                    <a:pt x="283354" y="201816"/>
                  </a:lnTo>
                  <a:lnTo>
                    <a:pt x="288497" y="257282"/>
                  </a:lnTo>
                  <a:lnTo>
                    <a:pt x="292489" y="317306"/>
                  </a:lnTo>
                  <a:lnTo>
                    <a:pt x="298338" y="373961"/>
                  </a:lnTo>
                  <a:lnTo>
                    <a:pt x="306156" y="435668"/>
                  </a:lnTo>
                  <a:lnTo>
                    <a:pt x="310297" y="4496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4A20DE-2EA8-4BE4-B1E5-95E4F309378E}"/>
                </a:ext>
              </a:extLst>
            </p:cNvPr>
            <p:cNvSpPr/>
            <p:nvPr/>
          </p:nvSpPr>
          <p:spPr>
            <a:xfrm>
              <a:off x="7283968" y="2693484"/>
              <a:ext cx="312439" cy="356665"/>
            </a:xfrm>
            <a:custGeom>
              <a:avLst/>
              <a:gdLst/>
              <a:ahLst/>
              <a:cxnLst/>
              <a:rect l="0" t="0" r="0" b="0"/>
              <a:pathLst>
                <a:path w="312439" h="356665">
                  <a:moveTo>
                    <a:pt x="3093" y="34465"/>
                  </a:moveTo>
                  <a:lnTo>
                    <a:pt x="0" y="17913"/>
                  </a:lnTo>
                  <a:lnTo>
                    <a:pt x="1321" y="7419"/>
                  </a:lnTo>
                  <a:lnTo>
                    <a:pt x="4895" y="3904"/>
                  </a:lnTo>
                  <a:lnTo>
                    <a:pt x="16821" y="0"/>
                  </a:lnTo>
                  <a:lnTo>
                    <a:pt x="56168" y="2376"/>
                  </a:lnTo>
                  <a:lnTo>
                    <a:pt x="115250" y="23942"/>
                  </a:lnTo>
                  <a:lnTo>
                    <a:pt x="153849" y="48798"/>
                  </a:lnTo>
                  <a:lnTo>
                    <a:pt x="161187" y="59133"/>
                  </a:lnTo>
                  <a:lnTo>
                    <a:pt x="163978" y="65230"/>
                  </a:lnTo>
                  <a:lnTo>
                    <a:pt x="164049" y="71682"/>
                  </a:lnTo>
                  <a:lnTo>
                    <a:pt x="159355" y="85215"/>
                  </a:lnTo>
                  <a:lnTo>
                    <a:pt x="154404" y="90375"/>
                  </a:lnTo>
                  <a:lnTo>
                    <a:pt x="122301" y="105178"/>
                  </a:lnTo>
                  <a:lnTo>
                    <a:pt x="84483" y="116727"/>
                  </a:lnTo>
                  <a:lnTo>
                    <a:pt x="81817" y="119140"/>
                  </a:lnTo>
                  <a:lnTo>
                    <a:pt x="81233" y="121941"/>
                  </a:lnTo>
                  <a:lnTo>
                    <a:pt x="82036" y="125003"/>
                  </a:lnTo>
                  <a:lnTo>
                    <a:pt x="84958" y="127640"/>
                  </a:lnTo>
                  <a:lnTo>
                    <a:pt x="147867" y="153629"/>
                  </a:lnTo>
                  <a:lnTo>
                    <a:pt x="204407" y="185958"/>
                  </a:lnTo>
                  <a:lnTo>
                    <a:pt x="256657" y="198420"/>
                  </a:lnTo>
                  <a:lnTo>
                    <a:pt x="283053" y="207573"/>
                  </a:lnTo>
                  <a:lnTo>
                    <a:pt x="291763" y="212520"/>
                  </a:lnTo>
                  <a:lnTo>
                    <a:pt x="303031" y="225973"/>
                  </a:lnTo>
                  <a:lnTo>
                    <a:pt x="309431" y="241299"/>
                  </a:lnTo>
                  <a:lnTo>
                    <a:pt x="312438" y="262749"/>
                  </a:lnTo>
                  <a:lnTo>
                    <a:pt x="311027" y="274948"/>
                  </a:lnTo>
                  <a:lnTo>
                    <a:pt x="298325" y="294729"/>
                  </a:lnTo>
                  <a:lnTo>
                    <a:pt x="269062" y="317465"/>
                  </a:lnTo>
                  <a:lnTo>
                    <a:pt x="207221" y="340515"/>
                  </a:lnTo>
                  <a:lnTo>
                    <a:pt x="153452" y="3566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B07B67C-5FA0-4713-AF6C-C5F1BD1714A9}"/>
                </a:ext>
              </a:extLst>
            </p:cNvPr>
            <p:cNvSpPr/>
            <p:nvPr/>
          </p:nvSpPr>
          <p:spPr>
            <a:xfrm>
              <a:off x="7646850" y="3055518"/>
              <a:ext cx="6189" cy="22025"/>
            </a:xfrm>
            <a:custGeom>
              <a:avLst/>
              <a:gdLst/>
              <a:ahLst/>
              <a:cxnLst/>
              <a:rect l="0" t="0" r="0" b="0"/>
              <a:pathLst>
                <a:path w="6189" h="22025">
                  <a:moveTo>
                    <a:pt x="0" y="0"/>
                  </a:moveTo>
                  <a:lnTo>
                    <a:pt x="5701" y="8552"/>
                  </a:lnTo>
                  <a:lnTo>
                    <a:pt x="6188" y="12265"/>
                  </a:lnTo>
                  <a:lnTo>
                    <a:pt x="3545" y="19572"/>
                  </a:lnTo>
                  <a:lnTo>
                    <a:pt x="2364" y="21401"/>
                  </a:lnTo>
                  <a:lnTo>
                    <a:pt x="1575" y="22024"/>
                  </a:lnTo>
                  <a:lnTo>
                    <a:pt x="0" y="214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2680BBD-651D-4F08-8705-7CA253EE5E40}"/>
                </a:ext>
              </a:extLst>
            </p:cNvPr>
            <p:cNvSpPr/>
            <p:nvPr/>
          </p:nvSpPr>
          <p:spPr>
            <a:xfrm>
              <a:off x="7750022" y="2760169"/>
              <a:ext cx="197547" cy="156370"/>
            </a:xfrm>
            <a:custGeom>
              <a:avLst/>
              <a:gdLst/>
              <a:ahLst/>
              <a:cxnLst/>
              <a:rect l="0" t="0" r="0" b="0"/>
              <a:pathLst>
                <a:path w="197547" h="156370">
                  <a:moveTo>
                    <a:pt x="14968" y="0"/>
                  </a:moveTo>
                  <a:lnTo>
                    <a:pt x="0" y="58125"/>
                  </a:lnTo>
                  <a:lnTo>
                    <a:pt x="389" y="81330"/>
                  </a:lnTo>
                  <a:lnTo>
                    <a:pt x="4710" y="92034"/>
                  </a:lnTo>
                  <a:lnTo>
                    <a:pt x="33363" y="120724"/>
                  </a:lnTo>
                  <a:lnTo>
                    <a:pt x="93604" y="135246"/>
                  </a:lnTo>
                  <a:lnTo>
                    <a:pt x="155595" y="151800"/>
                  </a:lnTo>
                  <a:lnTo>
                    <a:pt x="171742" y="156369"/>
                  </a:lnTo>
                  <a:lnTo>
                    <a:pt x="197546" y="1557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FE6F0C6-697E-4F53-9099-0AD3298EE6FF}"/>
                </a:ext>
              </a:extLst>
            </p:cNvPr>
            <p:cNvSpPr/>
            <p:nvPr/>
          </p:nvSpPr>
          <p:spPr>
            <a:xfrm>
              <a:off x="7873453" y="2765539"/>
              <a:ext cx="58007" cy="316830"/>
            </a:xfrm>
            <a:custGeom>
              <a:avLst/>
              <a:gdLst/>
              <a:ahLst/>
              <a:cxnLst/>
              <a:rect l="0" t="0" r="0" b="0"/>
              <a:pathLst>
                <a:path w="58007" h="316830">
                  <a:moveTo>
                    <a:pt x="31156" y="0"/>
                  </a:moveTo>
                  <a:lnTo>
                    <a:pt x="17124" y="27479"/>
                  </a:lnTo>
                  <a:lnTo>
                    <a:pt x="1330" y="79483"/>
                  </a:lnTo>
                  <a:lnTo>
                    <a:pt x="0" y="93401"/>
                  </a:lnTo>
                  <a:lnTo>
                    <a:pt x="5612" y="100454"/>
                  </a:lnTo>
                  <a:lnTo>
                    <a:pt x="36051" y="122380"/>
                  </a:lnTo>
                  <a:lnTo>
                    <a:pt x="45265" y="138919"/>
                  </a:lnTo>
                  <a:lnTo>
                    <a:pt x="47769" y="154622"/>
                  </a:lnTo>
                  <a:lnTo>
                    <a:pt x="47285" y="216657"/>
                  </a:lnTo>
                  <a:lnTo>
                    <a:pt x="51556" y="272856"/>
                  </a:lnTo>
                  <a:lnTo>
                    <a:pt x="58006" y="3168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8F18BF1-12EB-4972-94DB-98D8E357E569}"/>
                </a:ext>
              </a:extLst>
            </p:cNvPr>
            <p:cNvSpPr/>
            <p:nvPr/>
          </p:nvSpPr>
          <p:spPr>
            <a:xfrm>
              <a:off x="8009749" y="2718418"/>
              <a:ext cx="227800" cy="310251"/>
            </a:xfrm>
            <a:custGeom>
              <a:avLst/>
              <a:gdLst/>
              <a:ahLst/>
              <a:cxnLst/>
              <a:rect l="0" t="0" r="0" b="0"/>
              <a:pathLst>
                <a:path w="227800" h="310251">
                  <a:moveTo>
                    <a:pt x="195579" y="95451"/>
                  </a:moveTo>
                  <a:lnTo>
                    <a:pt x="198430" y="86899"/>
                  </a:lnTo>
                  <a:lnTo>
                    <a:pt x="197352" y="67327"/>
                  </a:lnTo>
                  <a:lnTo>
                    <a:pt x="187551" y="45484"/>
                  </a:lnTo>
                  <a:lnTo>
                    <a:pt x="176163" y="29598"/>
                  </a:lnTo>
                  <a:lnTo>
                    <a:pt x="162379" y="20184"/>
                  </a:lnTo>
                  <a:lnTo>
                    <a:pt x="130017" y="8564"/>
                  </a:lnTo>
                  <a:lnTo>
                    <a:pt x="66862" y="0"/>
                  </a:lnTo>
                  <a:lnTo>
                    <a:pt x="39499" y="4453"/>
                  </a:lnTo>
                  <a:lnTo>
                    <a:pt x="23385" y="12048"/>
                  </a:lnTo>
                  <a:lnTo>
                    <a:pt x="11449" y="22981"/>
                  </a:lnTo>
                  <a:lnTo>
                    <a:pt x="6596" y="29238"/>
                  </a:lnTo>
                  <a:lnTo>
                    <a:pt x="1203" y="44145"/>
                  </a:lnTo>
                  <a:lnTo>
                    <a:pt x="0" y="58925"/>
                  </a:lnTo>
                  <a:lnTo>
                    <a:pt x="9239" y="84969"/>
                  </a:lnTo>
                  <a:lnTo>
                    <a:pt x="16101" y="93974"/>
                  </a:lnTo>
                  <a:lnTo>
                    <a:pt x="67306" y="134076"/>
                  </a:lnTo>
                  <a:lnTo>
                    <a:pt x="92469" y="143756"/>
                  </a:lnTo>
                  <a:lnTo>
                    <a:pt x="118818" y="144702"/>
                  </a:lnTo>
                  <a:lnTo>
                    <a:pt x="139819" y="138352"/>
                  </a:lnTo>
                  <a:lnTo>
                    <a:pt x="150112" y="130628"/>
                  </a:lnTo>
                  <a:lnTo>
                    <a:pt x="158069" y="121228"/>
                  </a:lnTo>
                  <a:lnTo>
                    <a:pt x="170058" y="95310"/>
                  </a:lnTo>
                  <a:lnTo>
                    <a:pt x="170211" y="93567"/>
                  </a:lnTo>
                  <a:lnTo>
                    <a:pt x="169121" y="94195"/>
                  </a:lnTo>
                  <a:lnTo>
                    <a:pt x="167200" y="96403"/>
                  </a:lnTo>
                  <a:lnTo>
                    <a:pt x="164497" y="113766"/>
                  </a:lnTo>
                  <a:lnTo>
                    <a:pt x="163696" y="140655"/>
                  </a:lnTo>
                  <a:lnTo>
                    <a:pt x="169551" y="149454"/>
                  </a:lnTo>
                  <a:lnTo>
                    <a:pt x="200330" y="174433"/>
                  </a:lnTo>
                  <a:lnTo>
                    <a:pt x="209624" y="193800"/>
                  </a:lnTo>
                  <a:lnTo>
                    <a:pt x="220314" y="250860"/>
                  </a:lnTo>
                  <a:lnTo>
                    <a:pt x="227799" y="310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BE9AAC5-CF4A-4840-921E-9ECB59D0147A}"/>
                </a:ext>
              </a:extLst>
            </p:cNvPr>
            <p:cNvSpPr/>
            <p:nvPr/>
          </p:nvSpPr>
          <p:spPr>
            <a:xfrm>
              <a:off x="6760804" y="3243718"/>
              <a:ext cx="1793573" cy="72033"/>
            </a:xfrm>
            <a:custGeom>
              <a:avLst/>
              <a:gdLst/>
              <a:ahLst/>
              <a:cxnLst/>
              <a:rect l="0" t="0" r="0" b="0"/>
              <a:pathLst>
                <a:path w="1793573" h="72033">
                  <a:moveTo>
                    <a:pt x="1793572" y="48079"/>
                  </a:moveTo>
                  <a:lnTo>
                    <a:pt x="1787872" y="56631"/>
                  </a:lnTo>
                  <a:lnTo>
                    <a:pt x="1775526" y="62421"/>
                  </a:lnTo>
                  <a:lnTo>
                    <a:pt x="1715092" y="70524"/>
                  </a:lnTo>
                  <a:lnTo>
                    <a:pt x="1686786" y="72032"/>
                  </a:lnTo>
                  <a:lnTo>
                    <a:pt x="1632929" y="69288"/>
                  </a:lnTo>
                  <a:lnTo>
                    <a:pt x="1582289" y="63782"/>
                  </a:lnTo>
                  <a:lnTo>
                    <a:pt x="1520796" y="56948"/>
                  </a:lnTo>
                  <a:lnTo>
                    <a:pt x="1468846" y="54486"/>
                  </a:lnTo>
                  <a:lnTo>
                    <a:pt x="1415664" y="50905"/>
                  </a:lnTo>
                  <a:lnTo>
                    <a:pt x="1356418" y="46066"/>
                  </a:lnTo>
                  <a:lnTo>
                    <a:pt x="1313081" y="42610"/>
                  </a:lnTo>
                  <a:lnTo>
                    <a:pt x="1267965" y="39085"/>
                  </a:lnTo>
                  <a:lnTo>
                    <a:pt x="1222058" y="35530"/>
                  </a:lnTo>
                  <a:lnTo>
                    <a:pt x="1174209" y="31961"/>
                  </a:lnTo>
                  <a:lnTo>
                    <a:pt x="1124501" y="27789"/>
                  </a:lnTo>
                  <a:lnTo>
                    <a:pt x="1072575" y="21957"/>
                  </a:lnTo>
                  <a:lnTo>
                    <a:pt x="1018073" y="16978"/>
                  </a:lnTo>
                  <a:lnTo>
                    <a:pt x="961431" y="12776"/>
                  </a:lnTo>
                  <a:lnTo>
                    <a:pt x="902446" y="8920"/>
                  </a:lnTo>
                  <a:lnTo>
                    <a:pt x="842420" y="6808"/>
                  </a:lnTo>
                  <a:lnTo>
                    <a:pt x="781334" y="5273"/>
                  </a:lnTo>
                  <a:lnTo>
                    <a:pt x="718384" y="2602"/>
                  </a:lnTo>
                  <a:lnTo>
                    <a:pt x="656198" y="1017"/>
                  </a:lnTo>
                  <a:lnTo>
                    <a:pt x="594152" y="312"/>
                  </a:lnTo>
                  <a:lnTo>
                    <a:pt x="530777" y="0"/>
                  </a:lnTo>
                  <a:lnTo>
                    <a:pt x="468400" y="1451"/>
                  </a:lnTo>
                  <a:lnTo>
                    <a:pt x="406269" y="4086"/>
                  </a:lnTo>
                  <a:lnTo>
                    <a:pt x="342856" y="7245"/>
                  </a:lnTo>
                  <a:lnTo>
                    <a:pt x="280464" y="10638"/>
                  </a:lnTo>
                  <a:lnTo>
                    <a:pt x="219520" y="14135"/>
                  </a:lnTo>
                  <a:lnTo>
                    <a:pt x="160612" y="17679"/>
                  </a:lnTo>
                  <a:lnTo>
                    <a:pt x="110563" y="21242"/>
                  </a:lnTo>
                  <a:lnTo>
                    <a:pt x="50262" y="25012"/>
                  </a:lnTo>
                  <a:lnTo>
                    <a:pt x="0" y="265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B9DA45-E9C1-4FBE-B9DF-1E942BFE4348}"/>
              </a:ext>
            </a:extLst>
          </p:cNvPr>
          <p:cNvGrpSpPr/>
          <p:nvPr/>
        </p:nvGrpSpPr>
        <p:grpSpPr>
          <a:xfrm>
            <a:off x="6911163" y="3372347"/>
            <a:ext cx="1324854" cy="490889"/>
            <a:chOff x="6911163" y="3372347"/>
            <a:chExt cx="1324854" cy="490889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6F970A8-8F43-47FD-8FE7-10A09B66CB63}"/>
                </a:ext>
              </a:extLst>
            </p:cNvPr>
            <p:cNvSpPr/>
            <p:nvPr/>
          </p:nvSpPr>
          <p:spPr>
            <a:xfrm>
              <a:off x="6911163" y="3404567"/>
              <a:ext cx="32220" cy="451079"/>
            </a:xfrm>
            <a:custGeom>
              <a:avLst/>
              <a:gdLst/>
              <a:ahLst/>
              <a:cxnLst/>
              <a:rect l="0" t="0" r="0" b="0"/>
              <a:pathLst>
                <a:path w="32220" h="451079">
                  <a:moveTo>
                    <a:pt x="0" y="0"/>
                  </a:moveTo>
                  <a:lnTo>
                    <a:pt x="5223" y="62750"/>
                  </a:lnTo>
                  <a:lnTo>
                    <a:pt x="9612" y="118616"/>
                  </a:lnTo>
                  <a:lnTo>
                    <a:pt x="14891" y="176131"/>
                  </a:lnTo>
                  <a:lnTo>
                    <a:pt x="17594" y="236655"/>
                  </a:lnTo>
                  <a:lnTo>
                    <a:pt x="25389" y="296501"/>
                  </a:lnTo>
                  <a:lnTo>
                    <a:pt x="30971" y="352457"/>
                  </a:lnTo>
                  <a:lnTo>
                    <a:pt x="32147" y="414749"/>
                  </a:lnTo>
                  <a:lnTo>
                    <a:pt x="32219" y="4510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D11CA4C-7B06-48D7-8EEB-DBFEA0115E80}"/>
                </a:ext>
              </a:extLst>
            </p:cNvPr>
            <p:cNvSpPr/>
            <p:nvPr/>
          </p:nvSpPr>
          <p:spPr>
            <a:xfrm>
              <a:off x="7093742" y="3372347"/>
              <a:ext cx="10741" cy="408119"/>
            </a:xfrm>
            <a:custGeom>
              <a:avLst/>
              <a:gdLst/>
              <a:ahLst/>
              <a:cxnLst/>
              <a:rect l="0" t="0" r="0" b="0"/>
              <a:pathLst>
                <a:path w="10741" h="408119">
                  <a:moveTo>
                    <a:pt x="10740" y="0"/>
                  </a:moveTo>
                  <a:lnTo>
                    <a:pt x="9148" y="62899"/>
                  </a:lnTo>
                  <a:lnTo>
                    <a:pt x="5702" y="119595"/>
                  </a:lnTo>
                  <a:lnTo>
                    <a:pt x="5399" y="182707"/>
                  </a:lnTo>
                  <a:lnTo>
                    <a:pt x="5374" y="236296"/>
                  </a:lnTo>
                  <a:lnTo>
                    <a:pt x="4774" y="297029"/>
                  </a:lnTo>
                  <a:lnTo>
                    <a:pt x="498" y="351958"/>
                  </a:lnTo>
                  <a:lnTo>
                    <a:pt x="0" y="4081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9A5624-A9C0-459F-A76B-D2BFB0F459D7}"/>
                </a:ext>
              </a:extLst>
            </p:cNvPr>
            <p:cNvSpPr/>
            <p:nvPr/>
          </p:nvSpPr>
          <p:spPr>
            <a:xfrm>
              <a:off x="7190401" y="3399096"/>
              <a:ext cx="177211" cy="359890"/>
            </a:xfrm>
            <a:custGeom>
              <a:avLst/>
              <a:gdLst/>
              <a:ahLst/>
              <a:cxnLst/>
              <a:rect l="0" t="0" r="0" b="0"/>
              <a:pathLst>
                <a:path w="177211" h="359890">
                  <a:moveTo>
                    <a:pt x="0" y="43061"/>
                  </a:moveTo>
                  <a:lnTo>
                    <a:pt x="1591" y="21286"/>
                  </a:lnTo>
                  <a:lnTo>
                    <a:pt x="4884" y="11306"/>
                  </a:lnTo>
                  <a:lnTo>
                    <a:pt x="10326" y="2893"/>
                  </a:lnTo>
                  <a:lnTo>
                    <a:pt x="14045" y="769"/>
                  </a:lnTo>
                  <a:lnTo>
                    <a:pt x="22948" y="0"/>
                  </a:lnTo>
                  <a:lnTo>
                    <a:pt x="63076" y="7566"/>
                  </a:lnTo>
                  <a:lnTo>
                    <a:pt x="112734" y="36002"/>
                  </a:lnTo>
                  <a:lnTo>
                    <a:pt x="138024" y="59656"/>
                  </a:lnTo>
                  <a:lnTo>
                    <a:pt x="148297" y="75424"/>
                  </a:lnTo>
                  <a:lnTo>
                    <a:pt x="163578" y="109104"/>
                  </a:lnTo>
                  <a:lnTo>
                    <a:pt x="164588" y="122533"/>
                  </a:lnTo>
                  <a:lnTo>
                    <a:pt x="153797" y="176277"/>
                  </a:lnTo>
                  <a:lnTo>
                    <a:pt x="141868" y="202276"/>
                  </a:lnTo>
                  <a:lnTo>
                    <a:pt x="91033" y="263208"/>
                  </a:lnTo>
                  <a:lnTo>
                    <a:pt x="74642" y="284705"/>
                  </a:lnTo>
                  <a:lnTo>
                    <a:pt x="60201" y="314410"/>
                  </a:lnTo>
                  <a:lnTo>
                    <a:pt x="59227" y="320023"/>
                  </a:lnTo>
                  <a:lnTo>
                    <a:pt x="59772" y="324958"/>
                  </a:lnTo>
                  <a:lnTo>
                    <a:pt x="63559" y="333625"/>
                  </a:lnTo>
                  <a:lnTo>
                    <a:pt x="69219" y="341454"/>
                  </a:lnTo>
                  <a:lnTo>
                    <a:pt x="82078" y="347320"/>
                  </a:lnTo>
                  <a:lnTo>
                    <a:pt x="134043" y="358722"/>
                  </a:lnTo>
                  <a:lnTo>
                    <a:pt x="177210" y="3598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8026380-B783-456D-A645-0589D64110A4}"/>
                </a:ext>
              </a:extLst>
            </p:cNvPr>
            <p:cNvSpPr/>
            <p:nvPr/>
          </p:nvSpPr>
          <p:spPr>
            <a:xfrm>
              <a:off x="7587780" y="3748245"/>
              <a:ext cx="37591" cy="5371"/>
            </a:xfrm>
            <a:custGeom>
              <a:avLst/>
              <a:gdLst/>
              <a:ahLst/>
              <a:cxnLst/>
              <a:rect l="0" t="0" r="0" b="0"/>
              <a:pathLst>
                <a:path w="37591" h="5371">
                  <a:moveTo>
                    <a:pt x="0" y="5370"/>
                  </a:moveTo>
                  <a:lnTo>
                    <a:pt x="21774" y="3779"/>
                  </a:lnTo>
                  <a:lnTo>
                    <a:pt x="3759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4782E9D-0929-47CB-916A-FA30175E40C8}"/>
                </a:ext>
              </a:extLst>
            </p:cNvPr>
            <p:cNvSpPr/>
            <p:nvPr/>
          </p:nvSpPr>
          <p:spPr>
            <a:xfrm>
              <a:off x="7781099" y="3452896"/>
              <a:ext cx="16111" cy="327570"/>
            </a:xfrm>
            <a:custGeom>
              <a:avLst/>
              <a:gdLst/>
              <a:ahLst/>
              <a:cxnLst/>
              <a:rect l="0" t="0" r="0" b="0"/>
              <a:pathLst>
                <a:path w="16111" h="327570">
                  <a:moveTo>
                    <a:pt x="0" y="0"/>
                  </a:moveTo>
                  <a:lnTo>
                    <a:pt x="0" y="54969"/>
                  </a:lnTo>
                  <a:lnTo>
                    <a:pt x="2851" y="110955"/>
                  </a:lnTo>
                  <a:lnTo>
                    <a:pt x="5820" y="173629"/>
                  </a:lnTo>
                  <a:lnTo>
                    <a:pt x="11991" y="232029"/>
                  </a:lnTo>
                  <a:lnTo>
                    <a:pt x="15749" y="291617"/>
                  </a:lnTo>
                  <a:lnTo>
                    <a:pt x="16110" y="3275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9FA07AF-777E-4EDE-BF96-00E1C69D68ED}"/>
                </a:ext>
              </a:extLst>
            </p:cNvPr>
            <p:cNvSpPr/>
            <p:nvPr/>
          </p:nvSpPr>
          <p:spPr>
            <a:xfrm>
              <a:off x="7961318" y="3463735"/>
              <a:ext cx="274699" cy="399501"/>
            </a:xfrm>
            <a:custGeom>
              <a:avLst/>
              <a:gdLst/>
              <a:ahLst/>
              <a:cxnLst/>
              <a:rect l="0" t="0" r="0" b="0"/>
              <a:pathLst>
                <a:path w="274699" h="399501">
                  <a:moveTo>
                    <a:pt x="227900" y="5271"/>
                  </a:moveTo>
                  <a:lnTo>
                    <a:pt x="168160" y="648"/>
                  </a:lnTo>
                  <a:lnTo>
                    <a:pt x="115454" y="0"/>
                  </a:lnTo>
                  <a:lnTo>
                    <a:pt x="66652" y="5751"/>
                  </a:lnTo>
                  <a:lnTo>
                    <a:pt x="53011" y="10258"/>
                  </a:lnTo>
                  <a:lnTo>
                    <a:pt x="26997" y="29927"/>
                  </a:lnTo>
                  <a:lnTo>
                    <a:pt x="18147" y="46653"/>
                  </a:lnTo>
                  <a:lnTo>
                    <a:pt x="2418" y="105456"/>
                  </a:lnTo>
                  <a:lnTo>
                    <a:pt x="0" y="117221"/>
                  </a:lnTo>
                  <a:lnTo>
                    <a:pt x="913" y="128416"/>
                  </a:lnTo>
                  <a:lnTo>
                    <a:pt x="3186" y="132714"/>
                  </a:lnTo>
                  <a:lnTo>
                    <a:pt x="10484" y="139082"/>
                  </a:lnTo>
                  <a:lnTo>
                    <a:pt x="27507" y="146020"/>
                  </a:lnTo>
                  <a:lnTo>
                    <a:pt x="85605" y="150609"/>
                  </a:lnTo>
                  <a:lnTo>
                    <a:pt x="143736" y="158251"/>
                  </a:lnTo>
                  <a:lnTo>
                    <a:pt x="205357" y="181552"/>
                  </a:lnTo>
                  <a:lnTo>
                    <a:pt x="238546" y="205097"/>
                  </a:lnTo>
                  <a:lnTo>
                    <a:pt x="266468" y="237926"/>
                  </a:lnTo>
                  <a:lnTo>
                    <a:pt x="271493" y="247696"/>
                  </a:lnTo>
                  <a:lnTo>
                    <a:pt x="274698" y="283316"/>
                  </a:lnTo>
                  <a:lnTo>
                    <a:pt x="263571" y="332584"/>
                  </a:lnTo>
                  <a:lnTo>
                    <a:pt x="256880" y="341875"/>
                  </a:lnTo>
                  <a:lnTo>
                    <a:pt x="222341" y="368540"/>
                  </a:lnTo>
                  <a:lnTo>
                    <a:pt x="183138" y="388225"/>
                  </a:lnTo>
                  <a:lnTo>
                    <a:pt x="130721" y="399500"/>
                  </a:lnTo>
                  <a:lnTo>
                    <a:pt x="111713" y="397895"/>
                  </a:lnTo>
                  <a:lnTo>
                    <a:pt x="109760" y="3972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6F64677-DEA8-4002-98E4-36334342E16C}"/>
              </a:ext>
            </a:extLst>
          </p:cNvPr>
          <p:cNvGrpSpPr/>
          <p:nvPr/>
        </p:nvGrpSpPr>
        <p:grpSpPr>
          <a:xfrm>
            <a:off x="7771507" y="4086554"/>
            <a:ext cx="1691834" cy="794758"/>
            <a:chOff x="7771507" y="4086554"/>
            <a:chExt cx="1691834" cy="794758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4A3A6AD-F685-40D8-A7D6-D77D89CD8122}"/>
                </a:ext>
              </a:extLst>
            </p:cNvPr>
            <p:cNvSpPr/>
            <p:nvPr/>
          </p:nvSpPr>
          <p:spPr>
            <a:xfrm>
              <a:off x="7771507" y="4086554"/>
              <a:ext cx="202913" cy="649768"/>
            </a:xfrm>
            <a:custGeom>
              <a:avLst/>
              <a:gdLst/>
              <a:ahLst/>
              <a:cxnLst/>
              <a:rect l="0" t="0" r="0" b="0"/>
              <a:pathLst>
                <a:path w="202913" h="649768">
                  <a:moveTo>
                    <a:pt x="100882" y="0"/>
                  </a:moveTo>
                  <a:lnTo>
                    <a:pt x="70176" y="59086"/>
                  </a:lnTo>
                  <a:lnTo>
                    <a:pt x="43373" y="118250"/>
                  </a:lnTo>
                  <a:lnTo>
                    <a:pt x="23401" y="179707"/>
                  </a:lnTo>
                  <a:lnTo>
                    <a:pt x="6675" y="241868"/>
                  </a:lnTo>
                  <a:lnTo>
                    <a:pt x="0" y="295378"/>
                  </a:lnTo>
                  <a:lnTo>
                    <a:pt x="595" y="349053"/>
                  </a:lnTo>
                  <a:lnTo>
                    <a:pt x="13996" y="411898"/>
                  </a:lnTo>
                  <a:lnTo>
                    <a:pt x="19903" y="430682"/>
                  </a:lnTo>
                  <a:lnTo>
                    <a:pt x="53032" y="488717"/>
                  </a:lnTo>
                  <a:lnTo>
                    <a:pt x="101015" y="551415"/>
                  </a:lnTo>
                  <a:lnTo>
                    <a:pt x="158483" y="607752"/>
                  </a:lnTo>
                  <a:lnTo>
                    <a:pt x="202912" y="6497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6F1F8BB-A18E-4AAB-B65D-0C5A9B7DD90D}"/>
                </a:ext>
              </a:extLst>
            </p:cNvPr>
            <p:cNvSpPr/>
            <p:nvPr/>
          </p:nvSpPr>
          <p:spPr>
            <a:xfrm>
              <a:off x="7963678" y="4254409"/>
              <a:ext cx="250149" cy="329478"/>
            </a:xfrm>
            <a:custGeom>
              <a:avLst/>
              <a:gdLst/>
              <a:ahLst/>
              <a:cxnLst/>
              <a:rect l="0" t="0" r="0" b="0"/>
              <a:pathLst>
                <a:path w="250149" h="329478">
                  <a:moveTo>
                    <a:pt x="0" y="30834"/>
                  </a:moveTo>
                  <a:lnTo>
                    <a:pt x="4884" y="18569"/>
                  </a:lnTo>
                  <a:lnTo>
                    <a:pt x="10326" y="11262"/>
                  </a:lnTo>
                  <a:lnTo>
                    <a:pt x="22948" y="3290"/>
                  </a:lnTo>
                  <a:lnTo>
                    <a:pt x="43727" y="0"/>
                  </a:lnTo>
                  <a:lnTo>
                    <a:pt x="79972" y="3772"/>
                  </a:lnTo>
                  <a:lnTo>
                    <a:pt x="138370" y="29021"/>
                  </a:lnTo>
                  <a:lnTo>
                    <a:pt x="166313" y="50083"/>
                  </a:lnTo>
                  <a:lnTo>
                    <a:pt x="174555" y="61664"/>
                  </a:lnTo>
                  <a:lnTo>
                    <a:pt x="177422" y="74767"/>
                  </a:lnTo>
                  <a:lnTo>
                    <a:pt x="177351" y="81603"/>
                  </a:lnTo>
                  <a:lnTo>
                    <a:pt x="174321" y="87353"/>
                  </a:lnTo>
                  <a:lnTo>
                    <a:pt x="162997" y="96925"/>
                  </a:lnTo>
                  <a:lnTo>
                    <a:pt x="119799" y="112690"/>
                  </a:lnTo>
                  <a:lnTo>
                    <a:pt x="61855" y="121272"/>
                  </a:lnTo>
                  <a:lnTo>
                    <a:pt x="60330" y="122153"/>
                  </a:lnTo>
                  <a:lnTo>
                    <a:pt x="62297" y="123336"/>
                  </a:lnTo>
                  <a:lnTo>
                    <a:pt x="121060" y="140182"/>
                  </a:lnTo>
                  <a:lnTo>
                    <a:pt x="178975" y="163544"/>
                  </a:lnTo>
                  <a:lnTo>
                    <a:pt x="228846" y="191943"/>
                  </a:lnTo>
                  <a:lnTo>
                    <a:pt x="244822" y="209106"/>
                  </a:lnTo>
                  <a:lnTo>
                    <a:pt x="249027" y="220847"/>
                  </a:lnTo>
                  <a:lnTo>
                    <a:pt x="250148" y="227319"/>
                  </a:lnTo>
                  <a:lnTo>
                    <a:pt x="246024" y="250681"/>
                  </a:lnTo>
                  <a:lnTo>
                    <a:pt x="237244" y="267946"/>
                  </a:lnTo>
                  <a:lnTo>
                    <a:pt x="218703" y="288161"/>
                  </a:lnTo>
                  <a:lnTo>
                    <a:pt x="181807" y="311071"/>
                  </a:lnTo>
                  <a:lnTo>
                    <a:pt x="118336" y="329099"/>
                  </a:lnTo>
                  <a:lnTo>
                    <a:pt x="84302" y="329477"/>
                  </a:lnTo>
                  <a:lnTo>
                    <a:pt x="71478" y="326454"/>
                  </a:lnTo>
                  <a:lnTo>
                    <a:pt x="42960" y="3154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B16427-DC75-40E1-9BDC-08281CCE43F5}"/>
                </a:ext>
              </a:extLst>
            </p:cNvPr>
            <p:cNvSpPr/>
            <p:nvPr/>
          </p:nvSpPr>
          <p:spPr>
            <a:xfrm>
              <a:off x="8314248" y="4290613"/>
              <a:ext cx="138100" cy="171840"/>
            </a:xfrm>
            <a:custGeom>
              <a:avLst/>
              <a:gdLst/>
              <a:ahLst/>
              <a:cxnLst/>
              <a:rect l="0" t="0" r="0" b="0"/>
              <a:pathLst>
                <a:path w="138100" h="171840">
                  <a:moveTo>
                    <a:pt x="30699" y="0"/>
                  </a:moveTo>
                  <a:lnTo>
                    <a:pt x="30699" y="11403"/>
                  </a:lnTo>
                  <a:lnTo>
                    <a:pt x="3155" y="71710"/>
                  </a:lnTo>
                  <a:lnTo>
                    <a:pt x="0" y="103356"/>
                  </a:lnTo>
                  <a:lnTo>
                    <a:pt x="1741" y="116342"/>
                  </a:lnTo>
                  <a:lnTo>
                    <a:pt x="7685" y="126489"/>
                  </a:lnTo>
                  <a:lnTo>
                    <a:pt x="41664" y="153799"/>
                  </a:lnTo>
                  <a:lnTo>
                    <a:pt x="69909" y="165980"/>
                  </a:lnTo>
                  <a:lnTo>
                    <a:pt x="97249" y="170682"/>
                  </a:lnTo>
                  <a:lnTo>
                    <a:pt x="138099" y="1718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52C7FC3-B029-4761-95FB-223659B6C15E}"/>
                </a:ext>
              </a:extLst>
            </p:cNvPr>
            <p:cNvSpPr/>
            <p:nvPr/>
          </p:nvSpPr>
          <p:spPr>
            <a:xfrm>
              <a:off x="8490003" y="4236913"/>
              <a:ext cx="26784" cy="392010"/>
            </a:xfrm>
            <a:custGeom>
              <a:avLst/>
              <a:gdLst/>
              <a:ahLst/>
              <a:cxnLst/>
              <a:rect l="0" t="0" r="0" b="0"/>
              <a:pathLst>
                <a:path w="26784" h="392010">
                  <a:moveTo>
                    <a:pt x="5303" y="0"/>
                  </a:moveTo>
                  <a:lnTo>
                    <a:pt x="1614" y="14652"/>
                  </a:lnTo>
                  <a:lnTo>
                    <a:pt x="0" y="76704"/>
                  </a:lnTo>
                  <a:lnTo>
                    <a:pt x="3628" y="136234"/>
                  </a:lnTo>
                  <a:lnTo>
                    <a:pt x="8846" y="193447"/>
                  </a:lnTo>
                  <a:lnTo>
                    <a:pt x="14203" y="252354"/>
                  </a:lnTo>
                  <a:lnTo>
                    <a:pt x="19572" y="307719"/>
                  </a:lnTo>
                  <a:lnTo>
                    <a:pt x="25556" y="366269"/>
                  </a:lnTo>
                  <a:lnTo>
                    <a:pt x="26783" y="3920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F640A8B-A4C1-4895-8B85-DE3812F38361}"/>
                </a:ext>
              </a:extLst>
            </p:cNvPr>
            <p:cNvSpPr/>
            <p:nvPr/>
          </p:nvSpPr>
          <p:spPr>
            <a:xfrm>
              <a:off x="8570486" y="4618182"/>
              <a:ext cx="62989" cy="204060"/>
            </a:xfrm>
            <a:custGeom>
              <a:avLst/>
              <a:gdLst/>
              <a:ahLst/>
              <a:cxnLst/>
              <a:rect l="0" t="0" r="0" b="0"/>
              <a:pathLst>
                <a:path w="62989" h="204060">
                  <a:moveTo>
                    <a:pt x="53700" y="0"/>
                  </a:moveTo>
                  <a:lnTo>
                    <a:pt x="62988" y="55186"/>
                  </a:lnTo>
                  <a:lnTo>
                    <a:pt x="61505" y="108962"/>
                  </a:lnTo>
                  <a:lnTo>
                    <a:pt x="54071" y="137187"/>
                  </a:lnTo>
                  <a:lnTo>
                    <a:pt x="19173" y="187289"/>
                  </a:lnTo>
                  <a:lnTo>
                    <a:pt x="0" y="2040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9F4E04A-AA5A-432D-BFAF-2331D55A4882}"/>
                </a:ext>
              </a:extLst>
            </p:cNvPr>
            <p:cNvSpPr/>
            <p:nvPr/>
          </p:nvSpPr>
          <p:spPr>
            <a:xfrm>
              <a:off x="8712625" y="4280004"/>
              <a:ext cx="206393" cy="375769"/>
            </a:xfrm>
            <a:custGeom>
              <a:avLst/>
              <a:gdLst/>
              <a:ahLst/>
              <a:cxnLst/>
              <a:rect l="0" t="0" r="0" b="0"/>
              <a:pathLst>
                <a:path w="206393" h="375769">
                  <a:moveTo>
                    <a:pt x="2851" y="15979"/>
                  </a:moveTo>
                  <a:lnTo>
                    <a:pt x="0" y="7427"/>
                  </a:lnTo>
                  <a:lnTo>
                    <a:pt x="2143" y="4907"/>
                  </a:lnTo>
                  <a:lnTo>
                    <a:pt x="12480" y="2108"/>
                  </a:lnTo>
                  <a:lnTo>
                    <a:pt x="74892" y="0"/>
                  </a:lnTo>
                  <a:lnTo>
                    <a:pt x="133468" y="2725"/>
                  </a:lnTo>
                  <a:lnTo>
                    <a:pt x="191006" y="6285"/>
                  </a:lnTo>
                  <a:lnTo>
                    <a:pt x="202030" y="10875"/>
                  </a:lnTo>
                  <a:lnTo>
                    <a:pt x="204850" y="16156"/>
                  </a:lnTo>
                  <a:lnTo>
                    <a:pt x="206392" y="31571"/>
                  </a:lnTo>
                  <a:lnTo>
                    <a:pt x="197721" y="90659"/>
                  </a:lnTo>
                  <a:lnTo>
                    <a:pt x="187795" y="146448"/>
                  </a:lnTo>
                  <a:lnTo>
                    <a:pt x="183977" y="209287"/>
                  </a:lnTo>
                  <a:lnTo>
                    <a:pt x="180290" y="267323"/>
                  </a:lnTo>
                  <a:lnTo>
                    <a:pt x="181661" y="325736"/>
                  </a:lnTo>
                  <a:lnTo>
                    <a:pt x="196170" y="3757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B9DA347-9CF8-4F0F-ACC3-8ED514346A25}"/>
                </a:ext>
              </a:extLst>
            </p:cNvPr>
            <p:cNvSpPr/>
            <p:nvPr/>
          </p:nvSpPr>
          <p:spPr>
            <a:xfrm>
              <a:off x="9039083" y="4442664"/>
              <a:ext cx="164621" cy="193054"/>
            </a:xfrm>
            <a:custGeom>
              <a:avLst/>
              <a:gdLst/>
              <a:ahLst/>
              <a:cxnLst/>
              <a:rect l="0" t="0" r="0" b="0"/>
              <a:pathLst>
                <a:path w="164621" h="193054">
                  <a:moveTo>
                    <a:pt x="57661" y="9048"/>
                  </a:moveTo>
                  <a:lnTo>
                    <a:pt x="11508" y="58052"/>
                  </a:lnTo>
                  <a:lnTo>
                    <a:pt x="3346" y="73687"/>
                  </a:lnTo>
                  <a:lnTo>
                    <a:pt x="0" y="98210"/>
                  </a:lnTo>
                  <a:lnTo>
                    <a:pt x="6190" y="151140"/>
                  </a:lnTo>
                  <a:lnTo>
                    <a:pt x="12709" y="161899"/>
                  </a:lnTo>
                  <a:lnTo>
                    <a:pt x="31479" y="178529"/>
                  </a:lnTo>
                  <a:lnTo>
                    <a:pt x="67713" y="193053"/>
                  </a:lnTo>
                  <a:lnTo>
                    <a:pt x="87158" y="192978"/>
                  </a:lnTo>
                  <a:lnTo>
                    <a:pt x="124987" y="183320"/>
                  </a:lnTo>
                  <a:lnTo>
                    <a:pt x="137505" y="176798"/>
                  </a:lnTo>
                  <a:lnTo>
                    <a:pt x="151261" y="163566"/>
                  </a:lnTo>
                  <a:lnTo>
                    <a:pt x="160043" y="145458"/>
                  </a:lnTo>
                  <a:lnTo>
                    <a:pt x="164620" y="103794"/>
                  </a:lnTo>
                  <a:lnTo>
                    <a:pt x="162080" y="82401"/>
                  </a:lnTo>
                  <a:lnTo>
                    <a:pt x="154697" y="63798"/>
                  </a:lnTo>
                  <a:lnTo>
                    <a:pt x="115855" y="14446"/>
                  </a:lnTo>
                  <a:lnTo>
                    <a:pt x="100361" y="4018"/>
                  </a:lnTo>
                  <a:lnTo>
                    <a:pt x="78733" y="0"/>
                  </a:lnTo>
                  <a:lnTo>
                    <a:pt x="59132" y="1660"/>
                  </a:lnTo>
                  <a:lnTo>
                    <a:pt x="36181" y="90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140022A-C1F0-414A-A92A-A652588D1CF7}"/>
                </a:ext>
              </a:extLst>
            </p:cNvPr>
            <p:cNvSpPr/>
            <p:nvPr/>
          </p:nvSpPr>
          <p:spPr>
            <a:xfrm>
              <a:off x="9222184" y="4451712"/>
              <a:ext cx="136815" cy="280909"/>
            </a:xfrm>
            <a:custGeom>
              <a:avLst/>
              <a:gdLst/>
              <a:ahLst/>
              <a:cxnLst/>
              <a:rect l="0" t="0" r="0" b="0"/>
              <a:pathLst>
                <a:path w="136815" h="280909">
                  <a:moveTo>
                    <a:pt x="35659" y="107400"/>
                  </a:moveTo>
                  <a:lnTo>
                    <a:pt x="10936" y="159694"/>
                  </a:lnTo>
                  <a:lnTo>
                    <a:pt x="4584" y="168629"/>
                  </a:lnTo>
                  <a:lnTo>
                    <a:pt x="0" y="191772"/>
                  </a:lnTo>
                  <a:lnTo>
                    <a:pt x="2738" y="218803"/>
                  </a:lnTo>
                  <a:lnTo>
                    <a:pt x="10616" y="241380"/>
                  </a:lnTo>
                  <a:lnTo>
                    <a:pt x="17369" y="251673"/>
                  </a:lnTo>
                  <a:lnTo>
                    <a:pt x="26337" y="260226"/>
                  </a:lnTo>
                  <a:lnTo>
                    <a:pt x="61887" y="275248"/>
                  </a:lnTo>
                  <a:lnTo>
                    <a:pt x="81286" y="280908"/>
                  </a:lnTo>
                  <a:lnTo>
                    <a:pt x="93527" y="279782"/>
                  </a:lnTo>
                  <a:lnTo>
                    <a:pt x="104338" y="275304"/>
                  </a:lnTo>
                  <a:lnTo>
                    <a:pt x="117134" y="265477"/>
                  </a:lnTo>
                  <a:lnTo>
                    <a:pt x="127886" y="250897"/>
                  </a:lnTo>
                  <a:lnTo>
                    <a:pt x="134519" y="231130"/>
                  </a:lnTo>
                  <a:lnTo>
                    <a:pt x="136814" y="179898"/>
                  </a:lnTo>
                  <a:lnTo>
                    <a:pt x="132126" y="149566"/>
                  </a:lnTo>
                  <a:lnTo>
                    <a:pt x="110107" y="96556"/>
                  </a:lnTo>
                  <a:lnTo>
                    <a:pt x="80711" y="39764"/>
                  </a:lnTo>
                  <a:lnTo>
                    <a:pt x="5714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8570584-2AFC-4CD0-8FE0-ABAFC3C2FB9A}"/>
                </a:ext>
              </a:extLst>
            </p:cNvPr>
            <p:cNvSpPr/>
            <p:nvPr/>
          </p:nvSpPr>
          <p:spPr>
            <a:xfrm>
              <a:off x="9268583" y="4210064"/>
              <a:ext cx="194758" cy="671248"/>
            </a:xfrm>
            <a:custGeom>
              <a:avLst/>
              <a:gdLst/>
              <a:ahLst/>
              <a:cxnLst/>
              <a:rect l="0" t="0" r="0" b="0"/>
              <a:pathLst>
                <a:path w="194758" h="671248">
                  <a:moveTo>
                    <a:pt x="0" y="0"/>
                  </a:moveTo>
                  <a:lnTo>
                    <a:pt x="14062" y="38480"/>
                  </a:lnTo>
                  <a:lnTo>
                    <a:pt x="51376" y="100938"/>
                  </a:lnTo>
                  <a:lnTo>
                    <a:pt x="83296" y="153944"/>
                  </a:lnTo>
                  <a:lnTo>
                    <a:pt x="118329" y="217098"/>
                  </a:lnTo>
                  <a:lnTo>
                    <a:pt x="145046" y="269180"/>
                  </a:lnTo>
                  <a:lnTo>
                    <a:pt x="168674" y="323991"/>
                  </a:lnTo>
                  <a:lnTo>
                    <a:pt x="185421" y="380208"/>
                  </a:lnTo>
                  <a:lnTo>
                    <a:pt x="194757" y="434653"/>
                  </a:lnTo>
                  <a:lnTo>
                    <a:pt x="194342" y="486983"/>
                  </a:lnTo>
                  <a:lnTo>
                    <a:pt x="183480" y="536498"/>
                  </a:lnTo>
                  <a:lnTo>
                    <a:pt x="160372" y="583588"/>
                  </a:lnTo>
                  <a:lnTo>
                    <a:pt x="112189" y="642643"/>
                  </a:lnTo>
                  <a:lnTo>
                    <a:pt x="80550" y="6712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8CD0F63-9223-4F6B-8818-8DF8FF5E0A52}"/>
              </a:ext>
            </a:extLst>
          </p:cNvPr>
          <p:cNvGrpSpPr/>
          <p:nvPr/>
        </p:nvGrpSpPr>
        <p:grpSpPr>
          <a:xfrm>
            <a:off x="5702917" y="5116081"/>
            <a:ext cx="230911" cy="151869"/>
            <a:chOff x="5702917" y="5116081"/>
            <a:chExt cx="230911" cy="15186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58AE1CA-1483-46C4-8C80-339FB9DDE98E}"/>
                </a:ext>
              </a:extLst>
            </p:cNvPr>
            <p:cNvSpPr/>
            <p:nvPr/>
          </p:nvSpPr>
          <p:spPr>
            <a:xfrm>
              <a:off x="5703208" y="5116081"/>
              <a:ext cx="96370" cy="44470"/>
            </a:xfrm>
            <a:custGeom>
              <a:avLst/>
              <a:gdLst/>
              <a:ahLst/>
              <a:cxnLst/>
              <a:rect l="0" t="0" r="0" b="0"/>
              <a:pathLst>
                <a:path w="96370" h="44470">
                  <a:moveTo>
                    <a:pt x="64149" y="33729"/>
                  </a:moveTo>
                  <a:lnTo>
                    <a:pt x="58448" y="22326"/>
                  </a:lnTo>
                  <a:lnTo>
                    <a:pt x="49284" y="13545"/>
                  </a:lnTo>
                  <a:lnTo>
                    <a:pt x="30707" y="3484"/>
                  </a:lnTo>
                  <a:lnTo>
                    <a:pt x="17066" y="0"/>
                  </a:lnTo>
                  <a:lnTo>
                    <a:pt x="3048" y="441"/>
                  </a:lnTo>
                  <a:lnTo>
                    <a:pt x="145" y="1393"/>
                  </a:lnTo>
                  <a:lnTo>
                    <a:pt x="0" y="2625"/>
                  </a:lnTo>
                  <a:lnTo>
                    <a:pt x="1693" y="4043"/>
                  </a:lnTo>
                  <a:lnTo>
                    <a:pt x="64140" y="27635"/>
                  </a:lnTo>
                  <a:lnTo>
                    <a:pt x="96369" y="444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330757B-3FB5-4452-A1D8-E0CA3D8510DB}"/>
                </a:ext>
              </a:extLst>
            </p:cNvPr>
            <p:cNvSpPr/>
            <p:nvPr/>
          </p:nvSpPr>
          <p:spPr>
            <a:xfrm>
              <a:off x="5702917" y="5220715"/>
              <a:ext cx="230911" cy="47235"/>
            </a:xfrm>
            <a:custGeom>
              <a:avLst/>
              <a:gdLst/>
              <a:ahLst/>
              <a:cxnLst/>
              <a:rect l="0" t="0" r="0" b="0"/>
              <a:pathLst>
                <a:path w="230911" h="47235">
                  <a:moveTo>
                    <a:pt x="0" y="47234"/>
                  </a:moveTo>
                  <a:lnTo>
                    <a:pt x="17525" y="27051"/>
                  </a:lnTo>
                  <a:lnTo>
                    <a:pt x="28075" y="19768"/>
                  </a:lnTo>
                  <a:lnTo>
                    <a:pt x="78539" y="4448"/>
                  </a:lnTo>
                  <a:lnTo>
                    <a:pt x="121655" y="0"/>
                  </a:lnTo>
                  <a:lnTo>
                    <a:pt x="179625" y="9141"/>
                  </a:lnTo>
                  <a:lnTo>
                    <a:pt x="230910" y="203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8EDED00-2E89-4D32-8649-89AC8F23614B}"/>
              </a:ext>
            </a:extLst>
          </p:cNvPr>
          <p:cNvGrpSpPr/>
          <p:nvPr/>
        </p:nvGrpSpPr>
        <p:grpSpPr>
          <a:xfrm>
            <a:off x="6041226" y="4876811"/>
            <a:ext cx="703469" cy="686488"/>
            <a:chOff x="6041226" y="4876811"/>
            <a:chExt cx="703469" cy="686488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D1F999A-0745-421F-9926-6E7F8F66D215}"/>
                </a:ext>
              </a:extLst>
            </p:cNvPr>
            <p:cNvSpPr/>
            <p:nvPr/>
          </p:nvSpPr>
          <p:spPr>
            <a:xfrm>
              <a:off x="6041226" y="4876811"/>
              <a:ext cx="349050" cy="514649"/>
            </a:xfrm>
            <a:custGeom>
              <a:avLst/>
              <a:gdLst/>
              <a:ahLst/>
              <a:cxnLst/>
              <a:rect l="0" t="0" r="0" b="0"/>
              <a:pathLst>
                <a:path w="349050" h="514649">
                  <a:moveTo>
                    <a:pt x="0" y="58199"/>
                  </a:moveTo>
                  <a:lnTo>
                    <a:pt x="19100" y="27152"/>
                  </a:lnTo>
                  <a:lnTo>
                    <a:pt x="38180" y="9040"/>
                  </a:lnTo>
                  <a:lnTo>
                    <a:pt x="51775" y="3535"/>
                  </a:lnTo>
                  <a:lnTo>
                    <a:pt x="84810" y="0"/>
                  </a:lnTo>
                  <a:lnTo>
                    <a:pt x="105479" y="2238"/>
                  </a:lnTo>
                  <a:lnTo>
                    <a:pt x="122941" y="9531"/>
                  </a:lnTo>
                  <a:lnTo>
                    <a:pt x="147971" y="26973"/>
                  </a:lnTo>
                  <a:lnTo>
                    <a:pt x="169499" y="52961"/>
                  </a:lnTo>
                  <a:lnTo>
                    <a:pt x="192039" y="101636"/>
                  </a:lnTo>
                  <a:lnTo>
                    <a:pt x="197376" y="129893"/>
                  </a:lnTo>
                  <a:lnTo>
                    <a:pt x="198015" y="189084"/>
                  </a:lnTo>
                  <a:lnTo>
                    <a:pt x="186214" y="247281"/>
                  </a:lnTo>
                  <a:lnTo>
                    <a:pt x="164560" y="306015"/>
                  </a:lnTo>
                  <a:lnTo>
                    <a:pt x="122713" y="368572"/>
                  </a:lnTo>
                  <a:lnTo>
                    <a:pt x="64212" y="429467"/>
                  </a:lnTo>
                  <a:lnTo>
                    <a:pt x="32200" y="458162"/>
                  </a:lnTo>
                  <a:lnTo>
                    <a:pt x="31013" y="460284"/>
                  </a:lnTo>
                  <a:lnTo>
                    <a:pt x="32609" y="461102"/>
                  </a:lnTo>
                  <a:lnTo>
                    <a:pt x="90983" y="460952"/>
                  </a:lnTo>
                  <a:lnTo>
                    <a:pt x="152520" y="460948"/>
                  </a:lnTo>
                  <a:lnTo>
                    <a:pt x="209568" y="466789"/>
                  </a:lnTo>
                  <a:lnTo>
                    <a:pt x="268409" y="484226"/>
                  </a:lnTo>
                  <a:lnTo>
                    <a:pt x="289364" y="491976"/>
                  </a:lnTo>
                  <a:lnTo>
                    <a:pt x="308797" y="502788"/>
                  </a:lnTo>
                  <a:lnTo>
                    <a:pt x="349049" y="5146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A424417-9288-4223-9C9F-A8274ABAD4DE}"/>
                </a:ext>
              </a:extLst>
            </p:cNvPr>
            <p:cNvSpPr/>
            <p:nvPr/>
          </p:nvSpPr>
          <p:spPr>
            <a:xfrm>
              <a:off x="6402153" y="4884327"/>
              <a:ext cx="261992" cy="474718"/>
            </a:xfrm>
            <a:custGeom>
              <a:avLst/>
              <a:gdLst/>
              <a:ahLst/>
              <a:cxnLst/>
              <a:rect l="0" t="0" r="0" b="0"/>
              <a:pathLst>
                <a:path w="261992" h="474718">
                  <a:moveTo>
                    <a:pt x="202921" y="163453"/>
                  </a:moveTo>
                  <a:lnTo>
                    <a:pt x="197080" y="103737"/>
                  </a:lnTo>
                  <a:lnTo>
                    <a:pt x="187447" y="75616"/>
                  </a:lnTo>
                  <a:lnTo>
                    <a:pt x="170549" y="47359"/>
                  </a:lnTo>
                  <a:lnTo>
                    <a:pt x="148494" y="24589"/>
                  </a:lnTo>
                  <a:lnTo>
                    <a:pt x="126007" y="13950"/>
                  </a:lnTo>
                  <a:lnTo>
                    <a:pt x="70990" y="0"/>
                  </a:lnTo>
                  <a:lnTo>
                    <a:pt x="47649" y="3303"/>
                  </a:lnTo>
                  <a:lnTo>
                    <a:pt x="31217" y="9596"/>
                  </a:lnTo>
                  <a:lnTo>
                    <a:pt x="12479" y="22413"/>
                  </a:lnTo>
                  <a:lnTo>
                    <a:pt x="974" y="41445"/>
                  </a:lnTo>
                  <a:lnTo>
                    <a:pt x="0" y="60699"/>
                  </a:lnTo>
                  <a:lnTo>
                    <a:pt x="13951" y="118368"/>
                  </a:lnTo>
                  <a:lnTo>
                    <a:pt x="19888" y="134465"/>
                  </a:lnTo>
                  <a:lnTo>
                    <a:pt x="53636" y="191137"/>
                  </a:lnTo>
                  <a:lnTo>
                    <a:pt x="88643" y="244112"/>
                  </a:lnTo>
                  <a:lnTo>
                    <a:pt x="128486" y="297717"/>
                  </a:lnTo>
                  <a:lnTo>
                    <a:pt x="167705" y="351405"/>
                  </a:lnTo>
                  <a:lnTo>
                    <a:pt x="210775" y="414900"/>
                  </a:lnTo>
                  <a:lnTo>
                    <a:pt x="224560" y="441445"/>
                  </a:lnTo>
                  <a:lnTo>
                    <a:pt x="228228" y="461284"/>
                  </a:lnTo>
                  <a:lnTo>
                    <a:pt x="226951" y="466423"/>
                  </a:lnTo>
                  <a:lnTo>
                    <a:pt x="224311" y="470445"/>
                  </a:lnTo>
                  <a:lnTo>
                    <a:pt x="220761" y="473724"/>
                  </a:lnTo>
                  <a:lnTo>
                    <a:pt x="216007" y="474717"/>
                  </a:lnTo>
                  <a:lnTo>
                    <a:pt x="204362" y="472637"/>
                  </a:lnTo>
                  <a:lnTo>
                    <a:pt x="170828" y="454865"/>
                  </a:lnTo>
                  <a:lnTo>
                    <a:pt x="137406" y="424672"/>
                  </a:lnTo>
                  <a:lnTo>
                    <a:pt x="115871" y="390505"/>
                  </a:lnTo>
                  <a:lnTo>
                    <a:pt x="104793" y="362341"/>
                  </a:lnTo>
                  <a:lnTo>
                    <a:pt x="102259" y="329630"/>
                  </a:lnTo>
                  <a:lnTo>
                    <a:pt x="106004" y="309947"/>
                  </a:lnTo>
                  <a:lnTo>
                    <a:pt x="131451" y="265541"/>
                  </a:lnTo>
                  <a:lnTo>
                    <a:pt x="192209" y="210972"/>
                  </a:lnTo>
                  <a:lnTo>
                    <a:pt x="252778" y="152251"/>
                  </a:lnTo>
                  <a:lnTo>
                    <a:pt x="261991" y="13123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4A8A6D0-C73E-4709-ABF4-8D3BFA0A883E}"/>
                </a:ext>
              </a:extLst>
            </p:cNvPr>
            <p:cNvSpPr/>
            <p:nvPr/>
          </p:nvSpPr>
          <p:spPr>
            <a:xfrm>
              <a:off x="6631924" y="5348499"/>
              <a:ext cx="112771" cy="214800"/>
            </a:xfrm>
            <a:custGeom>
              <a:avLst/>
              <a:gdLst/>
              <a:ahLst/>
              <a:cxnLst/>
              <a:rect l="0" t="0" r="0" b="0"/>
              <a:pathLst>
                <a:path w="112771" h="214800">
                  <a:moveTo>
                    <a:pt x="112770" y="0"/>
                  </a:moveTo>
                  <a:lnTo>
                    <a:pt x="112770" y="58492"/>
                  </a:lnTo>
                  <a:lnTo>
                    <a:pt x="105295" y="108235"/>
                  </a:lnTo>
                  <a:lnTo>
                    <a:pt x="94444" y="130387"/>
                  </a:lnTo>
                  <a:lnTo>
                    <a:pt x="57747" y="172210"/>
                  </a:lnTo>
                  <a:lnTo>
                    <a:pt x="0" y="2147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1C68194-566D-4B7F-B7DE-A51F62CEA862}"/>
              </a:ext>
            </a:extLst>
          </p:cNvPr>
          <p:cNvGrpSpPr/>
          <p:nvPr/>
        </p:nvGrpSpPr>
        <p:grpSpPr>
          <a:xfrm>
            <a:off x="6868606" y="4948059"/>
            <a:ext cx="504376" cy="599130"/>
            <a:chOff x="6868606" y="4948059"/>
            <a:chExt cx="504376" cy="599130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92F59A8-9C6A-41E9-B588-FB5FB1F465E5}"/>
                </a:ext>
              </a:extLst>
            </p:cNvPr>
            <p:cNvSpPr/>
            <p:nvPr/>
          </p:nvSpPr>
          <p:spPr>
            <a:xfrm>
              <a:off x="6868606" y="4948059"/>
              <a:ext cx="230507" cy="491731"/>
            </a:xfrm>
            <a:custGeom>
              <a:avLst/>
              <a:gdLst/>
              <a:ahLst/>
              <a:cxnLst/>
              <a:rect l="0" t="0" r="0" b="0"/>
              <a:pathLst>
                <a:path w="230507" h="491731">
                  <a:moveTo>
                    <a:pt x="149956" y="153421"/>
                  </a:moveTo>
                  <a:lnTo>
                    <a:pt x="154840" y="141156"/>
                  </a:lnTo>
                  <a:lnTo>
                    <a:pt x="167203" y="120175"/>
                  </a:lnTo>
                  <a:lnTo>
                    <a:pt x="170181" y="99086"/>
                  </a:lnTo>
                  <a:lnTo>
                    <a:pt x="168214" y="76793"/>
                  </a:lnTo>
                  <a:lnTo>
                    <a:pt x="154157" y="33521"/>
                  </a:lnTo>
                  <a:lnTo>
                    <a:pt x="147049" y="22368"/>
                  </a:lnTo>
                  <a:lnTo>
                    <a:pt x="131393" y="9379"/>
                  </a:lnTo>
                  <a:lnTo>
                    <a:pt x="117840" y="2886"/>
                  </a:lnTo>
                  <a:lnTo>
                    <a:pt x="101872" y="0"/>
                  </a:lnTo>
                  <a:lnTo>
                    <a:pt x="76109" y="4077"/>
                  </a:lnTo>
                  <a:lnTo>
                    <a:pt x="49848" y="16146"/>
                  </a:lnTo>
                  <a:lnTo>
                    <a:pt x="40627" y="22998"/>
                  </a:lnTo>
                  <a:lnTo>
                    <a:pt x="31576" y="36415"/>
                  </a:lnTo>
                  <a:lnTo>
                    <a:pt x="4185" y="88790"/>
                  </a:lnTo>
                  <a:lnTo>
                    <a:pt x="0" y="128659"/>
                  </a:lnTo>
                  <a:lnTo>
                    <a:pt x="7106" y="171347"/>
                  </a:lnTo>
                  <a:lnTo>
                    <a:pt x="35499" y="225989"/>
                  </a:lnTo>
                  <a:lnTo>
                    <a:pt x="49017" y="241086"/>
                  </a:lnTo>
                  <a:lnTo>
                    <a:pt x="64360" y="253117"/>
                  </a:lnTo>
                  <a:lnTo>
                    <a:pt x="85945" y="261389"/>
                  </a:lnTo>
                  <a:lnTo>
                    <a:pt x="108383" y="264768"/>
                  </a:lnTo>
                  <a:lnTo>
                    <a:pt x="121336" y="260785"/>
                  </a:lnTo>
                  <a:lnTo>
                    <a:pt x="141386" y="246494"/>
                  </a:lnTo>
                  <a:lnTo>
                    <a:pt x="156838" y="219318"/>
                  </a:lnTo>
                  <a:lnTo>
                    <a:pt x="178271" y="156155"/>
                  </a:lnTo>
                  <a:lnTo>
                    <a:pt x="189308" y="111919"/>
                  </a:lnTo>
                  <a:lnTo>
                    <a:pt x="190510" y="111433"/>
                  </a:lnTo>
                  <a:lnTo>
                    <a:pt x="192441" y="136376"/>
                  </a:lnTo>
                  <a:lnTo>
                    <a:pt x="192889" y="192431"/>
                  </a:lnTo>
                  <a:lnTo>
                    <a:pt x="202074" y="255749"/>
                  </a:lnTo>
                  <a:lnTo>
                    <a:pt x="208934" y="315097"/>
                  </a:lnTo>
                  <a:lnTo>
                    <a:pt x="216410" y="368296"/>
                  </a:lnTo>
                  <a:lnTo>
                    <a:pt x="223575" y="421930"/>
                  </a:lnTo>
                  <a:lnTo>
                    <a:pt x="229249" y="473086"/>
                  </a:lnTo>
                  <a:lnTo>
                    <a:pt x="230506" y="4917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EFC6955-332E-45B1-99C2-6C169DC9CFFC}"/>
                </a:ext>
              </a:extLst>
            </p:cNvPr>
            <p:cNvSpPr/>
            <p:nvPr/>
          </p:nvSpPr>
          <p:spPr>
            <a:xfrm>
              <a:off x="7215167" y="5090740"/>
              <a:ext cx="157815" cy="149379"/>
            </a:xfrm>
            <a:custGeom>
              <a:avLst/>
              <a:gdLst/>
              <a:ahLst/>
              <a:cxnLst/>
              <a:rect l="0" t="0" r="0" b="0"/>
              <a:pathLst>
                <a:path w="157815" h="149379">
                  <a:moveTo>
                    <a:pt x="34304" y="0"/>
                  </a:moveTo>
                  <a:lnTo>
                    <a:pt x="6449" y="53782"/>
                  </a:lnTo>
                  <a:lnTo>
                    <a:pt x="527" y="72685"/>
                  </a:lnTo>
                  <a:lnTo>
                    <a:pt x="0" y="84810"/>
                  </a:lnTo>
                  <a:lnTo>
                    <a:pt x="695" y="90550"/>
                  </a:lnTo>
                  <a:lnTo>
                    <a:pt x="10225" y="110031"/>
                  </a:lnTo>
                  <a:lnTo>
                    <a:pt x="21535" y="125217"/>
                  </a:lnTo>
                  <a:lnTo>
                    <a:pt x="35294" y="134424"/>
                  </a:lnTo>
                  <a:lnTo>
                    <a:pt x="64554" y="145974"/>
                  </a:lnTo>
                  <a:lnTo>
                    <a:pt x="116189" y="149378"/>
                  </a:lnTo>
                  <a:lnTo>
                    <a:pt x="157814" y="1449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86FD641-6B62-4069-A098-1A7076AC5FB4}"/>
                </a:ext>
              </a:extLst>
            </p:cNvPr>
            <p:cNvSpPr/>
            <p:nvPr/>
          </p:nvSpPr>
          <p:spPr>
            <a:xfrm>
              <a:off x="7340761" y="5026300"/>
              <a:ext cx="32221" cy="520889"/>
            </a:xfrm>
            <a:custGeom>
              <a:avLst/>
              <a:gdLst/>
              <a:ahLst/>
              <a:cxnLst/>
              <a:rect l="0" t="0" r="0" b="0"/>
              <a:pathLst>
                <a:path w="32221" h="520889">
                  <a:moveTo>
                    <a:pt x="32220" y="0"/>
                  </a:moveTo>
                  <a:lnTo>
                    <a:pt x="22448" y="59740"/>
                  </a:lnTo>
                  <a:lnTo>
                    <a:pt x="20940" y="120074"/>
                  </a:lnTo>
                  <a:lnTo>
                    <a:pt x="16016" y="174238"/>
                  </a:lnTo>
                  <a:lnTo>
                    <a:pt x="10685" y="236490"/>
                  </a:lnTo>
                  <a:lnTo>
                    <a:pt x="6187" y="290007"/>
                  </a:lnTo>
                  <a:lnTo>
                    <a:pt x="1227" y="343683"/>
                  </a:lnTo>
                  <a:lnTo>
                    <a:pt x="109" y="402278"/>
                  </a:lnTo>
                  <a:lnTo>
                    <a:pt x="6" y="462520"/>
                  </a:lnTo>
                  <a:lnTo>
                    <a:pt x="0" y="5208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5125AB3B-3047-4190-AE9D-0571394904C6}"/>
              </a:ext>
            </a:extLst>
          </p:cNvPr>
          <p:cNvSpPr/>
          <p:nvPr/>
        </p:nvSpPr>
        <p:spPr>
          <a:xfrm>
            <a:off x="7185032" y="5107709"/>
            <a:ext cx="515518" cy="407230"/>
          </a:xfrm>
          <a:custGeom>
            <a:avLst/>
            <a:gdLst/>
            <a:ahLst/>
            <a:cxnLst/>
            <a:rect l="0" t="0" r="0" b="0"/>
            <a:pathLst>
              <a:path w="515518" h="407230">
                <a:moveTo>
                  <a:pt x="0" y="90431"/>
                </a:moveTo>
                <a:lnTo>
                  <a:pt x="29980" y="63633"/>
                </a:lnTo>
                <a:lnTo>
                  <a:pt x="91030" y="30080"/>
                </a:lnTo>
                <a:lnTo>
                  <a:pt x="131580" y="5860"/>
                </a:lnTo>
                <a:lnTo>
                  <a:pt x="151159" y="1132"/>
                </a:lnTo>
                <a:lnTo>
                  <a:pt x="189359" y="0"/>
                </a:lnTo>
                <a:lnTo>
                  <a:pt x="219647" y="6650"/>
                </a:lnTo>
                <a:lnTo>
                  <a:pt x="233274" y="14625"/>
                </a:lnTo>
                <a:lnTo>
                  <a:pt x="255354" y="35988"/>
                </a:lnTo>
                <a:lnTo>
                  <a:pt x="275244" y="70675"/>
                </a:lnTo>
                <a:lnTo>
                  <a:pt x="283257" y="112513"/>
                </a:lnTo>
                <a:lnTo>
                  <a:pt x="276574" y="170109"/>
                </a:lnTo>
                <a:lnTo>
                  <a:pt x="260581" y="217081"/>
                </a:lnTo>
                <a:lnTo>
                  <a:pt x="228046" y="263955"/>
                </a:lnTo>
                <a:lnTo>
                  <a:pt x="171776" y="326619"/>
                </a:lnTo>
                <a:lnTo>
                  <a:pt x="148124" y="349218"/>
                </a:lnTo>
                <a:lnTo>
                  <a:pt x="134183" y="358174"/>
                </a:lnTo>
                <a:lnTo>
                  <a:pt x="114786" y="382711"/>
                </a:lnTo>
                <a:lnTo>
                  <a:pt x="113518" y="386717"/>
                </a:lnTo>
                <a:lnTo>
                  <a:pt x="113864" y="390581"/>
                </a:lnTo>
                <a:lnTo>
                  <a:pt x="115289" y="394351"/>
                </a:lnTo>
                <a:lnTo>
                  <a:pt x="121645" y="400130"/>
                </a:lnTo>
                <a:lnTo>
                  <a:pt x="125847" y="402506"/>
                </a:lnTo>
                <a:lnTo>
                  <a:pt x="169782" y="406633"/>
                </a:lnTo>
                <a:lnTo>
                  <a:pt x="231950" y="407223"/>
                </a:lnTo>
                <a:lnTo>
                  <a:pt x="294987" y="406470"/>
                </a:lnTo>
                <a:lnTo>
                  <a:pt x="357487" y="407229"/>
                </a:lnTo>
                <a:lnTo>
                  <a:pt x="415258" y="404407"/>
                </a:lnTo>
                <a:lnTo>
                  <a:pt x="475738" y="402633"/>
                </a:lnTo>
                <a:lnTo>
                  <a:pt x="504058" y="404578"/>
                </a:lnTo>
                <a:lnTo>
                  <a:pt x="515517" y="4018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F42A703-E8CB-481A-A78F-942B7D81C01A}"/>
              </a:ext>
            </a:extLst>
          </p:cNvPr>
          <p:cNvGrpSpPr/>
          <p:nvPr/>
        </p:nvGrpSpPr>
        <p:grpSpPr>
          <a:xfrm>
            <a:off x="7265581" y="4790451"/>
            <a:ext cx="1133083" cy="853398"/>
            <a:chOff x="7265581" y="4790451"/>
            <a:chExt cx="1133083" cy="853398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C3E3732-7B4F-406F-8F35-05F35E365F19}"/>
                </a:ext>
              </a:extLst>
            </p:cNvPr>
            <p:cNvSpPr/>
            <p:nvPr/>
          </p:nvSpPr>
          <p:spPr>
            <a:xfrm>
              <a:off x="7308855" y="5161974"/>
              <a:ext cx="191020" cy="481875"/>
            </a:xfrm>
            <a:custGeom>
              <a:avLst/>
              <a:gdLst/>
              <a:ahLst/>
              <a:cxnLst/>
              <a:rect l="0" t="0" r="0" b="0"/>
              <a:pathLst>
                <a:path w="191020" h="481875">
                  <a:moveTo>
                    <a:pt x="144675" y="46905"/>
                  </a:moveTo>
                  <a:lnTo>
                    <a:pt x="141824" y="35503"/>
                  </a:lnTo>
                  <a:lnTo>
                    <a:pt x="134061" y="25131"/>
                  </a:lnTo>
                  <a:lnTo>
                    <a:pt x="122655" y="15748"/>
                  </a:lnTo>
                  <a:lnTo>
                    <a:pt x="88879" y="2767"/>
                  </a:lnTo>
                  <a:lnTo>
                    <a:pt x="59293" y="0"/>
                  </a:lnTo>
                  <a:lnTo>
                    <a:pt x="40498" y="1795"/>
                  </a:lnTo>
                  <a:lnTo>
                    <a:pt x="33457" y="4302"/>
                  </a:lnTo>
                  <a:lnTo>
                    <a:pt x="24044" y="11860"/>
                  </a:lnTo>
                  <a:lnTo>
                    <a:pt x="23680" y="17575"/>
                  </a:lnTo>
                  <a:lnTo>
                    <a:pt x="29643" y="31881"/>
                  </a:lnTo>
                  <a:lnTo>
                    <a:pt x="46417" y="51006"/>
                  </a:lnTo>
                  <a:lnTo>
                    <a:pt x="107523" y="93482"/>
                  </a:lnTo>
                  <a:lnTo>
                    <a:pt x="165605" y="132722"/>
                  </a:lnTo>
                  <a:lnTo>
                    <a:pt x="188986" y="151435"/>
                  </a:lnTo>
                  <a:lnTo>
                    <a:pt x="190922" y="155971"/>
                  </a:lnTo>
                  <a:lnTo>
                    <a:pt x="191019" y="160786"/>
                  </a:lnTo>
                  <a:lnTo>
                    <a:pt x="189891" y="165786"/>
                  </a:lnTo>
                  <a:lnTo>
                    <a:pt x="186157" y="169119"/>
                  </a:lnTo>
                  <a:lnTo>
                    <a:pt x="174050" y="172822"/>
                  </a:lnTo>
                  <a:lnTo>
                    <a:pt x="111943" y="179919"/>
                  </a:lnTo>
                  <a:lnTo>
                    <a:pt x="55478" y="183933"/>
                  </a:lnTo>
                  <a:lnTo>
                    <a:pt x="35045" y="191458"/>
                  </a:lnTo>
                  <a:lnTo>
                    <a:pt x="31016" y="196378"/>
                  </a:lnTo>
                  <a:lnTo>
                    <a:pt x="28129" y="209798"/>
                  </a:lnTo>
                  <a:lnTo>
                    <a:pt x="30426" y="220934"/>
                  </a:lnTo>
                  <a:lnTo>
                    <a:pt x="45545" y="245883"/>
                  </a:lnTo>
                  <a:lnTo>
                    <a:pt x="101435" y="297708"/>
                  </a:lnTo>
                  <a:lnTo>
                    <a:pt x="111138" y="306346"/>
                  </a:lnTo>
                  <a:lnTo>
                    <a:pt x="117439" y="316152"/>
                  </a:lnTo>
                  <a:lnTo>
                    <a:pt x="117568" y="321272"/>
                  </a:lnTo>
                  <a:lnTo>
                    <a:pt x="112938" y="331736"/>
                  </a:lnTo>
                  <a:lnTo>
                    <a:pt x="104914" y="339170"/>
                  </a:lnTo>
                  <a:lnTo>
                    <a:pt x="92994" y="344464"/>
                  </a:lnTo>
                  <a:lnTo>
                    <a:pt x="34297" y="358284"/>
                  </a:lnTo>
                  <a:lnTo>
                    <a:pt x="10898" y="368359"/>
                  </a:lnTo>
                  <a:lnTo>
                    <a:pt x="3079" y="376530"/>
                  </a:lnTo>
                  <a:lnTo>
                    <a:pt x="158" y="381214"/>
                  </a:lnTo>
                  <a:lnTo>
                    <a:pt x="0" y="387321"/>
                  </a:lnTo>
                  <a:lnTo>
                    <a:pt x="4599" y="402062"/>
                  </a:lnTo>
                  <a:lnTo>
                    <a:pt x="14200" y="413784"/>
                  </a:lnTo>
                  <a:lnTo>
                    <a:pt x="68450" y="450804"/>
                  </a:lnTo>
                  <a:lnTo>
                    <a:pt x="130113" y="478763"/>
                  </a:lnTo>
                  <a:lnTo>
                    <a:pt x="139306" y="4818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29C446-D8E5-404A-B8F4-39D0A1A29F41}"/>
                </a:ext>
              </a:extLst>
            </p:cNvPr>
            <p:cNvSpPr/>
            <p:nvPr/>
          </p:nvSpPr>
          <p:spPr>
            <a:xfrm>
              <a:off x="7265581" y="4790451"/>
              <a:ext cx="220171" cy="218480"/>
            </a:xfrm>
            <a:custGeom>
              <a:avLst/>
              <a:gdLst/>
              <a:ahLst/>
              <a:cxnLst/>
              <a:rect l="0" t="0" r="0" b="0"/>
              <a:pathLst>
                <a:path w="220171" h="218480">
                  <a:moveTo>
                    <a:pt x="0" y="37160"/>
                  </a:moveTo>
                  <a:lnTo>
                    <a:pt x="0" y="25757"/>
                  </a:lnTo>
                  <a:lnTo>
                    <a:pt x="1790" y="21205"/>
                  </a:lnTo>
                  <a:lnTo>
                    <a:pt x="8552" y="12965"/>
                  </a:lnTo>
                  <a:lnTo>
                    <a:pt x="25274" y="4467"/>
                  </a:lnTo>
                  <a:lnTo>
                    <a:pt x="76731" y="0"/>
                  </a:lnTo>
                  <a:lnTo>
                    <a:pt x="129431" y="7083"/>
                  </a:lnTo>
                  <a:lnTo>
                    <a:pt x="135214" y="9948"/>
                  </a:lnTo>
                  <a:lnTo>
                    <a:pt x="143231" y="17906"/>
                  </a:lnTo>
                  <a:lnTo>
                    <a:pt x="144415" y="21937"/>
                  </a:lnTo>
                  <a:lnTo>
                    <a:pt x="144010" y="25818"/>
                  </a:lnTo>
                  <a:lnTo>
                    <a:pt x="140378" y="33313"/>
                  </a:lnTo>
                  <a:lnTo>
                    <a:pt x="120279" y="55633"/>
                  </a:lnTo>
                  <a:lnTo>
                    <a:pt x="58011" y="113090"/>
                  </a:lnTo>
                  <a:lnTo>
                    <a:pt x="39476" y="134743"/>
                  </a:lnTo>
                  <a:lnTo>
                    <a:pt x="37654" y="139805"/>
                  </a:lnTo>
                  <a:lnTo>
                    <a:pt x="37221" y="150203"/>
                  </a:lnTo>
                  <a:lnTo>
                    <a:pt x="40332" y="166121"/>
                  </a:lnTo>
                  <a:lnTo>
                    <a:pt x="47883" y="179323"/>
                  </a:lnTo>
                  <a:lnTo>
                    <a:pt x="55888" y="185467"/>
                  </a:lnTo>
                  <a:lnTo>
                    <a:pt x="112062" y="205384"/>
                  </a:lnTo>
                  <a:lnTo>
                    <a:pt x="174782" y="216380"/>
                  </a:lnTo>
                  <a:lnTo>
                    <a:pt x="205016" y="218479"/>
                  </a:lnTo>
                  <a:lnTo>
                    <a:pt x="220170" y="2143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3161CA9-E853-43F9-ACB0-264F42018FF0}"/>
                </a:ext>
              </a:extLst>
            </p:cNvPr>
            <p:cNvSpPr/>
            <p:nvPr/>
          </p:nvSpPr>
          <p:spPr>
            <a:xfrm>
              <a:off x="7691771" y="5149810"/>
              <a:ext cx="165134" cy="461819"/>
            </a:xfrm>
            <a:custGeom>
              <a:avLst/>
              <a:gdLst/>
              <a:ahLst/>
              <a:cxnLst/>
              <a:rect l="0" t="0" r="0" b="0"/>
              <a:pathLst>
                <a:path w="165134" h="461819">
                  <a:moveTo>
                    <a:pt x="24888" y="0"/>
                  </a:moveTo>
                  <a:lnTo>
                    <a:pt x="15115" y="56719"/>
                  </a:lnTo>
                  <a:lnTo>
                    <a:pt x="8345" y="118501"/>
                  </a:lnTo>
                  <a:lnTo>
                    <a:pt x="847" y="178392"/>
                  </a:lnTo>
                  <a:lnTo>
                    <a:pt x="0" y="219492"/>
                  </a:lnTo>
                  <a:lnTo>
                    <a:pt x="6060" y="277510"/>
                  </a:lnTo>
                  <a:lnTo>
                    <a:pt x="13125" y="303471"/>
                  </a:lnTo>
                  <a:lnTo>
                    <a:pt x="42855" y="349728"/>
                  </a:lnTo>
                  <a:lnTo>
                    <a:pt x="64871" y="371624"/>
                  </a:lnTo>
                  <a:lnTo>
                    <a:pt x="80491" y="378742"/>
                  </a:lnTo>
                  <a:lnTo>
                    <a:pt x="102290" y="383437"/>
                  </a:lnTo>
                  <a:lnTo>
                    <a:pt x="126297" y="380282"/>
                  </a:lnTo>
                  <a:lnTo>
                    <a:pt x="136785" y="376653"/>
                  </a:lnTo>
                  <a:lnTo>
                    <a:pt x="149399" y="367305"/>
                  </a:lnTo>
                  <a:lnTo>
                    <a:pt x="160098" y="352866"/>
                  </a:lnTo>
                  <a:lnTo>
                    <a:pt x="165133" y="340403"/>
                  </a:lnTo>
                  <a:lnTo>
                    <a:pt x="164328" y="336125"/>
                  </a:lnTo>
                  <a:lnTo>
                    <a:pt x="161405" y="333272"/>
                  </a:lnTo>
                  <a:lnTo>
                    <a:pt x="157069" y="331371"/>
                  </a:lnTo>
                  <a:lnTo>
                    <a:pt x="152985" y="331894"/>
                  </a:lnTo>
                  <a:lnTo>
                    <a:pt x="145265" y="337247"/>
                  </a:lnTo>
                  <a:lnTo>
                    <a:pt x="141038" y="347185"/>
                  </a:lnTo>
                  <a:lnTo>
                    <a:pt x="138325" y="378712"/>
                  </a:lnTo>
                  <a:lnTo>
                    <a:pt x="149814" y="427410"/>
                  </a:lnTo>
                  <a:lnTo>
                    <a:pt x="164508" y="4618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15C9583-0EE7-462A-B07B-9831B6B77F2B}"/>
                </a:ext>
              </a:extLst>
            </p:cNvPr>
            <p:cNvSpPr/>
            <p:nvPr/>
          </p:nvSpPr>
          <p:spPr>
            <a:xfrm>
              <a:off x="8065708" y="5139888"/>
              <a:ext cx="332956" cy="406819"/>
            </a:xfrm>
            <a:custGeom>
              <a:avLst/>
              <a:gdLst/>
              <a:ahLst/>
              <a:cxnLst/>
              <a:rect l="0" t="0" r="0" b="0"/>
              <a:pathLst>
                <a:path w="332956" h="406819">
                  <a:moveTo>
                    <a:pt x="322199" y="31402"/>
                  </a:moveTo>
                  <a:lnTo>
                    <a:pt x="265929" y="18931"/>
                  </a:lnTo>
                  <a:lnTo>
                    <a:pt x="203927" y="2974"/>
                  </a:lnTo>
                  <a:lnTo>
                    <a:pt x="147363" y="0"/>
                  </a:lnTo>
                  <a:lnTo>
                    <a:pt x="119042" y="4131"/>
                  </a:lnTo>
                  <a:lnTo>
                    <a:pt x="104817" y="9536"/>
                  </a:lnTo>
                  <a:lnTo>
                    <a:pt x="94120" y="19098"/>
                  </a:lnTo>
                  <a:lnTo>
                    <a:pt x="89597" y="24989"/>
                  </a:lnTo>
                  <a:lnTo>
                    <a:pt x="84570" y="41081"/>
                  </a:lnTo>
                  <a:lnTo>
                    <a:pt x="78244" y="99999"/>
                  </a:lnTo>
                  <a:lnTo>
                    <a:pt x="81057" y="163008"/>
                  </a:lnTo>
                  <a:lnTo>
                    <a:pt x="83361" y="175216"/>
                  </a:lnTo>
                  <a:lnTo>
                    <a:pt x="89555" y="185017"/>
                  </a:lnTo>
                  <a:lnTo>
                    <a:pt x="98873" y="192755"/>
                  </a:lnTo>
                  <a:lnTo>
                    <a:pt x="159910" y="213923"/>
                  </a:lnTo>
                  <a:lnTo>
                    <a:pt x="218045" y="238055"/>
                  </a:lnTo>
                  <a:lnTo>
                    <a:pt x="274321" y="276384"/>
                  </a:lnTo>
                  <a:lnTo>
                    <a:pt x="318585" y="321202"/>
                  </a:lnTo>
                  <a:lnTo>
                    <a:pt x="330277" y="342808"/>
                  </a:lnTo>
                  <a:lnTo>
                    <a:pt x="332955" y="349985"/>
                  </a:lnTo>
                  <a:lnTo>
                    <a:pt x="332747" y="365915"/>
                  </a:lnTo>
                  <a:lnTo>
                    <a:pt x="328080" y="381150"/>
                  </a:lnTo>
                  <a:lnTo>
                    <a:pt x="320041" y="391899"/>
                  </a:lnTo>
                  <a:lnTo>
                    <a:pt x="307317" y="399063"/>
                  </a:lnTo>
                  <a:lnTo>
                    <a:pt x="290525" y="403640"/>
                  </a:lnTo>
                  <a:lnTo>
                    <a:pt x="230767" y="406818"/>
                  </a:lnTo>
                  <a:lnTo>
                    <a:pt x="180615" y="401456"/>
                  </a:lnTo>
                  <a:lnTo>
                    <a:pt x="124188" y="389459"/>
                  </a:lnTo>
                  <a:lnTo>
                    <a:pt x="77470" y="379681"/>
                  </a:lnTo>
                  <a:lnTo>
                    <a:pt x="22955" y="368885"/>
                  </a:lnTo>
                  <a:lnTo>
                    <a:pt x="0" y="3643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38CB316-3034-4492-94AD-AD1224A9D31D}"/>
              </a:ext>
            </a:extLst>
          </p:cNvPr>
          <p:cNvGrpSpPr/>
          <p:nvPr/>
        </p:nvGrpSpPr>
        <p:grpSpPr>
          <a:xfrm>
            <a:off x="6395645" y="2754799"/>
            <a:ext cx="306090" cy="236280"/>
            <a:chOff x="6395645" y="2754799"/>
            <a:chExt cx="306090" cy="23628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85CF5BC-5244-4022-8705-BC5B8252763C}"/>
                </a:ext>
              </a:extLst>
            </p:cNvPr>
            <p:cNvSpPr/>
            <p:nvPr/>
          </p:nvSpPr>
          <p:spPr>
            <a:xfrm>
              <a:off x="6395645" y="2862199"/>
              <a:ext cx="289980" cy="128880"/>
            </a:xfrm>
            <a:custGeom>
              <a:avLst/>
              <a:gdLst/>
              <a:ahLst/>
              <a:cxnLst/>
              <a:rect l="0" t="0" r="0" b="0"/>
              <a:pathLst>
                <a:path w="289980" h="128880">
                  <a:moveTo>
                    <a:pt x="0" y="0"/>
                  </a:moveTo>
                  <a:lnTo>
                    <a:pt x="17800" y="14948"/>
                  </a:lnTo>
                  <a:lnTo>
                    <a:pt x="78518" y="28764"/>
                  </a:lnTo>
                  <a:lnTo>
                    <a:pt x="130978" y="47037"/>
                  </a:lnTo>
                  <a:lnTo>
                    <a:pt x="189179" y="78604"/>
                  </a:lnTo>
                  <a:lnTo>
                    <a:pt x="249541" y="110975"/>
                  </a:lnTo>
                  <a:lnTo>
                    <a:pt x="289979" y="1288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E748897-A145-4A21-AC56-AC95E144D2E2}"/>
                </a:ext>
              </a:extLst>
            </p:cNvPr>
            <p:cNvSpPr/>
            <p:nvPr/>
          </p:nvSpPr>
          <p:spPr>
            <a:xfrm>
              <a:off x="6524524" y="2754799"/>
              <a:ext cx="177211" cy="118141"/>
            </a:xfrm>
            <a:custGeom>
              <a:avLst/>
              <a:gdLst/>
              <a:ahLst/>
              <a:cxnLst/>
              <a:rect l="0" t="0" r="0" b="0"/>
              <a:pathLst>
                <a:path w="177211" h="118141">
                  <a:moveTo>
                    <a:pt x="0" y="0"/>
                  </a:moveTo>
                  <a:lnTo>
                    <a:pt x="56908" y="39166"/>
                  </a:lnTo>
                  <a:lnTo>
                    <a:pt x="114765" y="78123"/>
                  </a:lnTo>
                  <a:lnTo>
                    <a:pt x="177210" y="118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0E7F754-9838-487D-AE05-25238C574E59}"/>
              </a:ext>
            </a:extLst>
          </p:cNvPr>
          <p:cNvGrpSpPr/>
          <p:nvPr/>
        </p:nvGrpSpPr>
        <p:grpSpPr>
          <a:xfrm>
            <a:off x="5348499" y="2554424"/>
            <a:ext cx="714656" cy="404164"/>
            <a:chOff x="5348499" y="2554424"/>
            <a:chExt cx="714656" cy="404164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7B8A927-8270-48B9-BECF-11F1D71D863B}"/>
                </a:ext>
              </a:extLst>
            </p:cNvPr>
            <p:cNvSpPr/>
            <p:nvPr/>
          </p:nvSpPr>
          <p:spPr>
            <a:xfrm>
              <a:off x="5348499" y="2905159"/>
              <a:ext cx="5371" cy="1"/>
            </a:xfrm>
            <a:custGeom>
              <a:avLst/>
              <a:gdLst/>
              <a:ahLst/>
              <a:cxnLst/>
              <a:rect l="0" t="0" r="0" b="0"/>
              <a:pathLst>
                <a:path w="5371" h="1">
                  <a:moveTo>
                    <a:pt x="0" y="0"/>
                  </a:moveTo>
                  <a:lnTo>
                    <a:pt x="53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98098A-FBC1-45E1-9953-57A6DB834FFB}"/>
                </a:ext>
              </a:extLst>
            </p:cNvPr>
            <p:cNvSpPr/>
            <p:nvPr/>
          </p:nvSpPr>
          <p:spPr>
            <a:xfrm>
              <a:off x="5442514" y="2628601"/>
              <a:ext cx="232667" cy="329987"/>
            </a:xfrm>
            <a:custGeom>
              <a:avLst/>
              <a:gdLst/>
              <a:ahLst/>
              <a:cxnLst/>
              <a:rect l="0" t="0" r="0" b="0"/>
              <a:pathLst>
                <a:path w="232667" h="329987">
                  <a:moveTo>
                    <a:pt x="110044" y="24168"/>
                  </a:moveTo>
                  <a:lnTo>
                    <a:pt x="90532" y="3352"/>
                  </a:lnTo>
                  <a:lnTo>
                    <a:pt x="79097" y="0"/>
                  </a:lnTo>
                  <a:lnTo>
                    <a:pt x="62091" y="964"/>
                  </a:lnTo>
                  <a:lnTo>
                    <a:pt x="36021" y="11519"/>
                  </a:lnTo>
                  <a:lnTo>
                    <a:pt x="16180" y="25790"/>
                  </a:lnTo>
                  <a:lnTo>
                    <a:pt x="6473" y="38215"/>
                  </a:lnTo>
                  <a:lnTo>
                    <a:pt x="1363" y="51692"/>
                  </a:lnTo>
                  <a:lnTo>
                    <a:pt x="0" y="58628"/>
                  </a:lnTo>
                  <a:lnTo>
                    <a:pt x="3259" y="74289"/>
                  </a:lnTo>
                  <a:lnTo>
                    <a:pt x="10675" y="89404"/>
                  </a:lnTo>
                  <a:lnTo>
                    <a:pt x="30020" y="108831"/>
                  </a:lnTo>
                  <a:lnTo>
                    <a:pt x="91202" y="158490"/>
                  </a:lnTo>
                  <a:lnTo>
                    <a:pt x="151114" y="202972"/>
                  </a:lnTo>
                  <a:lnTo>
                    <a:pt x="195183" y="254433"/>
                  </a:lnTo>
                  <a:lnTo>
                    <a:pt x="223842" y="272190"/>
                  </a:lnTo>
                  <a:lnTo>
                    <a:pt x="232221" y="287544"/>
                  </a:lnTo>
                  <a:lnTo>
                    <a:pt x="232666" y="295218"/>
                  </a:lnTo>
                  <a:lnTo>
                    <a:pt x="228386" y="310110"/>
                  </a:lnTo>
                  <a:lnTo>
                    <a:pt x="218926" y="321502"/>
                  </a:lnTo>
                  <a:lnTo>
                    <a:pt x="213062" y="326210"/>
                  </a:lnTo>
                  <a:lnTo>
                    <a:pt x="198591" y="329851"/>
                  </a:lnTo>
                  <a:lnTo>
                    <a:pt x="190555" y="329986"/>
                  </a:lnTo>
                  <a:lnTo>
                    <a:pt x="175262" y="325364"/>
                  </a:lnTo>
                  <a:lnTo>
                    <a:pt x="167843" y="321625"/>
                  </a:lnTo>
                  <a:lnTo>
                    <a:pt x="156417" y="309515"/>
                  </a:lnTo>
                  <a:lnTo>
                    <a:pt x="135320" y="284334"/>
                  </a:lnTo>
                  <a:lnTo>
                    <a:pt x="118891" y="265694"/>
                  </a:lnTo>
                  <a:lnTo>
                    <a:pt x="113578" y="249454"/>
                  </a:lnTo>
                  <a:lnTo>
                    <a:pt x="115029" y="219581"/>
                  </a:lnTo>
                  <a:lnTo>
                    <a:pt x="134643" y="157940"/>
                  </a:lnTo>
                  <a:lnTo>
                    <a:pt x="149199" y="110794"/>
                  </a:lnTo>
                  <a:lnTo>
                    <a:pt x="154296" y="99065"/>
                  </a:lnTo>
                  <a:lnTo>
                    <a:pt x="169114" y="456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3627797-0143-41B8-BDBE-B70785FC77DD}"/>
                </a:ext>
              </a:extLst>
            </p:cNvPr>
            <p:cNvSpPr/>
            <p:nvPr/>
          </p:nvSpPr>
          <p:spPr>
            <a:xfrm>
              <a:off x="5735138" y="2554424"/>
              <a:ext cx="328017" cy="377585"/>
            </a:xfrm>
            <a:custGeom>
              <a:avLst/>
              <a:gdLst/>
              <a:ahLst/>
              <a:cxnLst/>
              <a:rect l="0" t="0" r="0" b="0"/>
              <a:pathLst>
                <a:path w="328017" h="377585">
                  <a:moveTo>
                    <a:pt x="0" y="28536"/>
                  </a:moveTo>
                  <a:lnTo>
                    <a:pt x="5701" y="19984"/>
                  </a:lnTo>
                  <a:lnTo>
                    <a:pt x="14864" y="14194"/>
                  </a:lnTo>
                  <a:lnTo>
                    <a:pt x="65724" y="0"/>
                  </a:lnTo>
                  <a:lnTo>
                    <a:pt x="98459" y="1331"/>
                  </a:lnTo>
                  <a:lnTo>
                    <a:pt x="154505" y="9851"/>
                  </a:lnTo>
                  <a:lnTo>
                    <a:pt x="202926" y="27656"/>
                  </a:lnTo>
                  <a:lnTo>
                    <a:pt x="228705" y="52929"/>
                  </a:lnTo>
                  <a:lnTo>
                    <a:pt x="232912" y="65233"/>
                  </a:lnTo>
                  <a:lnTo>
                    <a:pt x="234035" y="72690"/>
                  </a:lnTo>
                  <a:lnTo>
                    <a:pt x="230508" y="87341"/>
                  </a:lnTo>
                  <a:lnTo>
                    <a:pt x="222974" y="100018"/>
                  </a:lnTo>
                  <a:lnTo>
                    <a:pt x="171588" y="139524"/>
                  </a:lnTo>
                  <a:lnTo>
                    <a:pt x="155655" y="147407"/>
                  </a:lnTo>
                  <a:lnTo>
                    <a:pt x="153889" y="150147"/>
                  </a:lnTo>
                  <a:lnTo>
                    <a:pt x="154503" y="153166"/>
                  </a:lnTo>
                  <a:lnTo>
                    <a:pt x="156702" y="156373"/>
                  </a:lnTo>
                  <a:lnTo>
                    <a:pt x="167100" y="161526"/>
                  </a:lnTo>
                  <a:lnTo>
                    <a:pt x="228308" y="183514"/>
                  </a:lnTo>
                  <a:lnTo>
                    <a:pt x="283794" y="217573"/>
                  </a:lnTo>
                  <a:lnTo>
                    <a:pt x="321695" y="259487"/>
                  </a:lnTo>
                  <a:lnTo>
                    <a:pt x="325443" y="264843"/>
                  </a:lnTo>
                  <a:lnTo>
                    <a:pt x="328016" y="278750"/>
                  </a:lnTo>
                  <a:lnTo>
                    <a:pt x="327867" y="286635"/>
                  </a:lnTo>
                  <a:lnTo>
                    <a:pt x="319746" y="303351"/>
                  </a:lnTo>
                  <a:lnTo>
                    <a:pt x="313403" y="311986"/>
                  </a:lnTo>
                  <a:lnTo>
                    <a:pt x="312158" y="318935"/>
                  </a:lnTo>
                  <a:lnTo>
                    <a:pt x="314312" y="324762"/>
                  </a:lnTo>
                  <a:lnTo>
                    <a:pt x="318731" y="329839"/>
                  </a:lnTo>
                  <a:lnTo>
                    <a:pt x="318097" y="334418"/>
                  </a:lnTo>
                  <a:lnTo>
                    <a:pt x="314094" y="338663"/>
                  </a:lnTo>
                  <a:lnTo>
                    <a:pt x="298906" y="346563"/>
                  </a:lnTo>
                  <a:lnTo>
                    <a:pt x="242353" y="364976"/>
                  </a:lnTo>
                  <a:lnTo>
                    <a:pt x="198689" y="3775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6FC6896-3D9C-4F32-A8B5-9F133AAE221E}"/>
              </a:ext>
            </a:extLst>
          </p:cNvPr>
          <p:cNvSpPr/>
          <p:nvPr/>
        </p:nvSpPr>
        <p:spPr>
          <a:xfrm>
            <a:off x="5029846" y="2278480"/>
            <a:ext cx="1175848" cy="938138"/>
          </a:xfrm>
          <a:custGeom>
            <a:avLst/>
            <a:gdLst/>
            <a:ahLst/>
            <a:cxnLst/>
            <a:rect l="0" t="0" r="0" b="0"/>
            <a:pathLst>
              <a:path w="1175848" h="938138">
                <a:moveTo>
                  <a:pt x="168294" y="787778"/>
                </a:moveTo>
                <a:lnTo>
                  <a:pt x="231409" y="800401"/>
                </a:lnTo>
                <a:lnTo>
                  <a:pt x="294813" y="816534"/>
                </a:lnTo>
                <a:lnTo>
                  <a:pt x="350444" y="829788"/>
                </a:lnTo>
                <a:lnTo>
                  <a:pt x="410357" y="842708"/>
                </a:lnTo>
                <a:lnTo>
                  <a:pt x="473244" y="855252"/>
                </a:lnTo>
                <a:lnTo>
                  <a:pt x="528565" y="861259"/>
                </a:lnTo>
                <a:lnTo>
                  <a:pt x="585457" y="862622"/>
                </a:lnTo>
                <a:lnTo>
                  <a:pt x="642660" y="858604"/>
                </a:lnTo>
                <a:lnTo>
                  <a:pt x="698334" y="850474"/>
                </a:lnTo>
                <a:lnTo>
                  <a:pt x="752579" y="837553"/>
                </a:lnTo>
                <a:lnTo>
                  <a:pt x="808661" y="819223"/>
                </a:lnTo>
                <a:lnTo>
                  <a:pt x="862170" y="795183"/>
                </a:lnTo>
                <a:lnTo>
                  <a:pt x="915677" y="764910"/>
                </a:lnTo>
                <a:lnTo>
                  <a:pt x="977460" y="722920"/>
                </a:lnTo>
                <a:lnTo>
                  <a:pt x="1033233" y="674246"/>
                </a:lnTo>
                <a:lnTo>
                  <a:pt x="1057091" y="653190"/>
                </a:lnTo>
                <a:lnTo>
                  <a:pt x="1062141" y="642563"/>
                </a:lnTo>
                <a:lnTo>
                  <a:pt x="1062524" y="631898"/>
                </a:lnTo>
                <a:lnTo>
                  <a:pt x="1059796" y="621208"/>
                </a:lnTo>
                <a:lnTo>
                  <a:pt x="1060961" y="610502"/>
                </a:lnTo>
                <a:lnTo>
                  <a:pt x="1076853" y="578329"/>
                </a:lnTo>
                <a:lnTo>
                  <a:pt x="1114746" y="524646"/>
                </a:lnTo>
                <a:lnTo>
                  <a:pt x="1145098" y="465107"/>
                </a:lnTo>
                <a:lnTo>
                  <a:pt x="1164432" y="402867"/>
                </a:lnTo>
                <a:lnTo>
                  <a:pt x="1175847" y="340271"/>
                </a:lnTo>
                <a:lnTo>
                  <a:pt x="1171745" y="277629"/>
                </a:lnTo>
                <a:lnTo>
                  <a:pt x="1158549" y="218671"/>
                </a:lnTo>
                <a:lnTo>
                  <a:pt x="1136448" y="171490"/>
                </a:lnTo>
                <a:lnTo>
                  <a:pt x="1093814" y="117293"/>
                </a:lnTo>
                <a:lnTo>
                  <a:pt x="1032894" y="73178"/>
                </a:lnTo>
                <a:lnTo>
                  <a:pt x="972140" y="40323"/>
                </a:lnTo>
                <a:lnTo>
                  <a:pt x="920861" y="21754"/>
                </a:lnTo>
                <a:lnTo>
                  <a:pt x="867282" y="9026"/>
                </a:lnTo>
                <a:lnTo>
                  <a:pt x="809508" y="1808"/>
                </a:lnTo>
                <a:lnTo>
                  <a:pt x="747308" y="0"/>
                </a:lnTo>
                <a:lnTo>
                  <a:pt x="704872" y="1692"/>
                </a:lnTo>
                <a:lnTo>
                  <a:pt x="662145" y="6024"/>
                </a:lnTo>
                <a:lnTo>
                  <a:pt x="618692" y="13120"/>
                </a:lnTo>
                <a:lnTo>
                  <a:pt x="573524" y="24229"/>
                </a:lnTo>
                <a:lnTo>
                  <a:pt x="527595" y="37122"/>
                </a:lnTo>
                <a:lnTo>
                  <a:pt x="481922" y="52002"/>
                </a:lnTo>
                <a:lnTo>
                  <a:pt x="437757" y="70548"/>
                </a:lnTo>
                <a:lnTo>
                  <a:pt x="394262" y="92315"/>
                </a:lnTo>
                <a:lnTo>
                  <a:pt x="351063" y="117105"/>
                </a:lnTo>
                <a:lnTo>
                  <a:pt x="307997" y="146022"/>
                </a:lnTo>
                <a:lnTo>
                  <a:pt x="246349" y="192493"/>
                </a:lnTo>
                <a:lnTo>
                  <a:pt x="189365" y="243123"/>
                </a:lnTo>
                <a:lnTo>
                  <a:pt x="137544" y="295913"/>
                </a:lnTo>
                <a:lnTo>
                  <a:pt x="91030" y="349343"/>
                </a:lnTo>
                <a:lnTo>
                  <a:pt x="52719" y="400112"/>
                </a:lnTo>
                <a:lnTo>
                  <a:pt x="27246" y="452016"/>
                </a:lnTo>
                <a:lnTo>
                  <a:pt x="4393" y="515031"/>
                </a:lnTo>
                <a:lnTo>
                  <a:pt x="0" y="561975"/>
                </a:lnTo>
                <a:lnTo>
                  <a:pt x="10193" y="620903"/>
                </a:lnTo>
                <a:lnTo>
                  <a:pt x="37818" y="681359"/>
                </a:lnTo>
                <a:lnTo>
                  <a:pt x="86921" y="740725"/>
                </a:lnTo>
                <a:lnTo>
                  <a:pt x="133244" y="784046"/>
                </a:lnTo>
                <a:lnTo>
                  <a:pt x="188007" y="827113"/>
                </a:lnTo>
                <a:lnTo>
                  <a:pt x="244607" y="868911"/>
                </a:lnTo>
                <a:lnTo>
                  <a:pt x="307673" y="912530"/>
                </a:lnTo>
                <a:lnTo>
                  <a:pt x="345503" y="9381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86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2CFCB-8994-4705-9CFB-A6E6B455BC8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729613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7A42E3-FBB7-49A2-821D-0F99D497B350}"/>
              </a:ext>
            </a:extLst>
          </p:cNvPr>
          <p:cNvSpPr txBox="1"/>
          <p:nvPr/>
        </p:nvSpPr>
        <p:spPr>
          <a:xfrm>
            <a:off x="203200" y="177800"/>
            <a:ext cx="9359900" cy="178510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u="sng">
                <a:solidFill>
                  <a:srgbClr val="0000FF"/>
                </a:solidFill>
                <a:latin typeface="Baskerville Old Face - 36"/>
              </a:rPr>
              <a:t>Determine actual speed</a:t>
            </a:r>
          </a:p>
          <a:p>
            <a:r>
              <a:rPr lang="en-US" u="sng">
                <a:solidFill>
                  <a:srgbClr val="0000FF"/>
                </a:solidFill>
                <a:latin typeface="Baskerville Old Face - 36"/>
              </a:rPr>
              <a:t>k</a:t>
            </a:r>
            <a:r>
              <a:rPr lang="en-US">
                <a:solidFill>
                  <a:srgbClr val="0000FF"/>
                </a:solidFill>
                <a:latin typeface="Baskerville Old Face - 36"/>
              </a:rPr>
              <a:t> =</a:t>
            </a:r>
          </a:p>
          <a:p>
            <a:r>
              <a:rPr lang="en-US">
                <a:solidFill>
                  <a:srgbClr val="0000FF"/>
                </a:solidFill>
                <a:latin typeface="Baskerville Old Face - 36"/>
              </a:rPr>
              <a:t>A</a:t>
            </a:r>
            <a:r>
              <a:rPr lang="en-US" sz="1400">
                <a:solidFill>
                  <a:srgbClr val="0000FF"/>
                </a:solidFill>
                <a:latin typeface="Baskerville Old Face - 28"/>
              </a:rPr>
              <a:t>ctual mileage = k * speedometer reading</a:t>
            </a:r>
          </a:p>
          <a:p>
            <a:r>
              <a:rPr lang="en-US" sz="1400">
                <a:solidFill>
                  <a:srgbClr val="0000FF"/>
                </a:solidFill>
                <a:latin typeface="Baskerville Old Face - 28"/>
              </a:rPr>
              <a:t>Using data from example #2 on notes, answer the following:  </a:t>
            </a:r>
          </a:p>
          <a:p>
            <a:r>
              <a:rPr lang="en-US" sz="1400">
                <a:solidFill>
                  <a:srgbClr val="0000FF"/>
                </a:solidFill>
                <a:latin typeface="Baskerville Old Face - 28"/>
              </a:rPr>
              <a:t>If the speedometer reading is 65 mph, how fast were you really  ​driving?</a:t>
            </a:r>
          </a:p>
          <a:p>
            <a:endParaRPr lang="en-US" sz="1400">
              <a:solidFill>
                <a:srgbClr val="0000FF"/>
              </a:solidFill>
              <a:latin typeface="Baskerville Old Face - 28"/>
            </a:endParaRPr>
          </a:p>
          <a:p>
            <a:endParaRPr lang="en-US" sz="1400">
              <a:solidFill>
                <a:srgbClr val="0000FF"/>
              </a:solidFill>
              <a:latin typeface="Baskerville Old Face - 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E6EAC3-608A-4102-9313-B4F8EEAAA503}"/>
              </a:ext>
            </a:extLst>
          </p:cNvPr>
          <p:cNvCxnSpPr/>
          <p:nvPr/>
        </p:nvCxnSpPr>
        <p:spPr>
          <a:xfrm>
            <a:off x="64135" y="2263267"/>
            <a:ext cx="10045065" cy="0"/>
          </a:xfrm>
          <a:prstGeom prst="line">
            <a:avLst/>
          </a:prstGeom>
          <a:ln w="76200" cap="flat" cmpd="sng" algn="ctr">
            <a:solidFill>
              <a:srgbClr val="FF00FF"/>
            </a:solidFill>
            <a:prstDash val="dashDot"/>
            <a:miter lim="800000"/>
            <a:headEnd type="diamond" w="med" len="sm"/>
            <a:tailEnd type="diamond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2DA7141-1B42-45CE-A73D-337ADEA31C11}"/>
              </a:ext>
            </a:extLst>
          </p:cNvPr>
          <p:cNvSpPr txBox="1"/>
          <p:nvPr/>
        </p:nvSpPr>
        <p:spPr>
          <a:xfrm>
            <a:off x="2616200" y="7277100"/>
            <a:ext cx="4650333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South Cobb wireless</a:t>
            </a:r>
          </a:p>
          <a:p>
            <a:endParaRPr lang="en-US">
              <a:solidFill>
                <a:srgbClr val="000000"/>
              </a:solidFill>
              <a:latin typeface="Arial - 36"/>
            </a:endParaRPr>
          </a:p>
          <a:p>
            <a:r>
              <a:rPr lang="en-US">
                <a:solidFill>
                  <a:srgbClr val="000000"/>
                </a:solidFill>
                <a:latin typeface="Arial - 36"/>
              </a:rPr>
              <a:t>Username: Student ID</a:t>
            </a:r>
          </a:p>
          <a:p>
            <a:r>
              <a:rPr lang="en-US">
                <a:solidFill>
                  <a:srgbClr val="000000"/>
                </a:solidFill>
                <a:latin typeface="Arial - 36"/>
              </a:rPr>
              <a:t>password: Cobb2018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292433-371F-483E-87E4-15DD4B2B3174}"/>
              </a:ext>
            </a:extLst>
          </p:cNvPr>
          <p:cNvSpPr/>
          <p:nvPr/>
        </p:nvSpPr>
        <p:spPr>
          <a:xfrm>
            <a:off x="1321015" y="1895611"/>
            <a:ext cx="1031037" cy="32212"/>
          </a:xfrm>
          <a:custGeom>
            <a:avLst/>
            <a:gdLst/>
            <a:ahLst/>
            <a:cxnLst/>
            <a:rect l="0" t="0" r="0" b="0"/>
            <a:pathLst>
              <a:path w="1031037" h="32212">
                <a:moveTo>
                  <a:pt x="0" y="21471"/>
                </a:moveTo>
                <a:lnTo>
                  <a:pt x="21774" y="19881"/>
                </a:lnTo>
                <a:lnTo>
                  <a:pt x="76582" y="11962"/>
                </a:lnTo>
                <a:lnTo>
                  <a:pt x="131797" y="6349"/>
                </a:lnTo>
                <a:lnTo>
                  <a:pt x="191563" y="5419"/>
                </a:lnTo>
                <a:lnTo>
                  <a:pt x="254074" y="5367"/>
                </a:lnTo>
                <a:lnTo>
                  <a:pt x="316875" y="5362"/>
                </a:lnTo>
                <a:lnTo>
                  <a:pt x="379481" y="5362"/>
                </a:lnTo>
                <a:lnTo>
                  <a:pt x="438880" y="5362"/>
                </a:lnTo>
                <a:lnTo>
                  <a:pt x="500026" y="5362"/>
                </a:lnTo>
                <a:lnTo>
                  <a:pt x="553189" y="3771"/>
                </a:lnTo>
                <a:lnTo>
                  <a:pt x="610509" y="489"/>
                </a:lnTo>
                <a:lnTo>
                  <a:pt x="668508" y="57"/>
                </a:lnTo>
                <a:lnTo>
                  <a:pt x="724586" y="0"/>
                </a:lnTo>
                <a:lnTo>
                  <a:pt x="787764" y="1583"/>
                </a:lnTo>
                <a:lnTo>
                  <a:pt x="844535" y="6621"/>
                </a:lnTo>
                <a:lnTo>
                  <a:pt x="903402" y="10491"/>
                </a:lnTo>
                <a:lnTo>
                  <a:pt x="966288" y="19280"/>
                </a:lnTo>
                <a:lnTo>
                  <a:pt x="1026055" y="30722"/>
                </a:lnTo>
                <a:lnTo>
                  <a:pt x="1031036" y="3221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F8990A-3D98-4A99-890F-64F71E0EA68C}"/>
              </a:ext>
            </a:extLst>
          </p:cNvPr>
          <p:cNvGrpSpPr/>
          <p:nvPr/>
        </p:nvGrpSpPr>
        <p:grpSpPr>
          <a:xfrm>
            <a:off x="1353235" y="1261876"/>
            <a:ext cx="1412305" cy="467258"/>
            <a:chOff x="1353235" y="1261876"/>
            <a:chExt cx="1412305" cy="46725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2290FD-C640-4D7A-A69A-11EB8ECA06CD}"/>
                </a:ext>
              </a:extLst>
            </p:cNvPr>
            <p:cNvSpPr/>
            <p:nvPr/>
          </p:nvSpPr>
          <p:spPr>
            <a:xfrm>
              <a:off x="1353235" y="1424724"/>
              <a:ext cx="234777" cy="211414"/>
            </a:xfrm>
            <a:custGeom>
              <a:avLst/>
              <a:gdLst/>
              <a:ahLst/>
              <a:cxnLst/>
              <a:rect l="0" t="0" r="0" b="0"/>
              <a:pathLst>
                <a:path w="234777" h="211414">
                  <a:moveTo>
                    <a:pt x="214799" y="3690"/>
                  </a:moveTo>
                  <a:lnTo>
                    <a:pt x="200147" y="0"/>
                  </a:lnTo>
                  <a:lnTo>
                    <a:pt x="142274" y="2755"/>
                  </a:lnTo>
                  <a:lnTo>
                    <a:pt x="84128" y="16254"/>
                  </a:lnTo>
                  <a:lnTo>
                    <a:pt x="37729" y="32133"/>
                  </a:lnTo>
                  <a:lnTo>
                    <a:pt x="32313" y="35182"/>
                  </a:lnTo>
                  <a:lnTo>
                    <a:pt x="32878" y="37215"/>
                  </a:lnTo>
                  <a:lnTo>
                    <a:pt x="51839" y="40075"/>
                  </a:lnTo>
                  <a:lnTo>
                    <a:pt x="107867" y="47051"/>
                  </a:lnTo>
                  <a:lnTo>
                    <a:pt x="165453" y="57431"/>
                  </a:lnTo>
                  <a:lnTo>
                    <a:pt x="208122" y="72617"/>
                  </a:lnTo>
                  <a:lnTo>
                    <a:pt x="222301" y="82719"/>
                  </a:lnTo>
                  <a:lnTo>
                    <a:pt x="231209" y="96120"/>
                  </a:lnTo>
                  <a:lnTo>
                    <a:pt x="234776" y="117129"/>
                  </a:lnTo>
                  <a:lnTo>
                    <a:pt x="230838" y="133663"/>
                  </a:lnTo>
                  <a:lnTo>
                    <a:pt x="218557" y="156561"/>
                  </a:lnTo>
                  <a:lnTo>
                    <a:pt x="198371" y="177484"/>
                  </a:lnTo>
                  <a:lnTo>
                    <a:pt x="155015" y="198605"/>
                  </a:lnTo>
                  <a:lnTo>
                    <a:pt x="104909" y="211413"/>
                  </a:lnTo>
                  <a:lnTo>
                    <a:pt x="52413" y="211379"/>
                  </a:lnTo>
                  <a:lnTo>
                    <a:pt x="38808" y="207573"/>
                  </a:lnTo>
                  <a:lnTo>
                    <a:pt x="0" y="180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7B51FA7-6D15-425D-80C6-4EF2FA5E5F6C}"/>
                </a:ext>
              </a:extLst>
            </p:cNvPr>
            <p:cNvSpPr/>
            <p:nvPr/>
          </p:nvSpPr>
          <p:spPr>
            <a:xfrm>
              <a:off x="1718393" y="1385455"/>
              <a:ext cx="26425" cy="343679"/>
            </a:xfrm>
            <a:custGeom>
              <a:avLst/>
              <a:gdLst/>
              <a:ahLst/>
              <a:cxnLst/>
              <a:rect l="0" t="0" r="0" b="0"/>
              <a:pathLst>
                <a:path w="26425" h="343679">
                  <a:moveTo>
                    <a:pt x="0" y="0"/>
                  </a:moveTo>
                  <a:lnTo>
                    <a:pt x="12265" y="14054"/>
                  </a:lnTo>
                  <a:lnTo>
                    <a:pt x="21998" y="35456"/>
                  </a:lnTo>
                  <a:lnTo>
                    <a:pt x="26424" y="93491"/>
                  </a:lnTo>
                  <a:lnTo>
                    <a:pt x="20984" y="155805"/>
                  </a:lnTo>
                  <a:lnTo>
                    <a:pt x="8921" y="215533"/>
                  </a:lnTo>
                  <a:lnTo>
                    <a:pt x="1258" y="278866"/>
                  </a:lnTo>
                  <a:lnTo>
                    <a:pt x="111" y="327484"/>
                  </a:lnTo>
                  <a:lnTo>
                    <a:pt x="0" y="3436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F5E577F-AF28-4AA8-8653-71E9304EEA0F}"/>
                </a:ext>
              </a:extLst>
            </p:cNvPr>
            <p:cNvSpPr/>
            <p:nvPr/>
          </p:nvSpPr>
          <p:spPr>
            <a:xfrm>
              <a:off x="1729133" y="1348283"/>
              <a:ext cx="165973" cy="128462"/>
            </a:xfrm>
            <a:custGeom>
              <a:avLst/>
              <a:gdLst/>
              <a:ahLst/>
              <a:cxnLst/>
              <a:rect l="0" t="0" r="0" b="0"/>
              <a:pathLst>
                <a:path w="165973" h="128462">
                  <a:moveTo>
                    <a:pt x="0" y="21062"/>
                  </a:moveTo>
                  <a:lnTo>
                    <a:pt x="5702" y="12509"/>
                  </a:lnTo>
                  <a:lnTo>
                    <a:pt x="13274" y="6719"/>
                  </a:lnTo>
                  <a:lnTo>
                    <a:pt x="23203" y="2754"/>
                  </a:lnTo>
                  <a:lnTo>
                    <a:pt x="55952" y="0"/>
                  </a:lnTo>
                  <a:lnTo>
                    <a:pt x="95640" y="7093"/>
                  </a:lnTo>
                  <a:lnTo>
                    <a:pt x="143739" y="27837"/>
                  </a:lnTo>
                  <a:lnTo>
                    <a:pt x="161657" y="42958"/>
                  </a:lnTo>
                  <a:lnTo>
                    <a:pt x="164454" y="49382"/>
                  </a:lnTo>
                  <a:lnTo>
                    <a:pt x="165972" y="64476"/>
                  </a:lnTo>
                  <a:lnTo>
                    <a:pt x="163751" y="71485"/>
                  </a:lnTo>
                  <a:lnTo>
                    <a:pt x="154919" y="84045"/>
                  </a:lnTo>
                  <a:lnTo>
                    <a:pt x="134090" y="101810"/>
                  </a:lnTo>
                  <a:lnTo>
                    <a:pt x="75178" y="124842"/>
                  </a:lnTo>
                  <a:lnTo>
                    <a:pt x="37590" y="1284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0CCF442-F27D-482A-A7AB-7C00C5298FEF}"/>
                </a:ext>
              </a:extLst>
            </p:cNvPr>
            <p:cNvSpPr/>
            <p:nvPr/>
          </p:nvSpPr>
          <p:spPr>
            <a:xfrm>
              <a:off x="1986892" y="1340205"/>
              <a:ext cx="139231" cy="136540"/>
            </a:xfrm>
            <a:custGeom>
              <a:avLst/>
              <a:gdLst/>
              <a:ahLst/>
              <a:cxnLst/>
              <a:rect l="0" t="0" r="0" b="0"/>
              <a:pathLst>
                <a:path w="139231" h="136540">
                  <a:moveTo>
                    <a:pt x="0" y="66729"/>
                  </a:moveTo>
                  <a:lnTo>
                    <a:pt x="19116" y="62479"/>
                  </a:lnTo>
                  <a:lnTo>
                    <a:pt x="77783" y="57116"/>
                  </a:lnTo>
                  <a:lnTo>
                    <a:pt x="116217" y="42694"/>
                  </a:lnTo>
                  <a:lnTo>
                    <a:pt x="128025" y="35959"/>
                  </a:lnTo>
                  <a:lnTo>
                    <a:pt x="136058" y="27397"/>
                  </a:lnTo>
                  <a:lnTo>
                    <a:pt x="139035" y="22608"/>
                  </a:lnTo>
                  <a:lnTo>
                    <a:pt x="139230" y="17625"/>
                  </a:lnTo>
                  <a:lnTo>
                    <a:pt x="134673" y="7316"/>
                  </a:lnTo>
                  <a:lnTo>
                    <a:pt x="129162" y="3850"/>
                  </a:lnTo>
                  <a:lnTo>
                    <a:pt x="113492" y="0"/>
                  </a:lnTo>
                  <a:lnTo>
                    <a:pt x="87394" y="3534"/>
                  </a:lnTo>
                  <a:lnTo>
                    <a:pt x="69318" y="12139"/>
                  </a:lnTo>
                  <a:lnTo>
                    <a:pt x="51923" y="26931"/>
                  </a:lnTo>
                  <a:lnTo>
                    <a:pt x="29467" y="58431"/>
                  </a:lnTo>
                  <a:lnTo>
                    <a:pt x="23847" y="79453"/>
                  </a:lnTo>
                  <a:lnTo>
                    <a:pt x="24848" y="85952"/>
                  </a:lnTo>
                  <a:lnTo>
                    <a:pt x="30734" y="97946"/>
                  </a:lnTo>
                  <a:lnTo>
                    <a:pt x="40907" y="106061"/>
                  </a:lnTo>
                  <a:lnTo>
                    <a:pt x="94999" y="126961"/>
                  </a:lnTo>
                  <a:lnTo>
                    <a:pt x="134250" y="1365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B87C85-4668-4A87-8E52-C4EE99196D19}"/>
                </a:ext>
              </a:extLst>
            </p:cNvPr>
            <p:cNvSpPr/>
            <p:nvPr/>
          </p:nvSpPr>
          <p:spPr>
            <a:xfrm>
              <a:off x="2244651" y="1335834"/>
              <a:ext cx="129222" cy="124801"/>
            </a:xfrm>
            <a:custGeom>
              <a:avLst/>
              <a:gdLst/>
              <a:ahLst/>
              <a:cxnLst/>
              <a:rect l="0" t="0" r="0" b="0"/>
              <a:pathLst>
                <a:path w="129222" h="124801">
                  <a:moveTo>
                    <a:pt x="0" y="65730"/>
                  </a:moveTo>
                  <a:lnTo>
                    <a:pt x="63116" y="61107"/>
                  </a:lnTo>
                  <a:lnTo>
                    <a:pt x="83936" y="57731"/>
                  </a:lnTo>
                  <a:lnTo>
                    <a:pt x="117966" y="40283"/>
                  </a:lnTo>
                  <a:lnTo>
                    <a:pt x="125620" y="31747"/>
                  </a:lnTo>
                  <a:lnTo>
                    <a:pt x="128497" y="26965"/>
                  </a:lnTo>
                  <a:lnTo>
                    <a:pt x="129221" y="21987"/>
                  </a:lnTo>
                  <a:lnTo>
                    <a:pt x="126843" y="11682"/>
                  </a:lnTo>
                  <a:lnTo>
                    <a:pt x="123942" y="7622"/>
                  </a:lnTo>
                  <a:lnTo>
                    <a:pt x="115945" y="1519"/>
                  </a:lnTo>
                  <a:lnTo>
                    <a:pt x="106424" y="0"/>
                  </a:lnTo>
                  <a:lnTo>
                    <a:pt x="85727" y="3886"/>
                  </a:lnTo>
                  <a:lnTo>
                    <a:pt x="69753" y="14391"/>
                  </a:lnTo>
                  <a:lnTo>
                    <a:pt x="52606" y="30883"/>
                  </a:lnTo>
                  <a:lnTo>
                    <a:pt x="39319" y="55886"/>
                  </a:lnTo>
                  <a:lnTo>
                    <a:pt x="36952" y="62747"/>
                  </a:lnTo>
                  <a:lnTo>
                    <a:pt x="37506" y="76736"/>
                  </a:lnTo>
                  <a:lnTo>
                    <a:pt x="41729" y="89715"/>
                  </a:lnTo>
                  <a:lnTo>
                    <a:pt x="47584" y="99461"/>
                  </a:lnTo>
                  <a:lnTo>
                    <a:pt x="77328" y="117567"/>
                  </a:lnTo>
                  <a:lnTo>
                    <a:pt x="91290" y="12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FC0F94-8729-48D5-93E9-3117C2536E8A}"/>
                </a:ext>
              </a:extLst>
            </p:cNvPr>
            <p:cNvSpPr/>
            <p:nvPr/>
          </p:nvSpPr>
          <p:spPr>
            <a:xfrm>
              <a:off x="2506519" y="1261876"/>
              <a:ext cx="259021" cy="279309"/>
            </a:xfrm>
            <a:custGeom>
              <a:avLst/>
              <a:gdLst/>
              <a:ahLst/>
              <a:cxnLst/>
              <a:rect l="0" t="0" r="0" b="0"/>
              <a:pathLst>
                <a:path w="259021" h="279309">
                  <a:moveTo>
                    <a:pt x="114031" y="96729"/>
                  </a:moveTo>
                  <a:lnTo>
                    <a:pt x="104860" y="84464"/>
                  </a:lnTo>
                  <a:lnTo>
                    <a:pt x="96231" y="77157"/>
                  </a:lnTo>
                  <a:lnTo>
                    <a:pt x="81656" y="73113"/>
                  </a:lnTo>
                  <a:lnTo>
                    <a:pt x="63842" y="72510"/>
                  </a:lnTo>
                  <a:lnTo>
                    <a:pt x="38830" y="78879"/>
                  </a:lnTo>
                  <a:lnTo>
                    <a:pt x="27704" y="85017"/>
                  </a:lnTo>
                  <a:lnTo>
                    <a:pt x="11881" y="100882"/>
                  </a:lnTo>
                  <a:lnTo>
                    <a:pt x="1557" y="117848"/>
                  </a:lnTo>
                  <a:lnTo>
                    <a:pt x="0" y="131971"/>
                  </a:lnTo>
                  <a:lnTo>
                    <a:pt x="1894" y="146402"/>
                  </a:lnTo>
                  <a:lnTo>
                    <a:pt x="6713" y="156793"/>
                  </a:lnTo>
                  <a:lnTo>
                    <a:pt x="18987" y="169352"/>
                  </a:lnTo>
                  <a:lnTo>
                    <a:pt x="44434" y="186326"/>
                  </a:lnTo>
                  <a:lnTo>
                    <a:pt x="103436" y="204084"/>
                  </a:lnTo>
                  <a:lnTo>
                    <a:pt x="117078" y="206495"/>
                  </a:lnTo>
                  <a:lnTo>
                    <a:pt x="140422" y="203181"/>
                  </a:lnTo>
                  <a:lnTo>
                    <a:pt x="160037" y="195296"/>
                  </a:lnTo>
                  <a:lnTo>
                    <a:pt x="184840" y="179445"/>
                  </a:lnTo>
                  <a:lnTo>
                    <a:pt x="197396" y="159888"/>
                  </a:lnTo>
                  <a:lnTo>
                    <a:pt x="208042" y="132740"/>
                  </a:lnTo>
                  <a:lnTo>
                    <a:pt x="215278" y="69819"/>
                  </a:lnTo>
                  <a:lnTo>
                    <a:pt x="211704" y="14605"/>
                  </a:lnTo>
                  <a:lnTo>
                    <a:pt x="208556" y="1756"/>
                  </a:lnTo>
                  <a:lnTo>
                    <a:pt x="206880" y="0"/>
                  </a:lnTo>
                  <a:lnTo>
                    <a:pt x="205167" y="1217"/>
                  </a:lnTo>
                  <a:lnTo>
                    <a:pt x="201672" y="9529"/>
                  </a:lnTo>
                  <a:lnTo>
                    <a:pt x="195632" y="44768"/>
                  </a:lnTo>
                  <a:lnTo>
                    <a:pt x="205501" y="107938"/>
                  </a:lnTo>
                  <a:lnTo>
                    <a:pt x="219258" y="162801"/>
                  </a:lnTo>
                  <a:lnTo>
                    <a:pt x="239641" y="220564"/>
                  </a:lnTo>
                  <a:lnTo>
                    <a:pt x="259020" y="2793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985F30-30AD-456F-8F83-7BB6FE1EF796}"/>
              </a:ext>
            </a:extLst>
          </p:cNvPr>
          <p:cNvGrpSpPr/>
          <p:nvPr/>
        </p:nvGrpSpPr>
        <p:grpSpPr>
          <a:xfrm>
            <a:off x="2330571" y="3682529"/>
            <a:ext cx="919713" cy="461809"/>
            <a:chOff x="2330571" y="3682529"/>
            <a:chExt cx="919713" cy="46180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73325C8-A7F9-4C20-98D7-4FA82ABE02E0}"/>
                </a:ext>
              </a:extLst>
            </p:cNvPr>
            <p:cNvSpPr/>
            <p:nvPr/>
          </p:nvSpPr>
          <p:spPr>
            <a:xfrm>
              <a:off x="2330571" y="4059704"/>
              <a:ext cx="1" cy="16111"/>
            </a:xfrm>
            <a:custGeom>
              <a:avLst/>
              <a:gdLst/>
              <a:ahLst/>
              <a:cxnLst/>
              <a:rect l="0" t="0" r="0" b="0"/>
              <a:pathLst>
                <a:path w="1" h="16111">
                  <a:moveTo>
                    <a:pt x="0" y="0"/>
                  </a:moveTo>
                  <a:lnTo>
                    <a:pt x="0" y="161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6343F2-1B95-4619-855A-DB56F92C5096}"/>
                </a:ext>
              </a:extLst>
            </p:cNvPr>
            <p:cNvSpPr/>
            <p:nvPr/>
          </p:nvSpPr>
          <p:spPr>
            <a:xfrm>
              <a:off x="2561930" y="3734997"/>
              <a:ext cx="242289" cy="409341"/>
            </a:xfrm>
            <a:custGeom>
              <a:avLst/>
              <a:gdLst/>
              <a:ahLst/>
              <a:cxnLst/>
              <a:rect l="0" t="0" r="0" b="0"/>
              <a:pathLst>
                <a:path w="242289" h="409341">
                  <a:moveTo>
                    <a:pt x="225089" y="115278"/>
                  </a:moveTo>
                  <a:lnTo>
                    <a:pt x="227940" y="106725"/>
                  </a:lnTo>
                  <a:lnTo>
                    <a:pt x="226862" y="90004"/>
                  </a:lnTo>
                  <a:lnTo>
                    <a:pt x="216865" y="64166"/>
                  </a:lnTo>
                  <a:lnTo>
                    <a:pt x="199889" y="42465"/>
                  </a:lnTo>
                  <a:lnTo>
                    <a:pt x="174678" y="24064"/>
                  </a:lnTo>
                  <a:lnTo>
                    <a:pt x="137867" y="8357"/>
                  </a:lnTo>
                  <a:lnTo>
                    <a:pt x="88973" y="0"/>
                  </a:lnTo>
                  <a:lnTo>
                    <a:pt x="67547" y="837"/>
                  </a:lnTo>
                  <a:lnTo>
                    <a:pt x="32082" y="9836"/>
                  </a:lnTo>
                  <a:lnTo>
                    <a:pt x="18603" y="17939"/>
                  </a:lnTo>
                  <a:lnTo>
                    <a:pt x="4201" y="30748"/>
                  </a:lnTo>
                  <a:lnTo>
                    <a:pt x="1457" y="37445"/>
                  </a:lnTo>
                  <a:lnTo>
                    <a:pt x="0" y="54432"/>
                  </a:lnTo>
                  <a:lnTo>
                    <a:pt x="2932" y="69142"/>
                  </a:lnTo>
                  <a:lnTo>
                    <a:pt x="18492" y="102440"/>
                  </a:lnTo>
                  <a:lnTo>
                    <a:pt x="59257" y="146255"/>
                  </a:lnTo>
                  <a:lnTo>
                    <a:pt x="116251" y="197112"/>
                  </a:lnTo>
                  <a:lnTo>
                    <a:pt x="176633" y="254878"/>
                  </a:lnTo>
                  <a:lnTo>
                    <a:pt x="216526" y="302106"/>
                  </a:lnTo>
                  <a:lnTo>
                    <a:pt x="241741" y="345807"/>
                  </a:lnTo>
                  <a:lnTo>
                    <a:pt x="242288" y="367886"/>
                  </a:lnTo>
                  <a:lnTo>
                    <a:pt x="235820" y="387620"/>
                  </a:lnTo>
                  <a:lnTo>
                    <a:pt x="228068" y="396026"/>
                  </a:lnTo>
                  <a:lnTo>
                    <a:pt x="208507" y="406284"/>
                  </a:lnTo>
                  <a:lnTo>
                    <a:pt x="187028" y="409340"/>
                  </a:lnTo>
                  <a:lnTo>
                    <a:pt x="167471" y="407395"/>
                  </a:lnTo>
                  <a:lnTo>
                    <a:pt x="147489" y="397338"/>
                  </a:lnTo>
                  <a:lnTo>
                    <a:pt x="132154" y="385873"/>
                  </a:lnTo>
                  <a:lnTo>
                    <a:pt x="120053" y="369216"/>
                  </a:lnTo>
                  <a:lnTo>
                    <a:pt x="114611" y="343464"/>
                  </a:lnTo>
                  <a:lnTo>
                    <a:pt x="118462" y="308062"/>
                  </a:lnTo>
                  <a:lnTo>
                    <a:pt x="124879" y="288550"/>
                  </a:lnTo>
                  <a:lnTo>
                    <a:pt x="156918" y="233786"/>
                  </a:lnTo>
                  <a:lnTo>
                    <a:pt x="197023" y="174217"/>
                  </a:lnTo>
                  <a:lnTo>
                    <a:pt x="231167" y="110745"/>
                  </a:lnTo>
                  <a:lnTo>
                    <a:pt x="238002" y="76329"/>
                  </a:lnTo>
                  <a:lnTo>
                    <a:pt x="235545" y="50369"/>
                  </a:lnTo>
                  <a:lnTo>
                    <a:pt x="230532" y="36906"/>
                  </a:lnTo>
                  <a:lnTo>
                    <a:pt x="222735" y="28139"/>
                  </a:lnTo>
                  <a:lnTo>
                    <a:pt x="211464" y="21439"/>
                  </a:lnTo>
                  <a:lnTo>
                    <a:pt x="203609" y="186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A05A62F-D117-4A6B-BE21-C8424E009710}"/>
                </a:ext>
              </a:extLst>
            </p:cNvPr>
            <p:cNvSpPr/>
            <p:nvPr/>
          </p:nvSpPr>
          <p:spPr>
            <a:xfrm>
              <a:off x="2943495" y="3682529"/>
              <a:ext cx="306789" cy="391163"/>
            </a:xfrm>
            <a:custGeom>
              <a:avLst/>
              <a:gdLst/>
              <a:ahLst/>
              <a:cxnLst/>
              <a:rect l="0" t="0" r="0" b="0"/>
              <a:pathLst>
                <a:path w="306789" h="391163">
                  <a:moveTo>
                    <a:pt x="4623" y="60346"/>
                  </a:moveTo>
                  <a:lnTo>
                    <a:pt x="933" y="46292"/>
                  </a:lnTo>
                  <a:lnTo>
                    <a:pt x="0" y="32222"/>
                  </a:lnTo>
                  <a:lnTo>
                    <a:pt x="2768" y="20798"/>
                  </a:lnTo>
                  <a:lnTo>
                    <a:pt x="5176" y="16081"/>
                  </a:lnTo>
                  <a:lnTo>
                    <a:pt x="14217" y="9248"/>
                  </a:lnTo>
                  <a:lnTo>
                    <a:pt x="42318" y="0"/>
                  </a:lnTo>
                  <a:lnTo>
                    <a:pt x="88555" y="1616"/>
                  </a:lnTo>
                  <a:lnTo>
                    <a:pt x="113221" y="8658"/>
                  </a:lnTo>
                  <a:lnTo>
                    <a:pt x="150478" y="25408"/>
                  </a:lnTo>
                  <a:lnTo>
                    <a:pt x="169849" y="44760"/>
                  </a:lnTo>
                  <a:lnTo>
                    <a:pt x="173844" y="49956"/>
                  </a:lnTo>
                  <a:lnTo>
                    <a:pt x="178282" y="62093"/>
                  </a:lnTo>
                  <a:lnTo>
                    <a:pt x="179466" y="68671"/>
                  </a:lnTo>
                  <a:lnTo>
                    <a:pt x="177599" y="80753"/>
                  </a:lnTo>
                  <a:lnTo>
                    <a:pt x="163826" y="105945"/>
                  </a:lnTo>
                  <a:lnTo>
                    <a:pt x="152549" y="115020"/>
                  </a:lnTo>
                  <a:lnTo>
                    <a:pt x="125862" y="125708"/>
                  </a:lnTo>
                  <a:lnTo>
                    <a:pt x="102382" y="129277"/>
                  </a:lnTo>
                  <a:lnTo>
                    <a:pt x="103209" y="129570"/>
                  </a:lnTo>
                  <a:lnTo>
                    <a:pt x="160037" y="137620"/>
                  </a:lnTo>
                  <a:lnTo>
                    <a:pt x="219516" y="160690"/>
                  </a:lnTo>
                  <a:lnTo>
                    <a:pt x="245054" y="175081"/>
                  </a:lnTo>
                  <a:lnTo>
                    <a:pt x="280940" y="206198"/>
                  </a:lnTo>
                  <a:lnTo>
                    <a:pt x="298232" y="232299"/>
                  </a:lnTo>
                  <a:lnTo>
                    <a:pt x="306788" y="253688"/>
                  </a:lnTo>
                  <a:lnTo>
                    <a:pt x="306699" y="275483"/>
                  </a:lnTo>
                  <a:lnTo>
                    <a:pt x="297987" y="316917"/>
                  </a:lnTo>
                  <a:lnTo>
                    <a:pt x="289904" y="331012"/>
                  </a:lnTo>
                  <a:lnTo>
                    <a:pt x="248054" y="375374"/>
                  </a:lnTo>
                  <a:lnTo>
                    <a:pt x="228768" y="386121"/>
                  </a:lnTo>
                  <a:lnTo>
                    <a:pt x="204159" y="391162"/>
                  </a:lnTo>
                  <a:lnTo>
                    <a:pt x="163411" y="387164"/>
                  </a:lnTo>
                  <a:lnTo>
                    <a:pt x="130215" y="374579"/>
                  </a:lnTo>
                  <a:lnTo>
                    <a:pt x="104408" y="357379"/>
                  </a:lnTo>
                  <a:lnTo>
                    <a:pt x="95579" y="343864"/>
                  </a:lnTo>
                  <a:lnTo>
                    <a:pt x="90543" y="3234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147CEE-9068-459C-875B-7755FE37CEF5}"/>
              </a:ext>
            </a:extLst>
          </p:cNvPr>
          <p:cNvGrpSpPr/>
          <p:nvPr/>
        </p:nvGrpSpPr>
        <p:grpSpPr>
          <a:xfrm>
            <a:off x="3379022" y="3479746"/>
            <a:ext cx="3462332" cy="1036407"/>
            <a:chOff x="3379022" y="3479746"/>
            <a:chExt cx="3462332" cy="103640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0AD79F-4A8F-4109-BE53-EE185C4F0096}"/>
                </a:ext>
              </a:extLst>
            </p:cNvPr>
            <p:cNvSpPr/>
            <p:nvPr/>
          </p:nvSpPr>
          <p:spPr>
            <a:xfrm>
              <a:off x="3379022" y="3587146"/>
              <a:ext cx="218865" cy="789388"/>
            </a:xfrm>
            <a:custGeom>
              <a:avLst/>
              <a:gdLst/>
              <a:ahLst/>
              <a:cxnLst/>
              <a:rect l="0" t="0" r="0" b="0"/>
              <a:pathLst>
                <a:path w="218865" h="789388">
                  <a:moveTo>
                    <a:pt x="106094" y="0"/>
                  </a:moveTo>
                  <a:lnTo>
                    <a:pt x="75383" y="60121"/>
                  </a:lnTo>
                  <a:lnTo>
                    <a:pt x="56809" y="114952"/>
                  </a:lnTo>
                  <a:lnTo>
                    <a:pt x="42457" y="174550"/>
                  </a:lnTo>
                  <a:lnTo>
                    <a:pt x="27006" y="231738"/>
                  </a:lnTo>
                  <a:lnTo>
                    <a:pt x="16787" y="294264"/>
                  </a:lnTo>
                  <a:lnTo>
                    <a:pt x="9473" y="347951"/>
                  </a:lnTo>
                  <a:lnTo>
                    <a:pt x="2282" y="398952"/>
                  </a:lnTo>
                  <a:lnTo>
                    <a:pt x="0" y="452936"/>
                  </a:lnTo>
                  <a:lnTo>
                    <a:pt x="4677" y="504438"/>
                  </a:lnTo>
                  <a:lnTo>
                    <a:pt x="17979" y="563692"/>
                  </a:lnTo>
                  <a:lnTo>
                    <a:pt x="38503" y="609318"/>
                  </a:lnTo>
                  <a:lnTo>
                    <a:pt x="75188" y="669876"/>
                  </a:lnTo>
                  <a:lnTo>
                    <a:pt x="128695" y="726342"/>
                  </a:lnTo>
                  <a:lnTo>
                    <a:pt x="191656" y="771531"/>
                  </a:lnTo>
                  <a:lnTo>
                    <a:pt x="218864" y="7893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ED5330-1E21-421A-AED2-0BBDC22F4F84}"/>
                </a:ext>
              </a:extLst>
            </p:cNvPr>
            <p:cNvSpPr/>
            <p:nvPr/>
          </p:nvSpPr>
          <p:spPr>
            <a:xfrm>
              <a:off x="3759099" y="3796575"/>
              <a:ext cx="431628" cy="476740"/>
            </a:xfrm>
            <a:custGeom>
              <a:avLst/>
              <a:gdLst/>
              <a:ahLst/>
              <a:cxnLst/>
              <a:rect l="0" t="0" r="0" b="0"/>
              <a:pathLst>
                <a:path w="431628" h="476740">
                  <a:moveTo>
                    <a:pt x="58956" y="0"/>
                  </a:moveTo>
                  <a:lnTo>
                    <a:pt x="50382" y="9767"/>
                  </a:lnTo>
                  <a:lnTo>
                    <a:pt x="17023" y="69788"/>
                  </a:lnTo>
                  <a:lnTo>
                    <a:pt x="9671" y="88764"/>
                  </a:lnTo>
                  <a:lnTo>
                    <a:pt x="1824" y="147051"/>
                  </a:lnTo>
                  <a:lnTo>
                    <a:pt x="0" y="209446"/>
                  </a:lnTo>
                  <a:lnTo>
                    <a:pt x="5737" y="267381"/>
                  </a:lnTo>
                  <a:lnTo>
                    <a:pt x="19153" y="316792"/>
                  </a:lnTo>
                  <a:lnTo>
                    <a:pt x="43262" y="360277"/>
                  </a:lnTo>
                  <a:lnTo>
                    <a:pt x="103331" y="418808"/>
                  </a:lnTo>
                  <a:lnTo>
                    <a:pt x="147448" y="449768"/>
                  </a:lnTo>
                  <a:lnTo>
                    <a:pt x="205254" y="469789"/>
                  </a:lnTo>
                  <a:lnTo>
                    <a:pt x="253272" y="476739"/>
                  </a:lnTo>
                  <a:lnTo>
                    <a:pt x="306478" y="470350"/>
                  </a:lnTo>
                  <a:lnTo>
                    <a:pt x="350612" y="452517"/>
                  </a:lnTo>
                  <a:lnTo>
                    <a:pt x="386201" y="423883"/>
                  </a:lnTo>
                  <a:lnTo>
                    <a:pt x="414340" y="381746"/>
                  </a:lnTo>
                  <a:lnTo>
                    <a:pt x="431172" y="333704"/>
                  </a:lnTo>
                  <a:lnTo>
                    <a:pt x="431627" y="322539"/>
                  </a:lnTo>
                  <a:lnTo>
                    <a:pt x="422136" y="280005"/>
                  </a:lnTo>
                  <a:lnTo>
                    <a:pt x="414048" y="263356"/>
                  </a:lnTo>
                  <a:lnTo>
                    <a:pt x="392646" y="242290"/>
                  </a:lnTo>
                  <a:lnTo>
                    <a:pt x="381489" y="233780"/>
                  </a:lnTo>
                  <a:lnTo>
                    <a:pt x="367381" y="229202"/>
                  </a:lnTo>
                  <a:lnTo>
                    <a:pt x="351763" y="228360"/>
                  </a:lnTo>
                  <a:lnTo>
                    <a:pt x="330149" y="234596"/>
                  </a:lnTo>
                  <a:lnTo>
                    <a:pt x="308098" y="247394"/>
                  </a:lnTo>
                  <a:lnTo>
                    <a:pt x="292074" y="261413"/>
                  </a:lnTo>
                  <a:lnTo>
                    <a:pt x="278015" y="283651"/>
                  </a:lnTo>
                  <a:lnTo>
                    <a:pt x="257688" y="342542"/>
                  </a:lnTo>
                  <a:lnTo>
                    <a:pt x="255278" y="353914"/>
                  </a:lnTo>
                  <a:lnTo>
                    <a:pt x="260066" y="384052"/>
                  </a:lnTo>
                  <a:lnTo>
                    <a:pt x="282328" y="427878"/>
                  </a:lnTo>
                  <a:lnTo>
                    <a:pt x="305975" y="4564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A81C46E-DCA2-47DF-85F1-034F1F81B66A}"/>
                </a:ext>
              </a:extLst>
            </p:cNvPr>
            <p:cNvSpPr/>
            <p:nvPr/>
          </p:nvSpPr>
          <p:spPr>
            <a:xfrm>
              <a:off x="4351272" y="3779172"/>
              <a:ext cx="362051" cy="477344"/>
            </a:xfrm>
            <a:custGeom>
              <a:avLst/>
              <a:gdLst/>
              <a:ahLst/>
              <a:cxnLst/>
              <a:rect l="0" t="0" r="0" b="0"/>
              <a:pathLst>
                <a:path w="362051" h="477344">
                  <a:moveTo>
                    <a:pt x="223950" y="60363"/>
                  </a:moveTo>
                  <a:lnTo>
                    <a:pt x="164510" y="45981"/>
                  </a:lnTo>
                  <a:lnTo>
                    <a:pt x="105897" y="28142"/>
                  </a:lnTo>
                  <a:lnTo>
                    <a:pt x="44113" y="7392"/>
                  </a:lnTo>
                  <a:lnTo>
                    <a:pt x="26073" y="249"/>
                  </a:lnTo>
                  <a:lnTo>
                    <a:pt x="21029" y="0"/>
                  </a:lnTo>
                  <a:lnTo>
                    <a:pt x="12242" y="2906"/>
                  </a:lnTo>
                  <a:lnTo>
                    <a:pt x="5950" y="11358"/>
                  </a:lnTo>
                  <a:lnTo>
                    <a:pt x="1762" y="23069"/>
                  </a:lnTo>
                  <a:lnTo>
                    <a:pt x="0" y="43678"/>
                  </a:lnTo>
                  <a:lnTo>
                    <a:pt x="3370" y="98923"/>
                  </a:lnTo>
                  <a:lnTo>
                    <a:pt x="6882" y="139513"/>
                  </a:lnTo>
                  <a:lnTo>
                    <a:pt x="15863" y="173586"/>
                  </a:lnTo>
                  <a:lnTo>
                    <a:pt x="22873" y="183874"/>
                  </a:lnTo>
                  <a:lnTo>
                    <a:pt x="27249" y="187454"/>
                  </a:lnTo>
                  <a:lnTo>
                    <a:pt x="40067" y="191431"/>
                  </a:lnTo>
                  <a:lnTo>
                    <a:pt x="64055" y="192079"/>
                  </a:lnTo>
                  <a:lnTo>
                    <a:pt x="80689" y="188713"/>
                  </a:lnTo>
                  <a:lnTo>
                    <a:pt x="107633" y="173558"/>
                  </a:lnTo>
                  <a:lnTo>
                    <a:pt x="122460" y="164110"/>
                  </a:lnTo>
                  <a:lnTo>
                    <a:pt x="167461" y="144894"/>
                  </a:lnTo>
                  <a:lnTo>
                    <a:pt x="211201" y="144550"/>
                  </a:lnTo>
                  <a:lnTo>
                    <a:pt x="246602" y="150824"/>
                  </a:lnTo>
                  <a:lnTo>
                    <a:pt x="279947" y="169185"/>
                  </a:lnTo>
                  <a:lnTo>
                    <a:pt x="303893" y="190717"/>
                  </a:lnTo>
                  <a:lnTo>
                    <a:pt x="336212" y="244358"/>
                  </a:lnTo>
                  <a:lnTo>
                    <a:pt x="358899" y="305674"/>
                  </a:lnTo>
                  <a:lnTo>
                    <a:pt x="362050" y="341408"/>
                  </a:lnTo>
                  <a:lnTo>
                    <a:pt x="352636" y="402451"/>
                  </a:lnTo>
                  <a:lnTo>
                    <a:pt x="342781" y="432367"/>
                  </a:lnTo>
                  <a:lnTo>
                    <a:pt x="329963" y="448367"/>
                  </a:lnTo>
                  <a:lnTo>
                    <a:pt x="296157" y="471867"/>
                  </a:lnTo>
                  <a:lnTo>
                    <a:pt x="275510" y="477042"/>
                  </a:lnTo>
                  <a:lnTo>
                    <a:pt x="235764" y="477343"/>
                  </a:lnTo>
                  <a:lnTo>
                    <a:pt x="203412" y="468840"/>
                  </a:lnTo>
                  <a:lnTo>
                    <a:pt x="162583" y="445815"/>
                  </a:lnTo>
                  <a:lnTo>
                    <a:pt x="106111" y="394017"/>
                  </a:lnTo>
                  <a:lnTo>
                    <a:pt x="89700" y="3718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7860387-80F1-47B5-A0DC-125474CBA1DD}"/>
                </a:ext>
              </a:extLst>
            </p:cNvPr>
            <p:cNvSpPr/>
            <p:nvPr/>
          </p:nvSpPr>
          <p:spPr>
            <a:xfrm>
              <a:off x="4773911" y="3522706"/>
              <a:ext cx="5371" cy="10741"/>
            </a:xfrm>
            <a:custGeom>
              <a:avLst/>
              <a:gdLst/>
              <a:ahLst/>
              <a:cxnLst/>
              <a:rect l="0" t="0" r="0" b="0"/>
              <a:pathLst>
                <a:path w="5371" h="10741">
                  <a:moveTo>
                    <a:pt x="0" y="0"/>
                  </a:moveTo>
                  <a:lnTo>
                    <a:pt x="5370" y="10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C7B54EE-B3E3-43B6-8170-9F9E68F9E04A}"/>
                </a:ext>
              </a:extLst>
            </p:cNvPr>
            <p:cNvSpPr/>
            <p:nvPr/>
          </p:nvSpPr>
          <p:spPr>
            <a:xfrm>
              <a:off x="4910871" y="3893650"/>
              <a:ext cx="518178" cy="439924"/>
            </a:xfrm>
            <a:custGeom>
              <a:avLst/>
              <a:gdLst/>
              <a:ahLst/>
              <a:cxnLst/>
              <a:rect l="0" t="0" r="0" b="0"/>
              <a:pathLst>
                <a:path w="518178" h="439924">
                  <a:moveTo>
                    <a:pt x="2660" y="26434"/>
                  </a:moveTo>
                  <a:lnTo>
                    <a:pt x="2660" y="87742"/>
                  </a:lnTo>
                  <a:lnTo>
                    <a:pt x="2063" y="148032"/>
                  </a:lnTo>
                  <a:lnTo>
                    <a:pt x="0" y="176770"/>
                  </a:lnTo>
                  <a:lnTo>
                    <a:pt x="3153" y="229896"/>
                  </a:lnTo>
                  <a:lnTo>
                    <a:pt x="4182" y="230095"/>
                  </a:lnTo>
                  <a:lnTo>
                    <a:pt x="6916" y="225544"/>
                  </a:lnTo>
                  <a:lnTo>
                    <a:pt x="28402" y="169276"/>
                  </a:lnTo>
                  <a:lnTo>
                    <a:pt x="52946" y="108900"/>
                  </a:lnTo>
                  <a:lnTo>
                    <a:pt x="85004" y="51110"/>
                  </a:lnTo>
                  <a:lnTo>
                    <a:pt x="102900" y="10819"/>
                  </a:lnTo>
                  <a:lnTo>
                    <a:pt x="107673" y="7672"/>
                  </a:lnTo>
                  <a:lnTo>
                    <a:pt x="119341" y="5764"/>
                  </a:lnTo>
                  <a:lnTo>
                    <a:pt x="124003" y="8478"/>
                  </a:lnTo>
                  <a:lnTo>
                    <a:pt x="130776" y="19448"/>
                  </a:lnTo>
                  <a:lnTo>
                    <a:pt x="147549" y="75644"/>
                  </a:lnTo>
                  <a:lnTo>
                    <a:pt x="163024" y="137466"/>
                  </a:lnTo>
                  <a:lnTo>
                    <a:pt x="178918" y="195742"/>
                  </a:lnTo>
                  <a:lnTo>
                    <a:pt x="199498" y="254207"/>
                  </a:lnTo>
                  <a:lnTo>
                    <a:pt x="215896" y="283780"/>
                  </a:lnTo>
                  <a:lnTo>
                    <a:pt x="232178" y="297330"/>
                  </a:lnTo>
                  <a:lnTo>
                    <a:pt x="243690" y="300374"/>
                  </a:lnTo>
                  <a:lnTo>
                    <a:pt x="249266" y="300351"/>
                  </a:lnTo>
                  <a:lnTo>
                    <a:pt x="258644" y="297142"/>
                  </a:lnTo>
                  <a:lnTo>
                    <a:pt x="266790" y="291142"/>
                  </a:lnTo>
                  <a:lnTo>
                    <a:pt x="288989" y="261784"/>
                  </a:lnTo>
                  <a:lnTo>
                    <a:pt x="317696" y="199644"/>
                  </a:lnTo>
                  <a:lnTo>
                    <a:pt x="334555" y="143477"/>
                  </a:lnTo>
                  <a:lnTo>
                    <a:pt x="347880" y="87512"/>
                  </a:lnTo>
                  <a:lnTo>
                    <a:pt x="351372" y="27912"/>
                  </a:lnTo>
                  <a:lnTo>
                    <a:pt x="345907" y="3205"/>
                  </a:lnTo>
                  <a:lnTo>
                    <a:pt x="343068" y="208"/>
                  </a:lnTo>
                  <a:lnTo>
                    <a:pt x="339981" y="0"/>
                  </a:lnTo>
                  <a:lnTo>
                    <a:pt x="336731" y="1652"/>
                  </a:lnTo>
                  <a:lnTo>
                    <a:pt x="331527" y="16215"/>
                  </a:lnTo>
                  <a:lnTo>
                    <a:pt x="326333" y="65773"/>
                  </a:lnTo>
                  <a:lnTo>
                    <a:pt x="329598" y="120805"/>
                  </a:lnTo>
                  <a:lnTo>
                    <a:pt x="341829" y="179675"/>
                  </a:lnTo>
                  <a:lnTo>
                    <a:pt x="352607" y="231792"/>
                  </a:lnTo>
                  <a:lnTo>
                    <a:pt x="376673" y="290619"/>
                  </a:lnTo>
                  <a:lnTo>
                    <a:pt x="398208" y="337041"/>
                  </a:lnTo>
                  <a:lnTo>
                    <a:pt x="439572" y="391933"/>
                  </a:lnTo>
                  <a:lnTo>
                    <a:pt x="475238" y="421559"/>
                  </a:lnTo>
                  <a:lnTo>
                    <a:pt x="518177" y="4399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ECBF80-F1D2-4E9D-9BEB-999DCFCD3530}"/>
                </a:ext>
              </a:extLst>
            </p:cNvPr>
            <p:cNvSpPr/>
            <p:nvPr/>
          </p:nvSpPr>
          <p:spPr>
            <a:xfrm>
              <a:off x="5488118" y="3887865"/>
              <a:ext cx="91291" cy="628288"/>
            </a:xfrm>
            <a:custGeom>
              <a:avLst/>
              <a:gdLst/>
              <a:ahLst/>
              <a:cxnLst/>
              <a:rect l="0" t="0" r="0" b="0"/>
              <a:pathLst>
                <a:path w="91291" h="628288">
                  <a:moveTo>
                    <a:pt x="0" y="0"/>
                  </a:moveTo>
                  <a:lnTo>
                    <a:pt x="4251" y="61027"/>
                  </a:lnTo>
                  <a:lnTo>
                    <a:pt x="13201" y="117911"/>
                  </a:lnTo>
                  <a:lnTo>
                    <a:pt x="21259" y="174092"/>
                  </a:lnTo>
                  <a:lnTo>
                    <a:pt x="31447" y="236724"/>
                  </a:lnTo>
                  <a:lnTo>
                    <a:pt x="38621" y="287591"/>
                  </a:lnTo>
                  <a:lnTo>
                    <a:pt x="47376" y="340452"/>
                  </a:lnTo>
                  <a:lnTo>
                    <a:pt x="57528" y="391052"/>
                  </a:lnTo>
                  <a:lnTo>
                    <a:pt x="65243" y="445756"/>
                  </a:lnTo>
                  <a:lnTo>
                    <a:pt x="74159" y="494980"/>
                  </a:lnTo>
                  <a:lnTo>
                    <a:pt x="83574" y="557470"/>
                  </a:lnTo>
                  <a:lnTo>
                    <a:pt x="89590" y="604907"/>
                  </a:lnTo>
                  <a:lnTo>
                    <a:pt x="91290" y="6282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E64866-7536-4825-BE85-69DF0F55539C}"/>
                </a:ext>
              </a:extLst>
            </p:cNvPr>
            <p:cNvSpPr/>
            <p:nvPr/>
          </p:nvSpPr>
          <p:spPr>
            <a:xfrm>
              <a:off x="5450529" y="3876015"/>
              <a:ext cx="344826" cy="251764"/>
            </a:xfrm>
            <a:custGeom>
              <a:avLst/>
              <a:gdLst/>
              <a:ahLst/>
              <a:cxnLst/>
              <a:rect l="0" t="0" r="0" b="0"/>
              <a:pathLst>
                <a:path w="344826" h="251764">
                  <a:moveTo>
                    <a:pt x="0" y="17220"/>
                  </a:moveTo>
                  <a:lnTo>
                    <a:pt x="2850" y="8667"/>
                  </a:lnTo>
                  <a:lnTo>
                    <a:pt x="6077" y="5552"/>
                  </a:lnTo>
                  <a:lnTo>
                    <a:pt x="16026" y="498"/>
                  </a:lnTo>
                  <a:lnTo>
                    <a:pt x="40747" y="0"/>
                  </a:lnTo>
                  <a:lnTo>
                    <a:pt x="103209" y="14492"/>
                  </a:lnTo>
                  <a:lnTo>
                    <a:pt x="158735" y="34503"/>
                  </a:lnTo>
                  <a:lnTo>
                    <a:pt x="216079" y="66175"/>
                  </a:lnTo>
                  <a:lnTo>
                    <a:pt x="272733" y="105123"/>
                  </a:lnTo>
                  <a:lnTo>
                    <a:pt x="326454" y="156746"/>
                  </a:lnTo>
                  <a:lnTo>
                    <a:pt x="343126" y="182610"/>
                  </a:lnTo>
                  <a:lnTo>
                    <a:pt x="344825" y="193949"/>
                  </a:lnTo>
                  <a:lnTo>
                    <a:pt x="342994" y="204956"/>
                  </a:lnTo>
                  <a:lnTo>
                    <a:pt x="335255" y="220619"/>
                  </a:lnTo>
                  <a:lnTo>
                    <a:pt x="328797" y="229141"/>
                  </a:lnTo>
                  <a:lnTo>
                    <a:pt x="317176" y="235314"/>
                  </a:lnTo>
                  <a:lnTo>
                    <a:pt x="255275" y="251032"/>
                  </a:lnTo>
                  <a:lnTo>
                    <a:pt x="195937" y="251763"/>
                  </a:lnTo>
                  <a:lnTo>
                    <a:pt x="138297" y="240868"/>
                  </a:lnTo>
                  <a:lnTo>
                    <a:pt x="122189" y="232718"/>
                  </a:lnTo>
                  <a:lnTo>
                    <a:pt x="106055" y="218677"/>
                  </a:lnTo>
                  <a:lnTo>
                    <a:pt x="91289" y="1997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EC680F-B49F-4D18-8C5F-8B6F0BF26558}"/>
                </a:ext>
              </a:extLst>
            </p:cNvPr>
            <p:cNvSpPr/>
            <p:nvPr/>
          </p:nvSpPr>
          <p:spPr>
            <a:xfrm>
              <a:off x="5821057" y="3624736"/>
              <a:ext cx="467189" cy="546245"/>
            </a:xfrm>
            <a:custGeom>
              <a:avLst/>
              <a:gdLst/>
              <a:ahLst/>
              <a:cxnLst/>
              <a:rect l="0" t="0" r="0" b="0"/>
              <a:pathLst>
                <a:path w="467189" h="546245">
                  <a:moveTo>
                    <a:pt x="0" y="0"/>
                  </a:moveTo>
                  <a:lnTo>
                    <a:pt x="11683" y="22297"/>
                  </a:lnTo>
                  <a:lnTo>
                    <a:pt x="32035" y="84548"/>
                  </a:lnTo>
                  <a:lnTo>
                    <a:pt x="50418" y="140520"/>
                  </a:lnTo>
                  <a:lnTo>
                    <a:pt x="68059" y="196289"/>
                  </a:lnTo>
                  <a:lnTo>
                    <a:pt x="84333" y="257914"/>
                  </a:lnTo>
                  <a:lnTo>
                    <a:pt x="98351" y="319832"/>
                  </a:lnTo>
                  <a:lnTo>
                    <a:pt x="108941" y="375587"/>
                  </a:lnTo>
                  <a:lnTo>
                    <a:pt x="112545" y="437613"/>
                  </a:lnTo>
                  <a:lnTo>
                    <a:pt x="112750" y="483436"/>
                  </a:lnTo>
                  <a:lnTo>
                    <a:pt x="121929" y="426574"/>
                  </a:lnTo>
                  <a:lnTo>
                    <a:pt x="136047" y="368760"/>
                  </a:lnTo>
                  <a:lnTo>
                    <a:pt x="146581" y="334532"/>
                  </a:lnTo>
                  <a:lnTo>
                    <a:pt x="169416" y="290638"/>
                  </a:lnTo>
                  <a:lnTo>
                    <a:pt x="184049" y="278174"/>
                  </a:lnTo>
                  <a:lnTo>
                    <a:pt x="210073" y="264863"/>
                  </a:lnTo>
                  <a:lnTo>
                    <a:pt x="217018" y="262495"/>
                  </a:lnTo>
                  <a:lnTo>
                    <a:pt x="224035" y="262707"/>
                  </a:lnTo>
                  <a:lnTo>
                    <a:pt x="238196" y="267714"/>
                  </a:lnTo>
                  <a:lnTo>
                    <a:pt x="262202" y="284741"/>
                  </a:lnTo>
                  <a:lnTo>
                    <a:pt x="266091" y="288277"/>
                  </a:lnTo>
                  <a:lnTo>
                    <a:pt x="293764" y="345657"/>
                  </a:lnTo>
                  <a:lnTo>
                    <a:pt x="314940" y="401068"/>
                  </a:lnTo>
                  <a:lnTo>
                    <a:pt x="341955" y="460517"/>
                  </a:lnTo>
                  <a:lnTo>
                    <a:pt x="378734" y="519886"/>
                  </a:lnTo>
                  <a:lnTo>
                    <a:pt x="392849" y="533850"/>
                  </a:lnTo>
                  <a:lnTo>
                    <a:pt x="408367" y="542695"/>
                  </a:lnTo>
                  <a:lnTo>
                    <a:pt x="430004" y="546244"/>
                  </a:lnTo>
                  <a:lnTo>
                    <a:pt x="467188" y="5369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72B8838-D40A-4B85-A3F0-F99E980926BE}"/>
                </a:ext>
              </a:extLst>
            </p:cNvPr>
            <p:cNvSpPr/>
            <p:nvPr/>
          </p:nvSpPr>
          <p:spPr>
            <a:xfrm>
              <a:off x="6256026" y="3479746"/>
              <a:ext cx="187586" cy="832348"/>
            </a:xfrm>
            <a:custGeom>
              <a:avLst/>
              <a:gdLst/>
              <a:ahLst/>
              <a:cxnLst/>
              <a:rect l="0" t="0" r="0" b="0"/>
              <a:pathLst>
                <a:path w="187586" h="832348">
                  <a:moveTo>
                    <a:pt x="0" y="0"/>
                  </a:moveTo>
                  <a:lnTo>
                    <a:pt x="10324" y="43768"/>
                  </a:lnTo>
                  <a:lnTo>
                    <a:pt x="33401" y="100799"/>
                  </a:lnTo>
                  <a:lnTo>
                    <a:pt x="60816" y="163000"/>
                  </a:lnTo>
                  <a:lnTo>
                    <a:pt x="85203" y="221606"/>
                  </a:lnTo>
                  <a:lnTo>
                    <a:pt x="110948" y="284893"/>
                  </a:lnTo>
                  <a:lnTo>
                    <a:pt x="128339" y="333620"/>
                  </a:lnTo>
                  <a:lnTo>
                    <a:pt x="144233" y="384984"/>
                  </a:lnTo>
                  <a:lnTo>
                    <a:pt x="157361" y="435075"/>
                  </a:lnTo>
                  <a:lnTo>
                    <a:pt x="171128" y="486844"/>
                  </a:lnTo>
                  <a:lnTo>
                    <a:pt x="179518" y="535861"/>
                  </a:lnTo>
                  <a:lnTo>
                    <a:pt x="186106" y="595490"/>
                  </a:lnTo>
                  <a:lnTo>
                    <a:pt x="187585" y="650383"/>
                  </a:lnTo>
                  <a:lnTo>
                    <a:pt x="183651" y="710870"/>
                  </a:lnTo>
                  <a:lnTo>
                    <a:pt x="179714" y="740069"/>
                  </a:lnTo>
                  <a:lnTo>
                    <a:pt x="162389" y="802266"/>
                  </a:lnTo>
                  <a:lnTo>
                    <a:pt x="144989" y="8323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6642CED-B23F-4D5B-8588-43E24DB81174}"/>
                </a:ext>
              </a:extLst>
            </p:cNvPr>
            <p:cNvSpPr/>
            <p:nvPr/>
          </p:nvSpPr>
          <p:spPr>
            <a:xfrm>
              <a:off x="6626554" y="4046113"/>
              <a:ext cx="182580" cy="29702"/>
            </a:xfrm>
            <a:custGeom>
              <a:avLst/>
              <a:gdLst/>
              <a:ahLst/>
              <a:cxnLst/>
              <a:rect l="0" t="0" r="0" b="0"/>
              <a:pathLst>
                <a:path w="182580" h="29702">
                  <a:moveTo>
                    <a:pt x="0" y="2851"/>
                  </a:moveTo>
                  <a:lnTo>
                    <a:pt x="8552" y="0"/>
                  </a:lnTo>
                  <a:lnTo>
                    <a:pt x="66766" y="4209"/>
                  </a:lnTo>
                  <a:lnTo>
                    <a:pt x="123242" y="15301"/>
                  </a:lnTo>
                  <a:lnTo>
                    <a:pt x="182579" y="297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4BD0084-6F42-46B5-A4F6-0C6AE2828EDE}"/>
                </a:ext>
              </a:extLst>
            </p:cNvPr>
            <p:cNvSpPr/>
            <p:nvPr/>
          </p:nvSpPr>
          <p:spPr>
            <a:xfrm>
              <a:off x="6690994" y="3850275"/>
              <a:ext cx="150360" cy="26851"/>
            </a:xfrm>
            <a:custGeom>
              <a:avLst/>
              <a:gdLst/>
              <a:ahLst/>
              <a:cxnLst/>
              <a:rect l="0" t="0" r="0" b="0"/>
              <a:pathLst>
                <a:path w="150360" h="26851">
                  <a:moveTo>
                    <a:pt x="0" y="0"/>
                  </a:moveTo>
                  <a:lnTo>
                    <a:pt x="15845" y="3691"/>
                  </a:lnTo>
                  <a:lnTo>
                    <a:pt x="76081" y="9509"/>
                  </a:lnTo>
                  <a:lnTo>
                    <a:pt x="138209" y="23292"/>
                  </a:lnTo>
                  <a:lnTo>
                    <a:pt x="150359" y="268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0293C8F-C894-49D2-B890-6EFCD19AC045}"/>
              </a:ext>
            </a:extLst>
          </p:cNvPr>
          <p:cNvGrpSpPr/>
          <p:nvPr/>
        </p:nvGrpSpPr>
        <p:grpSpPr>
          <a:xfrm>
            <a:off x="7129544" y="3694545"/>
            <a:ext cx="2434390" cy="810868"/>
            <a:chOff x="7129544" y="3694545"/>
            <a:chExt cx="2434390" cy="81086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84D08F5-EF1C-4544-94A9-C97A05DC8F41}"/>
                </a:ext>
              </a:extLst>
            </p:cNvPr>
            <p:cNvSpPr/>
            <p:nvPr/>
          </p:nvSpPr>
          <p:spPr>
            <a:xfrm>
              <a:off x="7129544" y="3726765"/>
              <a:ext cx="286398" cy="485614"/>
            </a:xfrm>
            <a:custGeom>
              <a:avLst/>
              <a:gdLst/>
              <a:ahLst/>
              <a:cxnLst/>
              <a:rect l="0" t="0" r="0" b="0"/>
              <a:pathLst>
                <a:path w="286398" h="485614">
                  <a:moveTo>
                    <a:pt x="286397" y="0"/>
                  </a:moveTo>
                  <a:lnTo>
                    <a:pt x="244876" y="4873"/>
                  </a:lnTo>
                  <a:lnTo>
                    <a:pt x="184557" y="9591"/>
                  </a:lnTo>
                  <a:lnTo>
                    <a:pt x="149996" y="7662"/>
                  </a:lnTo>
                  <a:lnTo>
                    <a:pt x="109138" y="948"/>
                  </a:lnTo>
                  <a:lnTo>
                    <a:pt x="69214" y="7558"/>
                  </a:lnTo>
                  <a:lnTo>
                    <a:pt x="51003" y="18349"/>
                  </a:lnTo>
                  <a:lnTo>
                    <a:pt x="37121" y="32884"/>
                  </a:lnTo>
                  <a:lnTo>
                    <a:pt x="28300" y="51378"/>
                  </a:lnTo>
                  <a:lnTo>
                    <a:pt x="12584" y="114866"/>
                  </a:lnTo>
                  <a:lnTo>
                    <a:pt x="0" y="172297"/>
                  </a:lnTo>
                  <a:lnTo>
                    <a:pt x="1193" y="172145"/>
                  </a:lnTo>
                  <a:lnTo>
                    <a:pt x="19830" y="158643"/>
                  </a:lnTo>
                  <a:lnTo>
                    <a:pt x="47075" y="146449"/>
                  </a:lnTo>
                  <a:lnTo>
                    <a:pt x="81007" y="140969"/>
                  </a:lnTo>
                  <a:lnTo>
                    <a:pt x="98652" y="144993"/>
                  </a:lnTo>
                  <a:lnTo>
                    <a:pt x="134053" y="162890"/>
                  </a:lnTo>
                  <a:lnTo>
                    <a:pt x="158081" y="183640"/>
                  </a:lnTo>
                  <a:lnTo>
                    <a:pt x="196089" y="243560"/>
                  </a:lnTo>
                  <a:lnTo>
                    <a:pt x="212464" y="286410"/>
                  </a:lnTo>
                  <a:lnTo>
                    <a:pt x="220849" y="333984"/>
                  </a:lnTo>
                  <a:lnTo>
                    <a:pt x="211034" y="391980"/>
                  </a:lnTo>
                  <a:lnTo>
                    <a:pt x="206362" y="405719"/>
                  </a:lnTo>
                  <a:lnTo>
                    <a:pt x="178570" y="443222"/>
                  </a:lnTo>
                  <a:lnTo>
                    <a:pt x="155842" y="460974"/>
                  </a:lnTo>
                  <a:lnTo>
                    <a:pt x="118661" y="477383"/>
                  </a:lnTo>
                  <a:lnTo>
                    <a:pt x="88248" y="485613"/>
                  </a:lnTo>
                  <a:lnTo>
                    <a:pt x="77208" y="484725"/>
                  </a:lnTo>
                  <a:lnTo>
                    <a:pt x="52441" y="475006"/>
                  </a:lnTo>
                  <a:lnTo>
                    <a:pt x="42996" y="468475"/>
                  </a:lnTo>
                  <a:lnTo>
                    <a:pt x="36412" y="458412"/>
                  </a:lnTo>
                  <a:lnTo>
                    <a:pt x="23267" y="4242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DE26B48-E9CE-4C10-B913-0B4140CAC6E2}"/>
                </a:ext>
              </a:extLst>
            </p:cNvPr>
            <p:cNvSpPr/>
            <p:nvPr/>
          </p:nvSpPr>
          <p:spPr>
            <a:xfrm>
              <a:off x="7489017" y="3718232"/>
              <a:ext cx="259428" cy="396362"/>
            </a:xfrm>
            <a:custGeom>
              <a:avLst/>
              <a:gdLst/>
              <a:ahLst/>
              <a:cxnLst/>
              <a:rect l="0" t="0" r="0" b="0"/>
              <a:pathLst>
                <a:path w="259428" h="396362">
                  <a:moveTo>
                    <a:pt x="7473" y="67603"/>
                  </a:moveTo>
                  <a:lnTo>
                    <a:pt x="0" y="45180"/>
                  </a:lnTo>
                  <a:lnTo>
                    <a:pt x="1368" y="34964"/>
                  </a:lnTo>
                  <a:lnTo>
                    <a:pt x="3403" y="29734"/>
                  </a:lnTo>
                  <a:lnTo>
                    <a:pt x="12028" y="20740"/>
                  </a:lnTo>
                  <a:lnTo>
                    <a:pt x="39864" y="5243"/>
                  </a:lnTo>
                  <a:lnTo>
                    <a:pt x="68185" y="0"/>
                  </a:lnTo>
                  <a:lnTo>
                    <a:pt x="108037" y="3113"/>
                  </a:lnTo>
                  <a:lnTo>
                    <a:pt x="129554" y="11966"/>
                  </a:lnTo>
                  <a:lnTo>
                    <a:pt x="159339" y="32984"/>
                  </a:lnTo>
                  <a:lnTo>
                    <a:pt x="166060" y="43665"/>
                  </a:lnTo>
                  <a:lnTo>
                    <a:pt x="168688" y="49854"/>
                  </a:lnTo>
                  <a:lnTo>
                    <a:pt x="168425" y="64686"/>
                  </a:lnTo>
                  <a:lnTo>
                    <a:pt x="164331" y="79433"/>
                  </a:lnTo>
                  <a:lnTo>
                    <a:pt x="148559" y="105454"/>
                  </a:lnTo>
                  <a:lnTo>
                    <a:pt x="125099" y="126236"/>
                  </a:lnTo>
                  <a:lnTo>
                    <a:pt x="77053" y="159614"/>
                  </a:lnTo>
                  <a:lnTo>
                    <a:pt x="59935" y="166438"/>
                  </a:lnTo>
                  <a:lnTo>
                    <a:pt x="123397" y="160869"/>
                  </a:lnTo>
                  <a:lnTo>
                    <a:pt x="182864" y="171538"/>
                  </a:lnTo>
                  <a:lnTo>
                    <a:pt x="216743" y="189647"/>
                  </a:lnTo>
                  <a:lnTo>
                    <a:pt x="242141" y="213106"/>
                  </a:lnTo>
                  <a:lnTo>
                    <a:pt x="252424" y="228855"/>
                  </a:lnTo>
                  <a:lnTo>
                    <a:pt x="254903" y="234174"/>
                  </a:lnTo>
                  <a:lnTo>
                    <a:pt x="259427" y="287646"/>
                  </a:lnTo>
                  <a:lnTo>
                    <a:pt x="256882" y="307624"/>
                  </a:lnTo>
                  <a:lnTo>
                    <a:pt x="249500" y="327730"/>
                  </a:lnTo>
                  <a:lnTo>
                    <a:pt x="213507" y="369211"/>
                  </a:lnTo>
                  <a:lnTo>
                    <a:pt x="204654" y="376275"/>
                  </a:lnTo>
                  <a:lnTo>
                    <a:pt x="168485" y="396053"/>
                  </a:lnTo>
                  <a:lnTo>
                    <a:pt x="146735" y="396361"/>
                  </a:lnTo>
                  <a:lnTo>
                    <a:pt x="84632" y="375050"/>
                  </a:lnTo>
                  <a:lnTo>
                    <a:pt x="68720" y="367133"/>
                  </a:lnTo>
                  <a:lnTo>
                    <a:pt x="61544" y="361230"/>
                  </a:lnTo>
                  <a:lnTo>
                    <a:pt x="55803" y="352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9D431E2-5773-4346-937B-9850CECC1371}"/>
                </a:ext>
              </a:extLst>
            </p:cNvPr>
            <p:cNvSpPr/>
            <p:nvPr/>
          </p:nvSpPr>
          <p:spPr>
            <a:xfrm>
              <a:off x="7834799" y="4091644"/>
              <a:ext cx="28862" cy="27265"/>
            </a:xfrm>
            <a:custGeom>
              <a:avLst/>
              <a:gdLst/>
              <a:ahLst/>
              <a:cxnLst/>
              <a:rect l="0" t="0" r="0" b="0"/>
              <a:pathLst>
                <a:path w="28862" h="27265">
                  <a:moveTo>
                    <a:pt x="26850" y="11020"/>
                  </a:moveTo>
                  <a:lnTo>
                    <a:pt x="21148" y="2468"/>
                  </a:lnTo>
                  <a:lnTo>
                    <a:pt x="17678" y="545"/>
                  </a:lnTo>
                  <a:lnTo>
                    <a:pt x="9050" y="0"/>
                  </a:lnTo>
                  <a:lnTo>
                    <a:pt x="6034" y="2480"/>
                  </a:lnTo>
                  <a:lnTo>
                    <a:pt x="2682" y="11600"/>
                  </a:lnTo>
                  <a:lnTo>
                    <a:pt x="2982" y="16180"/>
                  </a:lnTo>
                  <a:lnTo>
                    <a:pt x="6495" y="24451"/>
                  </a:lnTo>
                  <a:lnTo>
                    <a:pt x="10297" y="26538"/>
                  </a:lnTo>
                  <a:lnTo>
                    <a:pt x="20885" y="27264"/>
                  </a:lnTo>
                  <a:lnTo>
                    <a:pt x="24664" y="24833"/>
                  </a:lnTo>
                  <a:lnTo>
                    <a:pt x="27182" y="20825"/>
                  </a:lnTo>
                  <a:lnTo>
                    <a:pt x="28861" y="15767"/>
                  </a:lnTo>
                  <a:lnTo>
                    <a:pt x="27594" y="12394"/>
                  </a:lnTo>
                  <a:lnTo>
                    <a:pt x="24362" y="10146"/>
                  </a:lnTo>
                  <a:lnTo>
                    <a:pt x="19822" y="8647"/>
                  </a:lnTo>
                  <a:lnTo>
                    <a:pt x="15600" y="9438"/>
                  </a:lnTo>
                  <a:lnTo>
                    <a:pt x="7729" y="15090"/>
                  </a:lnTo>
                  <a:lnTo>
                    <a:pt x="3435" y="20387"/>
                  </a:lnTo>
                  <a:lnTo>
                    <a:pt x="0" y="271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5CF97B7-CEBF-40AA-B518-F311CF8FFD5B}"/>
                </a:ext>
              </a:extLst>
            </p:cNvPr>
            <p:cNvSpPr/>
            <p:nvPr/>
          </p:nvSpPr>
          <p:spPr>
            <a:xfrm>
              <a:off x="7927610" y="3716899"/>
              <a:ext cx="341023" cy="536125"/>
            </a:xfrm>
            <a:custGeom>
              <a:avLst/>
              <a:gdLst/>
              <a:ahLst/>
              <a:cxnLst/>
              <a:rect l="0" t="0" r="0" b="0"/>
              <a:pathLst>
                <a:path w="341023" h="536125">
                  <a:moveTo>
                    <a:pt x="170318" y="536124"/>
                  </a:moveTo>
                  <a:lnTo>
                    <a:pt x="211563" y="508027"/>
                  </a:lnTo>
                  <a:lnTo>
                    <a:pt x="245298" y="471015"/>
                  </a:lnTo>
                  <a:lnTo>
                    <a:pt x="288019" y="408374"/>
                  </a:lnTo>
                  <a:lnTo>
                    <a:pt x="313586" y="348031"/>
                  </a:lnTo>
                  <a:lnTo>
                    <a:pt x="332360" y="285516"/>
                  </a:lnTo>
                  <a:lnTo>
                    <a:pt x="341022" y="231824"/>
                  </a:lnTo>
                  <a:lnTo>
                    <a:pt x="332932" y="172866"/>
                  </a:lnTo>
                  <a:lnTo>
                    <a:pt x="318156" y="124985"/>
                  </a:lnTo>
                  <a:lnTo>
                    <a:pt x="292194" y="75930"/>
                  </a:lnTo>
                  <a:lnTo>
                    <a:pt x="253292" y="36811"/>
                  </a:lnTo>
                  <a:lnTo>
                    <a:pt x="216010" y="11979"/>
                  </a:lnTo>
                  <a:lnTo>
                    <a:pt x="188050" y="2284"/>
                  </a:lnTo>
                  <a:lnTo>
                    <a:pt x="144646" y="0"/>
                  </a:lnTo>
                  <a:lnTo>
                    <a:pt x="101115" y="8907"/>
                  </a:lnTo>
                  <a:lnTo>
                    <a:pt x="47823" y="39652"/>
                  </a:lnTo>
                  <a:lnTo>
                    <a:pt x="33851" y="53696"/>
                  </a:lnTo>
                  <a:lnTo>
                    <a:pt x="8106" y="95936"/>
                  </a:lnTo>
                  <a:lnTo>
                    <a:pt x="1597" y="116051"/>
                  </a:lnTo>
                  <a:lnTo>
                    <a:pt x="0" y="137126"/>
                  </a:lnTo>
                  <a:lnTo>
                    <a:pt x="6075" y="169928"/>
                  </a:lnTo>
                  <a:lnTo>
                    <a:pt x="23891" y="203094"/>
                  </a:lnTo>
                  <a:lnTo>
                    <a:pt x="37234" y="216418"/>
                  </a:lnTo>
                  <a:lnTo>
                    <a:pt x="74323" y="237033"/>
                  </a:lnTo>
                  <a:lnTo>
                    <a:pt x="94076" y="243180"/>
                  </a:lnTo>
                  <a:lnTo>
                    <a:pt x="150657" y="246030"/>
                  </a:lnTo>
                  <a:lnTo>
                    <a:pt x="207069" y="233520"/>
                  </a:lnTo>
                  <a:lnTo>
                    <a:pt x="248456" y="208412"/>
                  </a:lnTo>
                  <a:lnTo>
                    <a:pt x="261608" y="1978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949E61B-4361-4990-8A5B-EC78F4378972}"/>
                </a:ext>
              </a:extLst>
            </p:cNvPr>
            <p:cNvSpPr/>
            <p:nvPr/>
          </p:nvSpPr>
          <p:spPr>
            <a:xfrm>
              <a:off x="8303289" y="3799250"/>
              <a:ext cx="216942" cy="428579"/>
            </a:xfrm>
            <a:custGeom>
              <a:avLst/>
              <a:gdLst/>
              <a:ahLst/>
              <a:cxnLst/>
              <a:rect l="0" t="0" r="0" b="0"/>
              <a:pathLst>
                <a:path w="216942" h="428579">
                  <a:moveTo>
                    <a:pt x="202758" y="2695"/>
                  </a:moveTo>
                  <a:lnTo>
                    <a:pt x="142493" y="2695"/>
                  </a:lnTo>
                  <a:lnTo>
                    <a:pt x="79588" y="3483"/>
                  </a:lnTo>
                  <a:lnTo>
                    <a:pt x="49217" y="0"/>
                  </a:lnTo>
                  <a:lnTo>
                    <a:pt x="45504" y="1495"/>
                  </a:lnTo>
                  <a:lnTo>
                    <a:pt x="43626" y="4879"/>
                  </a:lnTo>
                  <a:lnTo>
                    <a:pt x="34218" y="66730"/>
                  </a:lnTo>
                  <a:lnTo>
                    <a:pt x="7680" y="128208"/>
                  </a:lnTo>
                  <a:lnTo>
                    <a:pt x="649" y="153980"/>
                  </a:lnTo>
                  <a:lnTo>
                    <a:pt x="0" y="160832"/>
                  </a:lnTo>
                  <a:lnTo>
                    <a:pt x="1952" y="164803"/>
                  </a:lnTo>
                  <a:lnTo>
                    <a:pt x="5641" y="166854"/>
                  </a:lnTo>
                  <a:lnTo>
                    <a:pt x="16701" y="167541"/>
                  </a:lnTo>
                  <a:lnTo>
                    <a:pt x="80040" y="161407"/>
                  </a:lnTo>
                  <a:lnTo>
                    <a:pt x="132051" y="171129"/>
                  </a:lnTo>
                  <a:lnTo>
                    <a:pt x="170484" y="198123"/>
                  </a:lnTo>
                  <a:lnTo>
                    <a:pt x="186035" y="213346"/>
                  </a:lnTo>
                  <a:lnTo>
                    <a:pt x="212360" y="263108"/>
                  </a:lnTo>
                  <a:lnTo>
                    <a:pt x="216941" y="283979"/>
                  </a:lnTo>
                  <a:lnTo>
                    <a:pt x="211224" y="342350"/>
                  </a:lnTo>
                  <a:lnTo>
                    <a:pt x="203258" y="370749"/>
                  </a:lnTo>
                  <a:lnTo>
                    <a:pt x="190575" y="388004"/>
                  </a:lnTo>
                  <a:lnTo>
                    <a:pt x="157002" y="416001"/>
                  </a:lnTo>
                  <a:lnTo>
                    <a:pt x="143041" y="422666"/>
                  </a:lnTo>
                  <a:lnTo>
                    <a:pt x="116249" y="428578"/>
                  </a:lnTo>
                  <a:lnTo>
                    <a:pt x="100267" y="428057"/>
                  </a:lnTo>
                  <a:lnTo>
                    <a:pt x="88391" y="422654"/>
                  </a:lnTo>
                  <a:lnTo>
                    <a:pt x="79732" y="414286"/>
                  </a:lnTo>
                  <a:lnTo>
                    <a:pt x="68508" y="3947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C387A2C-1F05-4E5E-8835-56EFC5698E64}"/>
                </a:ext>
              </a:extLst>
            </p:cNvPr>
            <p:cNvSpPr/>
            <p:nvPr/>
          </p:nvSpPr>
          <p:spPr>
            <a:xfrm>
              <a:off x="8677886" y="4048913"/>
              <a:ext cx="268500" cy="252441"/>
            </a:xfrm>
            <a:custGeom>
              <a:avLst/>
              <a:gdLst/>
              <a:ahLst/>
              <a:cxnLst/>
              <a:rect l="0" t="0" r="0" b="0"/>
              <a:pathLst>
                <a:path w="268500" h="252441">
                  <a:moveTo>
                    <a:pt x="0" y="26901"/>
                  </a:moveTo>
                  <a:lnTo>
                    <a:pt x="9772" y="87166"/>
                  </a:lnTo>
                  <a:lnTo>
                    <a:pt x="13271" y="117641"/>
                  </a:lnTo>
                  <a:lnTo>
                    <a:pt x="12461" y="128686"/>
                  </a:lnTo>
                  <a:lnTo>
                    <a:pt x="15511" y="158599"/>
                  </a:lnTo>
                  <a:lnTo>
                    <a:pt x="16307" y="160046"/>
                  </a:lnTo>
                  <a:lnTo>
                    <a:pt x="18782" y="153698"/>
                  </a:lnTo>
                  <a:lnTo>
                    <a:pt x="32254" y="93374"/>
                  </a:lnTo>
                  <a:lnTo>
                    <a:pt x="52507" y="32891"/>
                  </a:lnTo>
                  <a:lnTo>
                    <a:pt x="68334" y="12898"/>
                  </a:lnTo>
                  <a:lnTo>
                    <a:pt x="71809" y="12196"/>
                  </a:lnTo>
                  <a:lnTo>
                    <a:pt x="75319" y="13517"/>
                  </a:lnTo>
                  <a:lnTo>
                    <a:pt x="78853" y="16188"/>
                  </a:lnTo>
                  <a:lnTo>
                    <a:pt x="82778" y="27112"/>
                  </a:lnTo>
                  <a:lnTo>
                    <a:pt x="94957" y="87891"/>
                  </a:lnTo>
                  <a:lnTo>
                    <a:pt x="108995" y="145329"/>
                  </a:lnTo>
                  <a:lnTo>
                    <a:pt x="115866" y="157699"/>
                  </a:lnTo>
                  <a:lnTo>
                    <a:pt x="124886" y="165185"/>
                  </a:lnTo>
                  <a:lnTo>
                    <a:pt x="129200" y="165034"/>
                  </a:lnTo>
                  <a:lnTo>
                    <a:pt x="133269" y="162546"/>
                  </a:lnTo>
                  <a:lnTo>
                    <a:pt x="148375" y="144255"/>
                  </a:lnTo>
                  <a:lnTo>
                    <a:pt x="166321" y="81897"/>
                  </a:lnTo>
                  <a:lnTo>
                    <a:pt x="184366" y="18924"/>
                  </a:lnTo>
                  <a:lnTo>
                    <a:pt x="189739" y="870"/>
                  </a:lnTo>
                  <a:lnTo>
                    <a:pt x="190932" y="0"/>
                  </a:lnTo>
                  <a:lnTo>
                    <a:pt x="196800" y="30194"/>
                  </a:lnTo>
                  <a:lnTo>
                    <a:pt x="202810" y="87797"/>
                  </a:lnTo>
                  <a:lnTo>
                    <a:pt x="216421" y="143818"/>
                  </a:lnTo>
                  <a:lnTo>
                    <a:pt x="234939" y="201676"/>
                  </a:lnTo>
                  <a:lnTo>
                    <a:pt x="257470" y="238614"/>
                  </a:lnTo>
                  <a:lnTo>
                    <a:pt x="268499" y="252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E197525-AE82-4EDF-B69E-1A359EA045B2}"/>
                </a:ext>
              </a:extLst>
            </p:cNvPr>
            <p:cNvSpPr/>
            <p:nvPr/>
          </p:nvSpPr>
          <p:spPr>
            <a:xfrm>
              <a:off x="9043044" y="4102664"/>
              <a:ext cx="42961" cy="402749"/>
            </a:xfrm>
            <a:custGeom>
              <a:avLst/>
              <a:gdLst/>
              <a:ahLst/>
              <a:cxnLst/>
              <a:rect l="0" t="0" r="0" b="0"/>
              <a:pathLst>
                <a:path w="42961" h="402749">
                  <a:moveTo>
                    <a:pt x="0" y="0"/>
                  </a:moveTo>
                  <a:lnTo>
                    <a:pt x="597" y="56272"/>
                  </a:lnTo>
                  <a:lnTo>
                    <a:pt x="5469" y="113624"/>
                  </a:lnTo>
                  <a:lnTo>
                    <a:pt x="12779" y="166582"/>
                  </a:lnTo>
                  <a:lnTo>
                    <a:pt x="17263" y="221775"/>
                  </a:lnTo>
                  <a:lnTo>
                    <a:pt x="21522" y="278147"/>
                  </a:lnTo>
                  <a:lnTo>
                    <a:pt x="29994" y="333879"/>
                  </a:lnTo>
                  <a:lnTo>
                    <a:pt x="41470" y="396670"/>
                  </a:lnTo>
                  <a:lnTo>
                    <a:pt x="42960" y="4027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D799CB2-BF1B-4D98-88CE-A33E3D7A43A8}"/>
                </a:ext>
              </a:extLst>
            </p:cNvPr>
            <p:cNvSpPr/>
            <p:nvPr/>
          </p:nvSpPr>
          <p:spPr>
            <a:xfrm>
              <a:off x="8995903" y="4019828"/>
              <a:ext cx="229129" cy="237033"/>
            </a:xfrm>
            <a:custGeom>
              <a:avLst/>
              <a:gdLst/>
              <a:ahLst/>
              <a:cxnLst/>
              <a:rect l="0" t="0" r="0" b="0"/>
              <a:pathLst>
                <a:path w="229129" h="237033">
                  <a:moveTo>
                    <a:pt x="14921" y="98946"/>
                  </a:moveTo>
                  <a:lnTo>
                    <a:pt x="9220" y="93245"/>
                  </a:lnTo>
                  <a:lnTo>
                    <a:pt x="2824" y="72595"/>
                  </a:lnTo>
                  <a:lnTo>
                    <a:pt x="0" y="46653"/>
                  </a:lnTo>
                  <a:lnTo>
                    <a:pt x="2522" y="32148"/>
                  </a:lnTo>
                  <a:lnTo>
                    <a:pt x="4865" y="25774"/>
                  </a:lnTo>
                  <a:lnTo>
                    <a:pt x="15425" y="13919"/>
                  </a:lnTo>
                  <a:lnTo>
                    <a:pt x="22417" y="8251"/>
                  </a:lnTo>
                  <a:lnTo>
                    <a:pt x="41324" y="1954"/>
                  </a:lnTo>
                  <a:lnTo>
                    <a:pt x="70677" y="0"/>
                  </a:lnTo>
                  <a:lnTo>
                    <a:pt x="109354" y="6869"/>
                  </a:lnTo>
                  <a:lnTo>
                    <a:pt x="138346" y="20539"/>
                  </a:lnTo>
                  <a:lnTo>
                    <a:pt x="179794" y="52396"/>
                  </a:lnTo>
                  <a:lnTo>
                    <a:pt x="206837" y="86650"/>
                  </a:lnTo>
                  <a:lnTo>
                    <a:pt x="225217" y="129396"/>
                  </a:lnTo>
                  <a:lnTo>
                    <a:pt x="229128" y="165179"/>
                  </a:lnTo>
                  <a:lnTo>
                    <a:pt x="226275" y="177905"/>
                  </a:lnTo>
                  <a:lnTo>
                    <a:pt x="212189" y="209984"/>
                  </a:lnTo>
                  <a:lnTo>
                    <a:pt x="204625" y="218106"/>
                  </a:lnTo>
                  <a:lnTo>
                    <a:pt x="176370" y="233823"/>
                  </a:lnTo>
                  <a:lnTo>
                    <a:pt x="139849" y="237032"/>
                  </a:lnTo>
                  <a:lnTo>
                    <a:pt x="90366" y="225906"/>
                  </a:lnTo>
                  <a:lnTo>
                    <a:pt x="81070" y="219216"/>
                  </a:lnTo>
                  <a:lnTo>
                    <a:pt x="65379" y="200335"/>
                  </a:lnTo>
                  <a:lnTo>
                    <a:pt x="41772" y="1419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E0E42F-8D7F-4669-8792-52F73A26A5B9}"/>
                </a:ext>
              </a:extLst>
            </p:cNvPr>
            <p:cNvSpPr/>
            <p:nvPr/>
          </p:nvSpPr>
          <p:spPr>
            <a:xfrm>
              <a:off x="9204144" y="3694545"/>
              <a:ext cx="359790" cy="730318"/>
            </a:xfrm>
            <a:custGeom>
              <a:avLst/>
              <a:gdLst/>
              <a:ahLst/>
              <a:cxnLst/>
              <a:rect l="0" t="0" r="0" b="0"/>
              <a:pathLst>
                <a:path w="359790" h="730318">
                  <a:moveTo>
                    <a:pt x="0" y="0"/>
                  </a:moveTo>
                  <a:lnTo>
                    <a:pt x="9288" y="62899"/>
                  </a:lnTo>
                  <a:lnTo>
                    <a:pt x="14862" y="121187"/>
                  </a:lnTo>
                  <a:lnTo>
                    <a:pt x="19636" y="177500"/>
                  </a:lnTo>
                  <a:lnTo>
                    <a:pt x="21115" y="227542"/>
                  </a:lnTo>
                  <a:lnTo>
                    <a:pt x="24258" y="280364"/>
                  </a:lnTo>
                  <a:lnTo>
                    <a:pt x="26934" y="335304"/>
                  </a:lnTo>
                  <a:lnTo>
                    <a:pt x="29408" y="390531"/>
                  </a:lnTo>
                  <a:lnTo>
                    <a:pt x="30876" y="453868"/>
                  </a:lnTo>
                  <a:lnTo>
                    <a:pt x="32042" y="509808"/>
                  </a:lnTo>
                  <a:lnTo>
                    <a:pt x="32209" y="566989"/>
                  </a:lnTo>
                  <a:lnTo>
                    <a:pt x="32214" y="581553"/>
                  </a:lnTo>
                  <a:lnTo>
                    <a:pt x="32813" y="584005"/>
                  </a:lnTo>
                  <a:lnTo>
                    <a:pt x="33808" y="583252"/>
                  </a:lnTo>
                  <a:lnTo>
                    <a:pt x="51927" y="525476"/>
                  </a:lnTo>
                  <a:lnTo>
                    <a:pt x="70854" y="465543"/>
                  </a:lnTo>
                  <a:lnTo>
                    <a:pt x="87481" y="411307"/>
                  </a:lnTo>
                  <a:lnTo>
                    <a:pt x="100548" y="388727"/>
                  </a:lnTo>
                  <a:lnTo>
                    <a:pt x="104622" y="385644"/>
                  </a:lnTo>
                  <a:lnTo>
                    <a:pt x="109127" y="384783"/>
                  </a:lnTo>
                  <a:lnTo>
                    <a:pt x="113921" y="385401"/>
                  </a:lnTo>
                  <a:lnTo>
                    <a:pt x="117713" y="388797"/>
                  </a:lnTo>
                  <a:lnTo>
                    <a:pt x="141417" y="445093"/>
                  </a:lnTo>
                  <a:lnTo>
                    <a:pt x="157216" y="504952"/>
                  </a:lnTo>
                  <a:lnTo>
                    <a:pt x="181589" y="560085"/>
                  </a:lnTo>
                  <a:lnTo>
                    <a:pt x="202404" y="598905"/>
                  </a:lnTo>
                  <a:lnTo>
                    <a:pt x="246458" y="650432"/>
                  </a:lnTo>
                  <a:lnTo>
                    <a:pt x="301887" y="691568"/>
                  </a:lnTo>
                  <a:lnTo>
                    <a:pt x="359789" y="7303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6233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81C16-4493-4977-9DCE-EBBF6FAD9B1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609600"/>
            <a:ext cx="7442200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65FD7C-2A0A-4CE2-A04C-3D61C447919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5791200"/>
            <a:ext cx="7442200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2278EB-8D93-415C-AD4E-2AC81AFCE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03869"/>
              </p:ext>
            </p:extLst>
          </p:nvPr>
        </p:nvGraphicFramePr>
        <p:xfrm>
          <a:off x="431799" y="10509250"/>
          <a:ext cx="7112000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0">
                  <a:extLst>
                    <a:ext uri="{9D8B030D-6E8A-4147-A177-3AD203B41FA5}">
                      <a16:colId xmlns:a16="http://schemas.microsoft.com/office/drawing/2014/main" val="2098619258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507281"/>
                  </a:ext>
                </a:extLst>
              </a:tr>
            </a:tbl>
          </a:graphicData>
        </a:graphic>
      </p:graphicFrame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A7D2EF1-E720-4B98-9A88-C44E987EA4F2}"/>
              </a:ext>
            </a:extLst>
          </p:cNvPr>
          <p:cNvSpPr/>
          <p:nvPr/>
        </p:nvSpPr>
        <p:spPr>
          <a:xfrm>
            <a:off x="5830281" y="5876041"/>
            <a:ext cx="1527757" cy="317239"/>
          </a:xfrm>
          <a:custGeom>
            <a:avLst/>
            <a:gdLst/>
            <a:ahLst/>
            <a:cxnLst/>
            <a:rect l="0" t="0" r="0" b="0"/>
            <a:pathLst>
              <a:path w="1527757" h="317239">
                <a:moveTo>
                  <a:pt x="0" y="0"/>
                </a:moveTo>
                <a:lnTo>
                  <a:pt x="1527756" y="0"/>
                </a:lnTo>
                <a:lnTo>
                  <a:pt x="1527756" y="317238"/>
                </a:lnTo>
                <a:lnTo>
                  <a:pt x="0" y="317238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BDF07D2-728B-4390-B88C-01882798202D}"/>
              </a:ext>
            </a:extLst>
          </p:cNvPr>
          <p:cNvSpPr/>
          <p:nvPr/>
        </p:nvSpPr>
        <p:spPr>
          <a:xfrm>
            <a:off x="3239480" y="5863341"/>
            <a:ext cx="1527758" cy="317239"/>
          </a:xfrm>
          <a:custGeom>
            <a:avLst/>
            <a:gdLst/>
            <a:ahLst/>
            <a:cxnLst/>
            <a:rect l="0" t="0" r="0" b="0"/>
            <a:pathLst>
              <a:path w="1527758" h="317239">
                <a:moveTo>
                  <a:pt x="0" y="0"/>
                </a:moveTo>
                <a:lnTo>
                  <a:pt x="1527757" y="0"/>
                </a:lnTo>
                <a:lnTo>
                  <a:pt x="1527757" y="317238"/>
                </a:lnTo>
                <a:lnTo>
                  <a:pt x="0" y="317238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EA76FE-4640-4DAF-8356-522852E701D4}"/>
              </a:ext>
            </a:extLst>
          </p:cNvPr>
          <p:cNvGrpSpPr/>
          <p:nvPr/>
        </p:nvGrpSpPr>
        <p:grpSpPr>
          <a:xfrm>
            <a:off x="5341041" y="226948"/>
            <a:ext cx="857818" cy="276403"/>
            <a:chOff x="5341041" y="226948"/>
            <a:chExt cx="857818" cy="27640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A238E78-6359-47AF-A348-BE7674319389}"/>
                </a:ext>
              </a:extLst>
            </p:cNvPr>
            <p:cNvSpPr/>
            <p:nvPr/>
          </p:nvSpPr>
          <p:spPr>
            <a:xfrm>
              <a:off x="5350958" y="279031"/>
              <a:ext cx="5338" cy="146897"/>
            </a:xfrm>
            <a:custGeom>
              <a:avLst/>
              <a:gdLst/>
              <a:ahLst/>
              <a:cxnLst/>
              <a:rect l="0" t="0" r="0" b="0"/>
              <a:pathLst>
                <a:path w="5338" h="146897">
                  <a:moveTo>
                    <a:pt x="5337" y="0"/>
                  </a:moveTo>
                  <a:lnTo>
                    <a:pt x="3716" y="61660"/>
                  </a:lnTo>
                  <a:lnTo>
                    <a:pt x="92" y="121195"/>
                  </a:lnTo>
                  <a:lnTo>
                    <a:pt x="0" y="14689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D97C503-678A-4C5B-9B7F-78D00139F6CF}"/>
                </a:ext>
              </a:extLst>
            </p:cNvPr>
            <p:cNvSpPr/>
            <p:nvPr/>
          </p:nvSpPr>
          <p:spPr>
            <a:xfrm>
              <a:off x="5341041" y="226948"/>
              <a:ext cx="190333" cy="276403"/>
            </a:xfrm>
            <a:custGeom>
              <a:avLst/>
              <a:gdLst/>
              <a:ahLst/>
              <a:cxnLst/>
              <a:rect l="0" t="0" r="0" b="0"/>
              <a:pathLst>
                <a:path w="190333" h="276403">
                  <a:moveTo>
                    <a:pt x="3024" y="193408"/>
                  </a:moveTo>
                  <a:lnTo>
                    <a:pt x="0" y="144262"/>
                  </a:lnTo>
                  <a:lnTo>
                    <a:pt x="5069" y="84342"/>
                  </a:lnTo>
                  <a:lnTo>
                    <a:pt x="22124" y="36330"/>
                  </a:lnTo>
                  <a:lnTo>
                    <a:pt x="35592" y="16819"/>
                  </a:lnTo>
                  <a:lnTo>
                    <a:pt x="49244" y="5025"/>
                  </a:lnTo>
                  <a:lnTo>
                    <a:pt x="62783" y="772"/>
                  </a:lnTo>
                  <a:lnTo>
                    <a:pt x="84251" y="0"/>
                  </a:lnTo>
                  <a:lnTo>
                    <a:pt x="90432" y="947"/>
                  </a:lnTo>
                  <a:lnTo>
                    <a:pt x="113653" y="13898"/>
                  </a:lnTo>
                  <a:lnTo>
                    <a:pt x="133974" y="30232"/>
                  </a:lnTo>
                  <a:lnTo>
                    <a:pt x="142589" y="42776"/>
                  </a:lnTo>
                  <a:lnTo>
                    <a:pt x="168517" y="99916"/>
                  </a:lnTo>
                  <a:lnTo>
                    <a:pt x="182327" y="158987"/>
                  </a:lnTo>
                  <a:lnTo>
                    <a:pt x="184713" y="220988"/>
                  </a:lnTo>
                  <a:lnTo>
                    <a:pt x="186469" y="265525"/>
                  </a:lnTo>
                  <a:lnTo>
                    <a:pt x="190332" y="2764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2E2195-B84B-43C0-8C20-7AA61828B476}"/>
                </a:ext>
              </a:extLst>
            </p:cNvPr>
            <p:cNvSpPr/>
            <p:nvPr/>
          </p:nvSpPr>
          <p:spPr>
            <a:xfrm>
              <a:off x="5613441" y="250003"/>
              <a:ext cx="191325" cy="215049"/>
            </a:xfrm>
            <a:custGeom>
              <a:avLst/>
              <a:gdLst/>
              <a:ahLst/>
              <a:cxnLst/>
              <a:rect l="0" t="0" r="0" b="0"/>
              <a:pathLst>
                <a:path w="191325" h="215049">
                  <a:moveTo>
                    <a:pt x="0" y="72797"/>
                  </a:moveTo>
                  <a:lnTo>
                    <a:pt x="57330" y="77128"/>
                  </a:lnTo>
                  <a:lnTo>
                    <a:pt x="118431" y="74464"/>
                  </a:lnTo>
                  <a:lnTo>
                    <a:pt x="172187" y="65247"/>
                  </a:lnTo>
                  <a:lnTo>
                    <a:pt x="187730" y="57051"/>
                  </a:lnTo>
                  <a:lnTo>
                    <a:pt x="190200" y="51965"/>
                  </a:lnTo>
                  <a:lnTo>
                    <a:pt x="191324" y="38209"/>
                  </a:lnTo>
                  <a:lnTo>
                    <a:pt x="188175" y="26827"/>
                  </a:lnTo>
                  <a:lnTo>
                    <a:pt x="185633" y="22089"/>
                  </a:lnTo>
                  <a:lnTo>
                    <a:pt x="177945" y="15204"/>
                  </a:lnTo>
                  <a:lnTo>
                    <a:pt x="142099" y="0"/>
                  </a:lnTo>
                  <a:lnTo>
                    <a:pt x="122888" y="231"/>
                  </a:lnTo>
                  <a:lnTo>
                    <a:pt x="81608" y="11527"/>
                  </a:lnTo>
                  <a:lnTo>
                    <a:pt x="62546" y="21276"/>
                  </a:lnTo>
                  <a:lnTo>
                    <a:pt x="40674" y="45861"/>
                  </a:lnTo>
                  <a:lnTo>
                    <a:pt x="32248" y="61979"/>
                  </a:lnTo>
                  <a:lnTo>
                    <a:pt x="28322" y="89348"/>
                  </a:lnTo>
                  <a:lnTo>
                    <a:pt x="28858" y="117013"/>
                  </a:lnTo>
                  <a:lnTo>
                    <a:pt x="39719" y="153363"/>
                  </a:lnTo>
                  <a:lnTo>
                    <a:pt x="46832" y="163519"/>
                  </a:lnTo>
                  <a:lnTo>
                    <a:pt x="82247" y="195916"/>
                  </a:lnTo>
                  <a:lnTo>
                    <a:pt x="119621" y="211002"/>
                  </a:lnTo>
                  <a:lnTo>
                    <a:pt x="142251" y="2150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317272F-5E75-4D60-8058-249534B17C2D}"/>
                </a:ext>
              </a:extLst>
            </p:cNvPr>
            <p:cNvSpPr/>
            <p:nvPr/>
          </p:nvSpPr>
          <p:spPr>
            <a:xfrm>
              <a:off x="5854174" y="262617"/>
              <a:ext cx="344685" cy="228563"/>
            </a:xfrm>
            <a:custGeom>
              <a:avLst/>
              <a:gdLst/>
              <a:ahLst/>
              <a:cxnLst/>
              <a:rect l="0" t="0" r="0" b="0"/>
              <a:pathLst>
                <a:path w="344685" h="228563">
                  <a:moveTo>
                    <a:pt x="0" y="0"/>
                  </a:moveTo>
                  <a:lnTo>
                    <a:pt x="2904" y="32267"/>
                  </a:lnTo>
                  <a:lnTo>
                    <a:pt x="31126" y="94914"/>
                  </a:lnTo>
                  <a:lnTo>
                    <a:pt x="58566" y="158330"/>
                  </a:lnTo>
                  <a:lnTo>
                    <a:pt x="79077" y="215795"/>
                  </a:lnTo>
                  <a:lnTo>
                    <a:pt x="86008" y="225799"/>
                  </a:lnTo>
                  <a:lnTo>
                    <a:pt x="88950" y="226522"/>
                  </a:lnTo>
                  <a:lnTo>
                    <a:pt x="91519" y="224572"/>
                  </a:lnTo>
                  <a:lnTo>
                    <a:pt x="93840" y="220840"/>
                  </a:lnTo>
                  <a:lnTo>
                    <a:pt x="102200" y="177562"/>
                  </a:lnTo>
                  <a:lnTo>
                    <a:pt x="113216" y="117424"/>
                  </a:lnTo>
                  <a:lnTo>
                    <a:pt x="125242" y="75378"/>
                  </a:lnTo>
                  <a:lnTo>
                    <a:pt x="133476" y="64707"/>
                  </a:lnTo>
                  <a:lnTo>
                    <a:pt x="137616" y="62591"/>
                  </a:lnTo>
                  <a:lnTo>
                    <a:pt x="141592" y="62397"/>
                  </a:lnTo>
                  <a:lnTo>
                    <a:pt x="145459" y="63483"/>
                  </a:lnTo>
                  <a:lnTo>
                    <a:pt x="148645" y="67854"/>
                  </a:lnTo>
                  <a:lnTo>
                    <a:pt x="167712" y="129907"/>
                  </a:lnTo>
                  <a:lnTo>
                    <a:pt x="176685" y="157127"/>
                  </a:lnTo>
                  <a:lnTo>
                    <a:pt x="194394" y="194066"/>
                  </a:lnTo>
                  <a:lnTo>
                    <a:pt x="202508" y="203578"/>
                  </a:lnTo>
                  <a:lnTo>
                    <a:pt x="211709" y="218579"/>
                  </a:lnTo>
                  <a:lnTo>
                    <a:pt x="220538" y="227036"/>
                  </a:lnTo>
                  <a:lnTo>
                    <a:pt x="226054" y="228562"/>
                  </a:lnTo>
                  <a:lnTo>
                    <a:pt x="238667" y="227015"/>
                  </a:lnTo>
                  <a:lnTo>
                    <a:pt x="253628" y="219309"/>
                  </a:lnTo>
                  <a:lnTo>
                    <a:pt x="265763" y="200612"/>
                  </a:lnTo>
                  <a:lnTo>
                    <a:pt x="287048" y="142251"/>
                  </a:lnTo>
                  <a:lnTo>
                    <a:pt x="289889" y="128269"/>
                  </a:lnTo>
                  <a:lnTo>
                    <a:pt x="307736" y="89303"/>
                  </a:lnTo>
                  <a:lnTo>
                    <a:pt x="321242" y="73298"/>
                  </a:lnTo>
                  <a:lnTo>
                    <a:pt x="344684" y="6018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86DCE9-4AE6-4189-866C-C12D98493F9B}"/>
              </a:ext>
            </a:extLst>
          </p:cNvPr>
          <p:cNvGrpSpPr/>
          <p:nvPr/>
        </p:nvGrpSpPr>
        <p:grpSpPr>
          <a:xfrm>
            <a:off x="2680849" y="85920"/>
            <a:ext cx="938518" cy="422801"/>
            <a:chOff x="2680849" y="85920"/>
            <a:chExt cx="938518" cy="42280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FD8B8D-696B-43D1-B301-98A00BD772CE}"/>
                </a:ext>
              </a:extLst>
            </p:cNvPr>
            <p:cNvSpPr/>
            <p:nvPr/>
          </p:nvSpPr>
          <p:spPr>
            <a:xfrm>
              <a:off x="2680849" y="229874"/>
              <a:ext cx="314434" cy="278847"/>
            </a:xfrm>
            <a:custGeom>
              <a:avLst/>
              <a:gdLst/>
              <a:ahLst/>
              <a:cxnLst/>
              <a:rect l="0" t="0" r="0" b="0"/>
              <a:pathLst>
                <a:path w="314434" h="278847">
                  <a:moveTo>
                    <a:pt x="186720" y="43995"/>
                  </a:moveTo>
                  <a:lnTo>
                    <a:pt x="176964" y="17113"/>
                  </a:lnTo>
                  <a:lnTo>
                    <a:pt x="171246" y="8976"/>
                  </a:lnTo>
                  <a:lnTo>
                    <a:pt x="161545" y="4565"/>
                  </a:lnTo>
                  <a:lnTo>
                    <a:pt x="149874" y="3200"/>
                  </a:lnTo>
                  <a:lnTo>
                    <a:pt x="138721" y="4583"/>
                  </a:lnTo>
                  <a:lnTo>
                    <a:pt x="122378" y="11567"/>
                  </a:lnTo>
                  <a:lnTo>
                    <a:pt x="80408" y="49181"/>
                  </a:lnTo>
                  <a:lnTo>
                    <a:pt x="38382" y="107042"/>
                  </a:lnTo>
                  <a:lnTo>
                    <a:pt x="7214" y="169351"/>
                  </a:lnTo>
                  <a:lnTo>
                    <a:pt x="0" y="206656"/>
                  </a:lnTo>
                  <a:lnTo>
                    <a:pt x="1985" y="228297"/>
                  </a:lnTo>
                  <a:lnTo>
                    <a:pt x="9203" y="246973"/>
                  </a:lnTo>
                  <a:lnTo>
                    <a:pt x="21751" y="260993"/>
                  </a:lnTo>
                  <a:lnTo>
                    <a:pt x="39655" y="269854"/>
                  </a:lnTo>
                  <a:lnTo>
                    <a:pt x="75739" y="278489"/>
                  </a:lnTo>
                  <a:lnTo>
                    <a:pt x="122626" y="278846"/>
                  </a:lnTo>
                  <a:lnTo>
                    <a:pt x="181334" y="261934"/>
                  </a:lnTo>
                  <a:lnTo>
                    <a:pt x="224801" y="241565"/>
                  </a:lnTo>
                  <a:lnTo>
                    <a:pt x="270718" y="205743"/>
                  </a:lnTo>
                  <a:lnTo>
                    <a:pt x="289452" y="178859"/>
                  </a:lnTo>
                  <a:lnTo>
                    <a:pt x="309694" y="123251"/>
                  </a:lnTo>
                  <a:lnTo>
                    <a:pt x="314433" y="88489"/>
                  </a:lnTo>
                  <a:lnTo>
                    <a:pt x="309552" y="61819"/>
                  </a:lnTo>
                  <a:lnTo>
                    <a:pt x="290323" y="23137"/>
                  </a:lnTo>
                  <a:lnTo>
                    <a:pt x="276884" y="9440"/>
                  </a:lnTo>
                  <a:lnTo>
                    <a:pt x="258715" y="675"/>
                  </a:lnTo>
                  <a:lnTo>
                    <a:pt x="229664" y="0"/>
                  </a:lnTo>
                  <a:lnTo>
                    <a:pt x="195291" y="9405"/>
                  </a:lnTo>
                  <a:lnTo>
                    <a:pt x="168701" y="22754"/>
                  </a:lnTo>
                  <a:lnTo>
                    <a:pt x="143760" y="386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F14F12-B6C9-4BF9-B51F-8FD423901E11}"/>
                </a:ext>
              </a:extLst>
            </p:cNvPr>
            <p:cNvSpPr/>
            <p:nvPr/>
          </p:nvSpPr>
          <p:spPr>
            <a:xfrm>
              <a:off x="3119958" y="144989"/>
              <a:ext cx="32221" cy="327570"/>
            </a:xfrm>
            <a:custGeom>
              <a:avLst/>
              <a:gdLst/>
              <a:ahLst/>
              <a:cxnLst/>
              <a:rect l="0" t="0" r="0" b="0"/>
              <a:pathLst>
                <a:path w="32221" h="327570">
                  <a:moveTo>
                    <a:pt x="0" y="0"/>
                  </a:moveTo>
                  <a:lnTo>
                    <a:pt x="8000" y="60265"/>
                  </a:lnTo>
                  <a:lnTo>
                    <a:pt x="13350" y="118716"/>
                  </a:lnTo>
                  <a:lnTo>
                    <a:pt x="15746" y="171916"/>
                  </a:lnTo>
                  <a:lnTo>
                    <a:pt x="17669" y="230445"/>
                  </a:lnTo>
                  <a:lnTo>
                    <a:pt x="24107" y="290681"/>
                  </a:lnTo>
                  <a:lnTo>
                    <a:pt x="32220" y="3275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B35DB8C-02B9-42DA-BA66-4EC352DA35AD}"/>
                </a:ext>
              </a:extLst>
            </p:cNvPr>
            <p:cNvSpPr/>
            <p:nvPr/>
          </p:nvSpPr>
          <p:spPr>
            <a:xfrm>
              <a:off x="3339932" y="85920"/>
              <a:ext cx="279435" cy="360923"/>
            </a:xfrm>
            <a:custGeom>
              <a:avLst/>
              <a:gdLst/>
              <a:ahLst/>
              <a:cxnLst/>
              <a:rect l="0" t="0" r="0" b="0"/>
              <a:pathLst>
                <a:path w="279435" h="360923">
                  <a:moveTo>
                    <a:pt x="161294" y="0"/>
                  </a:moveTo>
                  <a:lnTo>
                    <a:pt x="175079" y="52317"/>
                  </a:lnTo>
                  <a:lnTo>
                    <a:pt x="180891" y="113119"/>
                  </a:lnTo>
                  <a:lnTo>
                    <a:pt x="186896" y="172953"/>
                  </a:lnTo>
                  <a:lnTo>
                    <a:pt x="195212" y="206113"/>
                  </a:lnTo>
                  <a:lnTo>
                    <a:pt x="214050" y="243974"/>
                  </a:lnTo>
                  <a:lnTo>
                    <a:pt x="224195" y="255597"/>
                  </a:lnTo>
                  <a:lnTo>
                    <a:pt x="227094" y="255124"/>
                  </a:lnTo>
                  <a:lnTo>
                    <a:pt x="229624" y="251826"/>
                  </a:lnTo>
                  <a:lnTo>
                    <a:pt x="231907" y="246643"/>
                  </a:lnTo>
                  <a:lnTo>
                    <a:pt x="232853" y="236112"/>
                  </a:lnTo>
                  <a:lnTo>
                    <a:pt x="230688" y="226061"/>
                  </a:lnTo>
                  <a:lnTo>
                    <a:pt x="225748" y="217617"/>
                  </a:lnTo>
                  <a:lnTo>
                    <a:pt x="217984" y="211477"/>
                  </a:lnTo>
                  <a:lnTo>
                    <a:pt x="195563" y="202673"/>
                  </a:lnTo>
                  <a:lnTo>
                    <a:pt x="175160" y="202720"/>
                  </a:lnTo>
                  <a:lnTo>
                    <a:pt x="117666" y="221741"/>
                  </a:lnTo>
                  <a:lnTo>
                    <a:pt x="67729" y="248817"/>
                  </a:lnTo>
                  <a:lnTo>
                    <a:pt x="20878" y="290136"/>
                  </a:lnTo>
                  <a:lnTo>
                    <a:pt x="2888" y="315799"/>
                  </a:lnTo>
                  <a:lnTo>
                    <a:pt x="0" y="330293"/>
                  </a:lnTo>
                  <a:lnTo>
                    <a:pt x="65" y="338335"/>
                  </a:lnTo>
                  <a:lnTo>
                    <a:pt x="1898" y="344293"/>
                  </a:lnTo>
                  <a:lnTo>
                    <a:pt x="8709" y="352504"/>
                  </a:lnTo>
                  <a:lnTo>
                    <a:pt x="28307" y="360481"/>
                  </a:lnTo>
                  <a:lnTo>
                    <a:pt x="55860" y="360922"/>
                  </a:lnTo>
                  <a:lnTo>
                    <a:pt x="107010" y="351438"/>
                  </a:lnTo>
                  <a:lnTo>
                    <a:pt x="155486" y="340939"/>
                  </a:lnTo>
                  <a:lnTo>
                    <a:pt x="205317" y="326160"/>
                  </a:lnTo>
                  <a:lnTo>
                    <a:pt x="262849" y="306451"/>
                  </a:lnTo>
                  <a:lnTo>
                    <a:pt x="279434" y="3007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A1AC09-79BE-46EA-89F7-A4DF517E7FB6}"/>
              </a:ext>
            </a:extLst>
          </p:cNvPr>
          <p:cNvGrpSpPr/>
          <p:nvPr/>
        </p:nvGrpSpPr>
        <p:grpSpPr>
          <a:xfrm>
            <a:off x="2872264" y="1065532"/>
            <a:ext cx="1933868" cy="545463"/>
            <a:chOff x="2872264" y="1065532"/>
            <a:chExt cx="1933868" cy="54546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23874B5-D90D-457C-B6B3-AEA7B0051F0C}"/>
                </a:ext>
              </a:extLst>
            </p:cNvPr>
            <p:cNvSpPr/>
            <p:nvPr/>
          </p:nvSpPr>
          <p:spPr>
            <a:xfrm>
              <a:off x="2872264" y="1091582"/>
              <a:ext cx="285285" cy="352943"/>
            </a:xfrm>
            <a:custGeom>
              <a:avLst/>
              <a:gdLst/>
              <a:ahLst/>
              <a:cxnLst/>
              <a:rect l="0" t="0" r="0" b="0"/>
              <a:pathLst>
                <a:path w="285285" h="352943">
                  <a:moveTo>
                    <a:pt x="22155" y="111293"/>
                  </a:moveTo>
                  <a:lnTo>
                    <a:pt x="25005" y="79623"/>
                  </a:lnTo>
                  <a:lnTo>
                    <a:pt x="34778" y="46902"/>
                  </a:lnTo>
                  <a:lnTo>
                    <a:pt x="45783" y="30758"/>
                  </a:lnTo>
                  <a:lnTo>
                    <a:pt x="66136" y="13554"/>
                  </a:lnTo>
                  <a:lnTo>
                    <a:pt x="78894" y="5999"/>
                  </a:lnTo>
                  <a:lnTo>
                    <a:pt x="113912" y="0"/>
                  </a:lnTo>
                  <a:lnTo>
                    <a:pt x="143458" y="406"/>
                  </a:lnTo>
                  <a:lnTo>
                    <a:pt x="169559" y="8906"/>
                  </a:lnTo>
                  <a:lnTo>
                    <a:pt x="209098" y="29079"/>
                  </a:lnTo>
                  <a:lnTo>
                    <a:pt x="235230" y="56962"/>
                  </a:lnTo>
                  <a:lnTo>
                    <a:pt x="254030" y="85553"/>
                  </a:lnTo>
                  <a:lnTo>
                    <a:pt x="261696" y="115999"/>
                  </a:lnTo>
                  <a:lnTo>
                    <a:pt x="261588" y="137946"/>
                  </a:lnTo>
                  <a:lnTo>
                    <a:pt x="251278" y="181086"/>
                  </a:lnTo>
                  <a:lnTo>
                    <a:pt x="225048" y="231222"/>
                  </a:lnTo>
                  <a:lnTo>
                    <a:pt x="178958" y="280282"/>
                  </a:lnTo>
                  <a:lnTo>
                    <a:pt x="143198" y="303751"/>
                  </a:lnTo>
                  <a:lnTo>
                    <a:pt x="99222" y="317946"/>
                  </a:lnTo>
                  <a:lnTo>
                    <a:pt x="55576" y="319882"/>
                  </a:lnTo>
                  <a:lnTo>
                    <a:pt x="30997" y="315170"/>
                  </a:lnTo>
                  <a:lnTo>
                    <a:pt x="15742" y="307515"/>
                  </a:lnTo>
                  <a:lnTo>
                    <a:pt x="5780" y="296555"/>
                  </a:lnTo>
                  <a:lnTo>
                    <a:pt x="2288" y="290291"/>
                  </a:lnTo>
                  <a:lnTo>
                    <a:pt x="0" y="276966"/>
                  </a:lnTo>
                  <a:lnTo>
                    <a:pt x="1568" y="264282"/>
                  </a:lnTo>
                  <a:lnTo>
                    <a:pt x="9160" y="250432"/>
                  </a:lnTo>
                  <a:lnTo>
                    <a:pt x="24008" y="235061"/>
                  </a:lnTo>
                  <a:lnTo>
                    <a:pt x="38814" y="225731"/>
                  </a:lnTo>
                  <a:lnTo>
                    <a:pt x="80510" y="211631"/>
                  </a:lnTo>
                  <a:lnTo>
                    <a:pt x="109944" y="209276"/>
                  </a:lnTo>
                  <a:lnTo>
                    <a:pt x="165515" y="225228"/>
                  </a:lnTo>
                  <a:lnTo>
                    <a:pt x="191396" y="237773"/>
                  </a:lnTo>
                  <a:lnTo>
                    <a:pt x="242301" y="295106"/>
                  </a:lnTo>
                  <a:lnTo>
                    <a:pt x="285284" y="3529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C66338-AA14-40D0-B9CE-657BE85C6076}"/>
                </a:ext>
              </a:extLst>
            </p:cNvPr>
            <p:cNvSpPr/>
            <p:nvPr/>
          </p:nvSpPr>
          <p:spPr>
            <a:xfrm>
              <a:off x="3285778" y="1122326"/>
              <a:ext cx="188599" cy="169842"/>
            </a:xfrm>
            <a:custGeom>
              <a:avLst/>
              <a:gdLst/>
              <a:ahLst/>
              <a:cxnLst/>
              <a:rect l="0" t="0" r="0" b="0"/>
              <a:pathLst>
                <a:path w="188599" h="169842">
                  <a:moveTo>
                    <a:pt x="32869" y="0"/>
                  </a:moveTo>
                  <a:lnTo>
                    <a:pt x="17395" y="56193"/>
                  </a:lnTo>
                  <a:lnTo>
                    <a:pt x="1591" y="115507"/>
                  </a:lnTo>
                  <a:lnTo>
                    <a:pt x="0" y="142949"/>
                  </a:lnTo>
                  <a:lnTo>
                    <a:pt x="5134" y="156215"/>
                  </a:lnTo>
                  <a:lnTo>
                    <a:pt x="9009" y="161423"/>
                  </a:lnTo>
                  <a:lnTo>
                    <a:pt x="14576" y="164895"/>
                  </a:lnTo>
                  <a:lnTo>
                    <a:pt x="36067" y="169781"/>
                  </a:lnTo>
                  <a:lnTo>
                    <a:pt x="65013" y="169841"/>
                  </a:lnTo>
                  <a:lnTo>
                    <a:pt x="122366" y="157441"/>
                  </a:lnTo>
                  <a:lnTo>
                    <a:pt x="182566" y="141209"/>
                  </a:lnTo>
                  <a:lnTo>
                    <a:pt x="188598" y="1396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FB5631C-A07B-49DE-A8EC-35E5EBB79ADE}"/>
                </a:ext>
              </a:extLst>
            </p:cNvPr>
            <p:cNvSpPr/>
            <p:nvPr/>
          </p:nvSpPr>
          <p:spPr>
            <a:xfrm>
              <a:off x="3463636" y="1079366"/>
              <a:ext cx="21481" cy="402749"/>
            </a:xfrm>
            <a:custGeom>
              <a:avLst/>
              <a:gdLst/>
              <a:ahLst/>
              <a:cxnLst/>
              <a:rect l="0" t="0" r="0" b="0"/>
              <a:pathLst>
                <a:path w="21481" h="402749">
                  <a:moveTo>
                    <a:pt x="0" y="0"/>
                  </a:moveTo>
                  <a:lnTo>
                    <a:pt x="9289" y="42730"/>
                  </a:lnTo>
                  <a:lnTo>
                    <a:pt x="15556" y="100827"/>
                  </a:lnTo>
                  <a:lnTo>
                    <a:pt x="16078" y="161238"/>
                  </a:lnTo>
                  <a:lnTo>
                    <a:pt x="16109" y="223757"/>
                  </a:lnTo>
                  <a:lnTo>
                    <a:pt x="16110" y="281527"/>
                  </a:lnTo>
                  <a:lnTo>
                    <a:pt x="16110" y="337866"/>
                  </a:lnTo>
                  <a:lnTo>
                    <a:pt x="21149" y="392925"/>
                  </a:lnTo>
                  <a:lnTo>
                    <a:pt x="21480" y="4027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62E6B55-3402-4CC3-885E-313213B1E16B}"/>
                </a:ext>
              </a:extLst>
            </p:cNvPr>
            <p:cNvSpPr/>
            <p:nvPr/>
          </p:nvSpPr>
          <p:spPr>
            <a:xfrm>
              <a:off x="3636283" y="1065532"/>
              <a:ext cx="287591" cy="371055"/>
            </a:xfrm>
            <a:custGeom>
              <a:avLst/>
              <a:gdLst/>
              <a:ahLst/>
              <a:cxnLst/>
              <a:rect l="0" t="0" r="0" b="0"/>
              <a:pathLst>
                <a:path w="287591" h="371055">
                  <a:moveTo>
                    <a:pt x="273062" y="3094"/>
                  </a:moveTo>
                  <a:lnTo>
                    <a:pt x="254720" y="0"/>
                  </a:lnTo>
                  <a:lnTo>
                    <a:pt x="196789" y="8702"/>
                  </a:lnTo>
                  <a:lnTo>
                    <a:pt x="138019" y="21008"/>
                  </a:lnTo>
                  <a:lnTo>
                    <a:pt x="74934" y="42253"/>
                  </a:lnTo>
                  <a:lnTo>
                    <a:pt x="49909" y="54474"/>
                  </a:lnTo>
                  <a:lnTo>
                    <a:pt x="36827" y="68437"/>
                  </a:lnTo>
                  <a:lnTo>
                    <a:pt x="19090" y="104717"/>
                  </a:lnTo>
                  <a:lnTo>
                    <a:pt x="0" y="165793"/>
                  </a:lnTo>
                  <a:lnTo>
                    <a:pt x="924" y="170629"/>
                  </a:lnTo>
                  <a:lnTo>
                    <a:pt x="4523" y="173854"/>
                  </a:lnTo>
                  <a:lnTo>
                    <a:pt x="9906" y="176004"/>
                  </a:lnTo>
                  <a:lnTo>
                    <a:pt x="20661" y="176801"/>
                  </a:lnTo>
                  <a:lnTo>
                    <a:pt x="81846" y="165193"/>
                  </a:lnTo>
                  <a:lnTo>
                    <a:pt x="140233" y="164848"/>
                  </a:lnTo>
                  <a:lnTo>
                    <a:pt x="196636" y="176667"/>
                  </a:lnTo>
                  <a:lnTo>
                    <a:pt x="239141" y="193906"/>
                  </a:lnTo>
                  <a:lnTo>
                    <a:pt x="266871" y="218270"/>
                  </a:lnTo>
                  <a:lnTo>
                    <a:pt x="281695" y="239447"/>
                  </a:lnTo>
                  <a:lnTo>
                    <a:pt x="285849" y="250743"/>
                  </a:lnTo>
                  <a:lnTo>
                    <a:pt x="287590" y="269923"/>
                  </a:lnTo>
                  <a:lnTo>
                    <a:pt x="281545" y="295925"/>
                  </a:lnTo>
                  <a:lnTo>
                    <a:pt x="275042" y="311047"/>
                  </a:lnTo>
                  <a:lnTo>
                    <a:pt x="266185" y="323734"/>
                  </a:lnTo>
                  <a:lnTo>
                    <a:pt x="226301" y="350346"/>
                  </a:lnTo>
                  <a:lnTo>
                    <a:pt x="196402" y="363257"/>
                  </a:lnTo>
                  <a:lnTo>
                    <a:pt x="146587" y="371054"/>
                  </a:lnTo>
                  <a:lnTo>
                    <a:pt x="85112" y="3628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F7178F0-D76B-4622-ACF5-465B41476689}"/>
                </a:ext>
              </a:extLst>
            </p:cNvPr>
            <p:cNvSpPr/>
            <p:nvPr/>
          </p:nvSpPr>
          <p:spPr>
            <a:xfrm>
              <a:off x="4118774" y="1266151"/>
              <a:ext cx="327570" cy="194484"/>
            </a:xfrm>
            <a:custGeom>
              <a:avLst/>
              <a:gdLst/>
              <a:ahLst/>
              <a:cxnLst/>
              <a:rect l="0" t="0" r="0" b="0"/>
              <a:pathLst>
                <a:path w="327570" h="194484">
                  <a:moveTo>
                    <a:pt x="0" y="6534"/>
                  </a:moveTo>
                  <a:lnTo>
                    <a:pt x="4872" y="50553"/>
                  </a:lnTo>
                  <a:lnTo>
                    <a:pt x="9974" y="111333"/>
                  </a:lnTo>
                  <a:lnTo>
                    <a:pt x="7495" y="139320"/>
                  </a:lnTo>
                  <a:lnTo>
                    <a:pt x="7980" y="139807"/>
                  </a:lnTo>
                  <a:lnTo>
                    <a:pt x="10110" y="134980"/>
                  </a:lnTo>
                  <a:lnTo>
                    <a:pt x="29017" y="77523"/>
                  </a:lnTo>
                  <a:lnTo>
                    <a:pt x="47162" y="30082"/>
                  </a:lnTo>
                  <a:lnTo>
                    <a:pt x="66016" y="12517"/>
                  </a:lnTo>
                  <a:lnTo>
                    <a:pt x="87646" y="1677"/>
                  </a:lnTo>
                  <a:lnTo>
                    <a:pt x="102001" y="0"/>
                  </a:lnTo>
                  <a:lnTo>
                    <a:pt x="109171" y="388"/>
                  </a:lnTo>
                  <a:lnTo>
                    <a:pt x="120319" y="5592"/>
                  </a:lnTo>
                  <a:lnTo>
                    <a:pt x="128655" y="13872"/>
                  </a:lnTo>
                  <a:lnTo>
                    <a:pt x="140908" y="39013"/>
                  </a:lnTo>
                  <a:lnTo>
                    <a:pt x="148442" y="98954"/>
                  </a:lnTo>
                  <a:lnTo>
                    <a:pt x="152958" y="136881"/>
                  </a:lnTo>
                  <a:lnTo>
                    <a:pt x="154478" y="139375"/>
                  </a:lnTo>
                  <a:lnTo>
                    <a:pt x="156088" y="138651"/>
                  </a:lnTo>
                  <a:lnTo>
                    <a:pt x="161205" y="126229"/>
                  </a:lnTo>
                  <a:lnTo>
                    <a:pt x="164909" y="105842"/>
                  </a:lnTo>
                  <a:lnTo>
                    <a:pt x="169011" y="77928"/>
                  </a:lnTo>
                  <a:lnTo>
                    <a:pt x="184740" y="39611"/>
                  </a:lnTo>
                  <a:lnTo>
                    <a:pt x="201635" y="15985"/>
                  </a:lnTo>
                  <a:lnTo>
                    <a:pt x="206023" y="13431"/>
                  </a:lnTo>
                  <a:lnTo>
                    <a:pt x="215672" y="12185"/>
                  </a:lnTo>
                  <a:lnTo>
                    <a:pt x="219557" y="14478"/>
                  </a:lnTo>
                  <a:lnTo>
                    <a:pt x="225466" y="23390"/>
                  </a:lnTo>
                  <a:lnTo>
                    <a:pt x="248539" y="85914"/>
                  </a:lnTo>
                  <a:lnTo>
                    <a:pt x="262376" y="119201"/>
                  </a:lnTo>
                  <a:lnTo>
                    <a:pt x="315291" y="182053"/>
                  </a:lnTo>
                  <a:lnTo>
                    <a:pt x="327569" y="1944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C4EFB9-7810-4317-AA0A-766C7E6DF3B2}"/>
                </a:ext>
              </a:extLst>
            </p:cNvPr>
            <p:cNvSpPr/>
            <p:nvPr/>
          </p:nvSpPr>
          <p:spPr>
            <a:xfrm>
              <a:off x="4540406" y="1278055"/>
              <a:ext cx="265726" cy="332940"/>
            </a:xfrm>
            <a:custGeom>
              <a:avLst/>
              <a:gdLst/>
              <a:ahLst/>
              <a:cxnLst/>
              <a:rect l="0" t="0" r="0" b="0"/>
              <a:pathLst>
                <a:path w="265726" h="332940">
                  <a:moveTo>
                    <a:pt x="7966" y="0"/>
                  </a:moveTo>
                  <a:lnTo>
                    <a:pt x="0" y="48294"/>
                  </a:lnTo>
                  <a:lnTo>
                    <a:pt x="3102" y="110452"/>
                  </a:lnTo>
                  <a:lnTo>
                    <a:pt x="8654" y="152874"/>
                  </a:lnTo>
                  <a:lnTo>
                    <a:pt x="10811" y="155019"/>
                  </a:lnTo>
                  <a:lnTo>
                    <a:pt x="13442" y="155256"/>
                  </a:lnTo>
                  <a:lnTo>
                    <a:pt x="15794" y="153027"/>
                  </a:lnTo>
                  <a:lnTo>
                    <a:pt x="41426" y="90331"/>
                  </a:lnTo>
                  <a:lnTo>
                    <a:pt x="60695" y="51439"/>
                  </a:lnTo>
                  <a:lnTo>
                    <a:pt x="68991" y="45137"/>
                  </a:lnTo>
                  <a:lnTo>
                    <a:pt x="73710" y="42621"/>
                  </a:lnTo>
                  <a:lnTo>
                    <a:pt x="78048" y="42734"/>
                  </a:lnTo>
                  <a:lnTo>
                    <a:pt x="82134" y="44599"/>
                  </a:lnTo>
                  <a:lnTo>
                    <a:pt x="97266" y="57604"/>
                  </a:lnTo>
                  <a:lnTo>
                    <a:pt x="127443" y="112936"/>
                  </a:lnTo>
                  <a:lnTo>
                    <a:pt x="151393" y="160861"/>
                  </a:lnTo>
                  <a:lnTo>
                    <a:pt x="177289" y="195071"/>
                  </a:lnTo>
                  <a:lnTo>
                    <a:pt x="181111" y="196277"/>
                  </a:lnTo>
                  <a:lnTo>
                    <a:pt x="184852" y="195291"/>
                  </a:lnTo>
                  <a:lnTo>
                    <a:pt x="188540" y="192844"/>
                  </a:lnTo>
                  <a:lnTo>
                    <a:pt x="194229" y="183760"/>
                  </a:lnTo>
                  <a:lnTo>
                    <a:pt x="209166" y="144622"/>
                  </a:lnTo>
                  <a:lnTo>
                    <a:pt x="216024" y="90314"/>
                  </a:lnTo>
                  <a:lnTo>
                    <a:pt x="217214" y="47119"/>
                  </a:lnTo>
                  <a:lnTo>
                    <a:pt x="217274" y="46926"/>
                  </a:lnTo>
                  <a:lnTo>
                    <a:pt x="214733" y="104475"/>
                  </a:lnTo>
                  <a:lnTo>
                    <a:pt x="221332" y="164626"/>
                  </a:lnTo>
                  <a:lnTo>
                    <a:pt x="231388" y="222103"/>
                  </a:lnTo>
                  <a:lnTo>
                    <a:pt x="246800" y="273845"/>
                  </a:lnTo>
                  <a:lnTo>
                    <a:pt x="265725" y="3329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B4B4A6-129F-4169-A116-0CC841B27EAF}"/>
              </a:ext>
            </a:extLst>
          </p:cNvPr>
          <p:cNvGrpSpPr/>
          <p:nvPr/>
        </p:nvGrpSpPr>
        <p:grpSpPr>
          <a:xfrm>
            <a:off x="2942748" y="1630478"/>
            <a:ext cx="2045503" cy="528254"/>
            <a:chOff x="2942748" y="1630478"/>
            <a:chExt cx="2045503" cy="52825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AD89886-29A8-4C61-B085-240A34D5F392}"/>
                </a:ext>
              </a:extLst>
            </p:cNvPr>
            <p:cNvSpPr/>
            <p:nvPr/>
          </p:nvSpPr>
          <p:spPr>
            <a:xfrm>
              <a:off x="2942748" y="2083552"/>
              <a:ext cx="1" cy="37591"/>
            </a:xfrm>
            <a:custGeom>
              <a:avLst/>
              <a:gdLst/>
              <a:ahLst/>
              <a:cxnLst/>
              <a:rect l="0" t="0" r="0" b="0"/>
              <a:pathLst>
                <a:path w="1" h="37591">
                  <a:moveTo>
                    <a:pt x="0" y="0"/>
                  </a:moveTo>
                  <a:lnTo>
                    <a:pt x="0" y="37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CFFC0D-C977-4B88-9CE2-1D9CDD58AC2C}"/>
                </a:ext>
              </a:extLst>
            </p:cNvPr>
            <p:cNvSpPr/>
            <p:nvPr/>
          </p:nvSpPr>
          <p:spPr>
            <a:xfrm>
              <a:off x="3130366" y="1760308"/>
              <a:ext cx="330404" cy="387685"/>
            </a:xfrm>
            <a:custGeom>
              <a:avLst/>
              <a:gdLst/>
              <a:ahLst/>
              <a:cxnLst/>
              <a:rect l="0" t="0" r="0" b="0"/>
              <a:pathLst>
                <a:path w="330404" h="387685">
                  <a:moveTo>
                    <a:pt x="5702" y="54745"/>
                  </a:moveTo>
                  <a:lnTo>
                    <a:pt x="0" y="49043"/>
                  </a:lnTo>
                  <a:lnTo>
                    <a:pt x="1304" y="46767"/>
                  </a:lnTo>
                  <a:lnTo>
                    <a:pt x="10708" y="42647"/>
                  </a:lnTo>
                  <a:lnTo>
                    <a:pt x="35626" y="42674"/>
                  </a:lnTo>
                  <a:lnTo>
                    <a:pt x="98896" y="49119"/>
                  </a:lnTo>
                  <a:lnTo>
                    <a:pt x="157657" y="42736"/>
                  </a:lnTo>
                  <a:lnTo>
                    <a:pt x="218564" y="33326"/>
                  </a:lnTo>
                  <a:lnTo>
                    <a:pt x="279428" y="17125"/>
                  </a:lnTo>
                  <a:lnTo>
                    <a:pt x="321775" y="0"/>
                  </a:lnTo>
                  <a:lnTo>
                    <a:pt x="325607" y="1542"/>
                  </a:lnTo>
                  <a:lnTo>
                    <a:pt x="328162" y="5553"/>
                  </a:lnTo>
                  <a:lnTo>
                    <a:pt x="330403" y="17965"/>
                  </a:lnTo>
                  <a:lnTo>
                    <a:pt x="326210" y="76517"/>
                  </a:lnTo>
                  <a:lnTo>
                    <a:pt x="322649" y="139525"/>
                  </a:lnTo>
                  <a:lnTo>
                    <a:pt x="322537" y="198286"/>
                  </a:lnTo>
                  <a:lnTo>
                    <a:pt x="326221" y="260648"/>
                  </a:lnTo>
                  <a:lnTo>
                    <a:pt x="327802" y="315584"/>
                  </a:lnTo>
                  <a:lnTo>
                    <a:pt x="326301" y="372441"/>
                  </a:lnTo>
                  <a:lnTo>
                    <a:pt x="323648" y="385355"/>
                  </a:lnTo>
                  <a:lnTo>
                    <a:pt x="322530" y="387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0E2892-E220-4DDD-9AF8-08E37D9A5DD4}"/>
                </a:ext>
              </a:extLst>
            </p:cNvPr>
            <p:cNvSpPr/>
            <p:nvPr/>
          </p:nvSpPr>
          <p:spPr>
            <a:xfrm>
              <a:off x="3625005" y="1709845"/>
              <a:ext cx="245004" cy="369380"/>
            </a:xfrm>
            <a:custGeom>
              <a:avLst/>
              <a:gdLst/>
              <a:ahLst/>
              <a:cxnLst/>
              <a:rect l="0" t="0" r="0" b="0"/>
              <a:pathLst>
                <a:path w="245004" h="369380">
                  <a:moveTo>
                    <a:pt x="112500" y="3178"/>
                  </a:moveTo>
                  <a:lnTo>
                    <a:pt x="99639" y="17830"/>
                  </a:lnTo>
                  <a:lnTo>
                    <a:pt x="67965" y="75258"/>
                  </a:lnTo>
                  <a:lnTo>
                    <a:pt x="37399" y="133668"/>
                  </a:lnTo>
                  <a:lnTo>
                    <a:pt x="19740" y="191951"/>
                  </a:lnTo>
                  <a:lnTo>
                    <a:pt x="5728" y="251544"/>
                  </a:lnTo>
                  <a:lnTo>
                    <a:pt x="0" y="310970"/>
                  </a:lnTo>
                  <a:lnTo>
                    <a:pt x="3032" y="323747"/>
                  </a:lnTo>
                  <a:lnTo>
                    <a:pt x="11852" y="346535"/>
                  </a:lnTo>
                  <a:lnTo>
                    <a:pt x="20433" y="355863"/>
                  </a:lnTo>
                  <a:lnTo>
                    <a:pt x="42537" y="368723"/>
                  </a:lnTo>
                  <a:lnTo>
                    <a:pt x="70158" y="369379"/>
                  </a:lnTo>
                  <a:lnTo>
                    <a:pt x="96242" y="365795"/>
                  </a:lnTo>
                  <a:lnTo>
                    <a:pt x="143821" y="340792"/>
                  </a:lnTo>
                  <a:lnTo>
                    <a:pt x="197056" y="296909"/>
                  </a:lnTo>
                  <a:lnTo>
                    <a:pt x="216779" y="269568"/>
                  </a:lnTo>
                  <a:lnTo>
                    <a:pt x="234243" y="226613"/>
                  </a:lnTo>
                  <a:lnTo>
                    <a:pt x="245003" y="169934"/>
                  </a:lnTo>
                  <a:lnTo>
                    <a:pt x="242233" y="125532"/>
                  </a:lnTo>
                  <a:lnTo>
                    <a:pt x="231751" y="80958"/>
                  </a:lnTo>
                  <a:lnTo>
                    <a:pt x="211926" y="43273"/>
                  </a:lnTo>
                  <a:lnTo>
                    <a:pt x="181485" y="14185"/>
                  </a:lnTo>
                  <a:lnTo>
                    <a:pt x="161845" y="3191"/>
                  </a:lnTo>
                  <a:lnTo>
                    <a:pt x="142104" y="0"/>
                  </a:lnTo>
                  <a:lnTo>
                    <a:pt x="123240" y="31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FE03849-C191-47AE-8CF1-C45A240452DA}"/>
                </a:ext>
              </a:extLst>
            </p:cNvPr>
            <p:cNvSpPr/>
            <p:nvPr/>
          </p:nvSpPr>
          <p:spPr>
            <a:xfrm>
              <a:off x="4043594" y="1868753"/>
              <a:ext cx="80551" cy="10741"/>
            </a:xfrm>
            <a:custGeom>
              <a:avLst/>
              <a:gdLst/>
              <a:ahLst/>
              <a:cxnLst/>
              <a:rect l="0" t="0" r="0" b="0"/>
              <a:pathLst>
                <a:path w="80551" h="10741">
                  <a:moveTo>
                    <a:pt x="0" y="0"/>
                  </a:moveTo>
                  <a:lnTo>
                    <a:pt x="56270" y="5841"/>
                  </a:lnTo>
                  <a:lnTo>
                    <a:pt x="80550" y="10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3A4E35-6015-4904-BBD8-3FC8499DD8F9}"/>
                </a:ext>
              </a:extLst>
            </p:cNvPr>
            <p:cNvSpPr/>
            <p:nvPr/>
          </p:nvSpPr>
          <p:spPr>
            <a:xfrm>
              <a:off x="4027484" y="1970782"/>
              <a:ext cx="85921" cy="5371"/>
            </a:xfrm>
            <a:custGeom>
              <a:avLst/>
              <a:gdLst/>
              <a:ahLst/>
              <a:cxnLst/>
              <a:rect l="0" t="0" r="0" b="0"/>
              <a:pathLst>
                <a:path w="85921" h="5371">
                  <a:moveTo>
                    <a:pt x="0" y="0"/>
                  </a:moveTo>
                  <a:lnTo>
                    <a:pt x="63336" y="3691"/>
                  </a:lnTo>
                  <a:lnTo>
                    <a:pt x="85920" y="53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DAB119-A1F5-4661-80F5-59C3AFA2039A}"/>
                </a:ext>
              </a:extLst>
            </p:cNvPr>
            <p:cNvSpPr/>
            <p:nvPr/>
          </p:nvSpPr>
          <p:spPr>
            <a:xfrm>
              <a:off x="4328203" y="1666373"/>
              <a:ext cx="174437" cy="449400"/>
            </a:xfrm>
            <a:custGeom>
              <a:avLst/>
              <a:gdLst/>
              <a:ahLst/>
              <a:cxnLst/>
              <a:rect l="0" t="0" r="0" b="0"/>
              <a:pathLst>
                <a:path w="174437" h="449400">
                  <a:moveTo>
                    <a:pt x="0" y="3690"/>
                  </a:moveTo>
                  <a:lnTo>
                    <a:pt x="14054" y="0"/>
                  </a:lnTo>
                  <a:lnTo>
                    <a:pt x="72872" y="10"/>
                  </a:lnTo>
                  <a:lnTo>
                    <a:pt x="97567" y="1009"/>
                  </a:lnTo>
                  <a:lnTo>
                    <a:pt x="144598" y="148"/>
                  </a:lnTo>
                  <a:lnTo>
                    <a:pt x="151888" y="1328"/>
                  </a:lnTo>
                  <a:lnTo>
                    <a:pt x="163171" y="7414"/>
                  </a:lnTo>
                  <a:lnTo>
                    <a:pt x="167850" y="11543"/>
                  </a:lnTo>
                  <a:lnTo>
                    <a:pt x="173049" y="22495"/>
                  </a:lnTo>
                  <a:lnTo>
                    <a:pt x="174436" y="28757"/>
                  </a:lnTo>
                  <a:lnTo>
                    <a:pt x="161183" y="89349"/>
                  </a:lnTo>
                  <a:lnTo>
                    <a:pt x="148575" y="145416"/>
                  </a:lnTo>
                  <a:lnTo>
                    <a:pt x="137829" y="203311"/>
                  </a:lnTo>
                  <a:lnTo>
                    <a:pt x="122466" y="259427"/>
                  </a:lnTo>
                  <a:lnTo>
                    <a:pt x="106421" y="316190"/>
                  </a:lnTo>
                  <a:lnTo>
                    <a:pt x="84564" y="376943"/>
                  </a:lnTo>
                  <a:lnTo>
                    <a:pt x="70832" y="410635"/>
                  </a:lnTo>
                  <a:lnTo>
                    <a:pt x="37590" y="449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40D7B79-4027-4CDE-9053-0630FF84EDC5}"/>
                </a:ext>
              </a:extLst>
            </p:cNvPr>
            <p:cNvSpPr/>
            <p:nvPr/>
          </p:nvSpPr>
          <p:spPr>
            <a:xfrm>
              <a:off x="4503092" y="1707653"/>
              <a:ext cx="221328" cy="362482"/>
            </a:xfrm>
            <a:custGeom>
              <a:avLst/>
              <a:gdLst/>
              <a:ahLst/>
              <a:cxnLst/>
              <a:rect l="0" t="0" r="0" b="0"/>
              <a:pathLst>
                <a:path w="221328" h="362482">
                  <a:moveTo>
                    <a:pt x="174160" y="0"/>
                  </a:moveTo>
                  <a:lnTo>
                    <a:pt x="158227" y="19115"/>
                  </a:lnTo>
                  <a:lnTo>
                    <a:pt x="125031" y="80628"/>
                  </a:lnTo>
                  <a:lnTo>
                    <a:pt x="88193" y="138148"/>
                  </a:lnTo>
                  <a:lnTo>
                    <a:pt x="54338" y="200498"/>
                  </a:lnTo>
                  <a:lnTo>
                    <a:pt x="24174" y="261539"/>
                  </a:lnTo>
                  <a:lnTo>
                    <a:pt x="2470" y="321686"/>
                  </a:lnTo>
                  <a:lnTo>
                    <a:pt x="0" y="332711"/>
                  </a:lnTo>
                  <a:lnTo>
                    <a:pt x="891" y="343578"/>
                  </a:lnTo>
                  <a:lnTo>
                    <a:pt x="6458" y="352783"/>
                  </a:lnTo>
                  <a:lnTo>
                    <a:pt x="10449" y="356908"/>
                  </a:lnTo>
                  <a:lnTo>
                    <a:pt x="22839" y="361492"/>
                  </a:lnTo>
                  <a:lnTo>
                    <a:pt x="44995" y="362481"/>
                  </a:lnTo>
                  <a:lnTo>
                    <a:pt x="76714" y="354619"/>
                  </a:lnTo>
                  <a:lnTo>
                    <a:pt x="122023" y="331739"/>
                  </a:lnTo>
                  <a:lnTo>
                    <a:pt x="162339" y="300614"/>
                  </a:lnTo>
                  <a:lnTo>
                    <a:pt x="192694" y="256392"/>
                  </a:lnTo>
                  <a:lnTo>
                    <a:pt x="214555" y="200405"/>
                  </a:lnTo>
                  <a:lnTo>
                    <a:pt x="221327" y="160125"/>
                  </a:lnTo>
                  <a:lnTo>
                    <a:pt x="214913" y="116422"/>
                  </a:lnTo>
                  <a:lnTo>
                    <a:pt x="197078" y="80871"/>
                  </a:lnTo>
                  <a:lnTo>
                    <a:pt x="175919" y="51209"/>
                  </a:lnTo>
                  <a:lnTo>
                    <a:pt x="162350" y="39703"/>
                  </a:lnTo>
                  <a:lnTo>
                    <a:pt x="141291" y="31586"/>
                  </a:lnTo>
                  <a:lnTo>
                    <a:pt x="93610" y="268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B06AA8D-D834-49A0-BC26-3265DDD55F2F}"/>
                </a:ext>
              </a:extLst>
            </p:cNvPr>
            <p:cNvSpPr/>
            <p:nvPr/>
          </p:nvSpPr>
          <p:spPr>
            <a:xfrm>
              <a:off x="4725581" y="1630478"/>
              <a:ext cx="210685" cy="528254"/>
            </a:xfrm>
            <a:custGeom>
              <a:avLst/>
              <a:gdLst/>
              <a:ahLst/>
              <a:cxnLst/>
              <a:rect l="0" t="0" r="0" b="0"/>
              <a:pathLst>
                <a:path w="210685" h="528254">
                  <a:moveTo>
                    <a:pt x="144990" y="12735"/>
                  </a:moveTo>
                  <a:lnTo>
                    <a:pt x="174887" y="638"/>
                  </a:lnTo>
                  <a:lnTo>
                    <a:pt x="186918" y="0"/>
                  </a:lnTo>
                  <a:lnTo>
                    <a:pt x="192631" y="665"/>
                  </a:lnTo>
                  <a:lnTo>
                    <a:pt x="197038" y="3495"/>
                  </a:lnTo>
                  <a:lnTo>
                    <a:pt x="203524" y="13004"/>
                  </a:lnTo>
                  <a:lnTo>
                    <a:pt x="210530" y="34626"/>
                  </a:lnTo>
                  <a:lnTo>
                    <a:pt x="210684" y="54226"/>
                  </a:lnTo>
                  <a:lnTo>
                    <a:pt x="201258" y="111349"/>
                  </a:lnTo>
                  <a:lnTo>
                    <a:pt x="181055" y="169636"/>
                  </a:lnTo>
                  <a:lnTo>
                    <a:pt x="150320" y="232935"/>
                  </a:lnTo>
                  <a:lnTo>
                    <a:pt x="116249" y="293876"/>
                  </a:lnTo>
                  <a:lnTo>
                    <a:pt x="80440" y="351418"/>
                  </a:lnTo>
                  <a:lnTo>
                    <a:pt x="45563" y="413499"/>
                  </a:lnTo>
                  <a:lnTo>
                    <a:pt x="12314" y="474411"/>
                  </a:lnTo>
                  <a:lnTo>
                    <a:pt x="2594" y="501981"/>
                  </a:lnTo>
                  <a:lnTo>
                    <a:pt x="0" y="5282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7D4C31C-D7DB-46E0-A0C5-674908E8EF6C}"/>
                </a:ext>
              </a:extLst>
            </p:cNvPr>
            <p:cNvSpPr/>
            <p:nvPr/>
          </p:nvSpPr>
          <p:spPr>
            <a:xfrm>
              <a:off x="4915770" y="2051332"/>
              <a:ext cx="72481" cy="66556"/>
            </a:xfrm>
            <a:custGeom>
              <a:avLst/>
              <a:gdLst/>
              <a:ahLst/>
              <a:cxnLst/>
              <a:rect l="0" t="0" r="0" b="0"/>
              <a:pathLst>
                <a:path w="72481" h="66556">
                  <a:moveTo>
                    <a:pt x="13871" y="21480"/>
                  </a:moveTo>
                  <a:lnTo>
                    <a:pt x="5318" y="27181"/>
                  </a:lnTo>
                  <a:lnTo>
                    <a:pt x="2799" y="31247"/>
                  </a:lnTo>
                  <a:lnTo>
                    <a:pt x="0" y="42130"/>
                  </a:lnTo>
                  <a:lnTo>
                    <a:pt x="1043" y="47777"/>
                  </a:lnTo>
                  <a:lnTo>
                    <a:pt x="6976" y="58824"/>
                  </a:lnTo>
                  <a:lnTo>
                    <a:pt x="12257" y="62486"/>
                  </a:lnTo>
                  <a:lnTo>
                    <a:pt x="26082" y="66555"/>
                  </a:lnTo>
                  <a:lnTo>
                    <a:pt x="50637" y="63144"/>
                  </a:lnTo>
                  <a:lnTo>
                    <a:pt x="68254" y="54575"/>
                  </a:lnTo>
                  <a:lnTo>
                    <a:pt x="71009" y="50107"/>
                  </a:lnTo>
                  <a:lnTo>
                    <a:pt x="72480" y="38777"/>
                  </a:lnTo>
                  <a:lnTo>
                    <a:pt x="69650" y="33011"/>
                  </a:lnTo>
                  <a:lnTo>
                    <a:pt x="52010" y="16941"/>
                  </a:lnTo>
                  <a:lnTo>
                    <a:pt x="2461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10BF71B-16F2-4524-AAE9-87B6FBB5EAA2}"/>
              </a:ext>
            </a:extLst>
          </p:cNvPr>
          <p:cNvGrpSpPr/>
          <p:nvPr/>
        </p:nvGrpSpPr>
        <p:grpSpPr>
          <a:xfrm>
            <a:off x="2696537" y="2360269"/>
            <a:ext cx="1808553" cy="416011"/>
            <a:chOff x="2696537" y="2360269"/>
            <a:chExt cx="1808553" cy="41601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BF39FB7-F616-4F4E-B412-B6B4F5EF5391}"/>
                </a:ext>
              </a:extLst>
            </p:cNvPr>
            <p:cNvSpPr/>
            <p:nvPr/>
          </p:nvSpPr>
          <p:spPr>
            <a:xfrm>
              <a:off x="2696537" y="2378083"/>
              <a:ext cx="246749" cy="362741"/>
            </a:xfrm>
            <a:custGeom>
              <a:avLst/>
              <a:gdLst/>
              <a:ahLst/>
              <a:cxnLst/>
              <a:rect l="0" t="0" r="0" b="0"/>
              <a:pathLst>
                <a:path w="246749" h="362741">
                  <a:moveTo>
                    <a:pt x="106592" y="6188"/>
                  </a:moveTo>
                  <a:lnTo>
                    <a:pt x="100891" y="486"/>
                  </a:lnTo>
                  <a:lnTo>
                    <a:pt x="98018" y="0"/>
                  </a:lnTo>
                  <a:lnTo>
                    <a:pt x="94909" y="869"/>
                  </a:lnTo>
                  <a:lnTo>
                    <a:pt x="91643" y="2642"/>
                  </a:lnTo>
                  <a:lnTo>
                    <a:pt x="74290" y="23245"/>
                  </a:lnTo>
                  <a:lnTo>
                    <a:pt x="63608" y="43462"/>
                  </a:lnTo>
                  <a:lnTo>
                    <a:pt x="34991" y="106802"/>
                  </a:lnTo>
                  <a:lnTo>
                    <a:pt x="15774" y="163163"/>
                  </a:lnTo>
                  <a:lnTo>
                    <a:pt x="2800" y="224640"/>
                  </a:lnTo>
                  <a:lnTo>
                    <a:pt x="0" y="281155"/>
                  </a:lnTo>
                  <a:lnTo>
                    <a:pt x="11824" y="328220"/>
                  </a:lnTo>
                  <a:lnTo>
                    <a:pt x="19973" y="341596"/>
                  </a:lnTo>
                  <a:lnTo>
                    <a:pt x="28118" y="347782"/>
                  </a:lnTo>
                  <a:lnTo>
                    <a:pt x="66604" y="362274"/>
                  </a:lnTo>
                  <a:lnTo>
                    <a:pt x="78676" y="362740"/>
                  </a:lnTo>
                  <a:lnTo>
                    <a:pt x="138924" y="349782"/>
                  </a:lnTo>
                  <a:lnTo>
                    <a:pt x="158734" y="342880"/>
                  </a:lnTo>
                  <a:lnTo>
                    <a:pt x="212339" y="312103"/>
                  </a:lnTo>
                  <a:lnTo>
                    <a:pt x="233228" y="289949"/>
                  </a:lnTo>
                  <a:lnTo>
                    <a:pt x="244287" y="271585"/>
                  </a:lnTo>
                  <a:lnTo>
                    <a:pt x="246748" y="257993"/>
                  </a:lnTo>
                  <a:lnTo>
                    <a:pt x="245257" y="245191"/>
                  </a:lnTo>
                  <a:lnTo>
                    <a:pt x="240616" y="235523"/>
                  </a:lnTo>
                  <a:lnTo>
                    <a:pt x="237111" y="233661"/>
                  </a:lnTo>
                  <a:lnTo>
                    <a:pt x="232984" y="233613"/>
                  </a:lnTo>
                  <a:lnTo>
                    <a:pt x="228443" y="234774"/>
                  </a:lnTo>
                  <a:lnTo>
                    <a:pt x="213500" y="244961"/>
                  </a:lnTo>
                  <a:lnTo>
                    <a:pt x="203437" y="259316"/>
                  </a:lnTo>
                  <a:lnTo>
                    <a:pt x="186272" y="295485"/>
                  </a:lnTo>
                  <a:lnTo>
                    <a:pt x="185955" y="317776"/>
                  </a:lnTo>
                  <a:lnTo>
                    <a:pt x="192512" y="3552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D0694AB-39F6-4905-96C0-FE7A5701B0B5}"/>
                </a:ext>
              </a:extLst>
            </p:cNvPr>
            <p:cNvSpPr/>
            <p:nvPr/>
          </p:nvSpPr>
          <p:spPr>
            <a:xfrm>
              <a:off x="3076998" y="2717209"/>
              <a:ext cx="5371" cy="16111"/>
            </a:xfrm>
            <a:custGeom>
              <a:avLst/>
              <a:gdLst/>
              <a:ahLst/>
              <a:cxnLst/>
              <a:rect l="0" t="0" r="0" b="0"/>
              <a:pathLst>
                <a:path w="5371" h="16111">
                  <a:moveTo>
                    <a:pt x="5370" y="0"/>
                  </a:moveTo>
                  <a:lnTo>
                    <a:pt x="0" y="161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13BCDEF-C71C-4559-AEC3-8C6A0FE5DE46}"/>
                </a:ext>
              </a:extLst>
            </p:cNvPr>
            <p:cNvSpPr/>
            <p:nvPr/>
          </p:nvSpPr>
          <p:spPr>
            <a:xfrm>
              <a:off x="3157548" y="2360269"/>
              <a:ext cx="247020" cy="416011"/>
            </a:xfrm>
            <a:custGeom>
              <a:avLst/>
              <a:gdLst/>
              <a:ahLst/>
              <a:cxnLst/>
              <a:rect l="0" t="0" r="0" b="0"/>
              <a:pathLst>
                <a:path w="247020" h="416011">
                  <a:moveTo>
                    <a:pt x="0" y="45481"/>
                  </a:moveTo>
                  <a:lnTo>
                    <a:pt x="8552" y="42631"/>
                  </a:lnTo>
                  <a:lnTo>
                    <a:pt x="65155" y="45131"/>
                  </a:lnTo>
                  <a:lnTo>
                    <a:pt x="123525" y="40567"/>
                  </a:lnTo>
                  <a:lnTo>
                    <a:pt x="164114" y="25380"/>
                  </a:lnTo>
                  <a:lnTo>
                    <a:pt x="181881" y="14930"/>
                  </a:lnTo>
                  <a:lnTo>
                    <a:pt x="189826" y="6246"/>
                  </a:lnTo>
                  <a:lnTo>
                    <a:pt x="192780" y="1425"/>
                  </a:lnTo>
                  <a:lnTo>
                    <a:pt x="195346" y="0"/>
                  </a:lnTo>
                  <a:lnTo>
                    <a:pt x="197654" y="841"/>
                  </a:lnTo>
                  <a:lnTo>
                    <a:pt x="199789" y="3191"/>
                  </a:lnTo>
                  <a:lnTo>
                    <a:pt x="200570" y="13758"/>
                  </a:lnTo>
                  <a:lnTo>
                    <a:pt x="198854" y="69539"/>
                  </a:lnTo>
                  <a:lnTo>
                    <a:pt x="200294" y="130685"/>
                  </a:lnTo>
                  <a:lnTo>
                    <a:pt x="206689" y="194009"/>
                  </a:lnTo>
                  <a:lnTo>
                    <a:pt x="214738" y="256698"/>
                  </a:lnTo>
                  <a:lnTo>
                    <a:pt x="224049" y="313509"/>
                  </a:lnTo>
                  <a:lnTo>
                    <a:pt x="234640" y="366955"/>
                  </a:lnTo>
                  <a:lnTo>
                    <a:pt x="247019" y="4160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A9410BC-5A7E-4579-9336-3F44BF8B886A}"/>
                </a:ext>
              </a:extLst>
            </p:cNvPr>
            <p:cNvSpPr/>
            <p:nvPr/>
          </p:nvSpPr>
          <p:spPr>
            <a:xfrm>
              <a:off x="3609013" y="2384271"/>
              <a:ext cx="248079" cy="315517"/>
            </a:xfrm>
            <a:custGeom>
              <a:avLst/>
              <a:gdLst/>
              <a:ahLst/>
              <a:cxnLst/>
              <a:rect l="0" t="0" r="0" b="0"/>
              <a:pathLst>
                <a:path w="248079" h="315517">
                  <a:moveTo>
                    <a:pt x="230522" y="0"/>
                  </a:moveTo>
                  <a:lnTo>
                    <a:pt x="171278" y="3690"/>
                  </a:lnTo>
                  <a:lnTo>
                    <a:pt x="114442" y="8913"/>
                  </a:lnTo>
                  <a:lnTo>
                    <a:pt x="52280" y="15292"/>
                  </a:lnTo>
                  <a:lnTo>
                    <a:pt x="33118" y="21569"/>
                  </a:lnTo>
                  <a:lnTo>
                    <a:pt x="29109" y="25716"/>
                  </a:lnTo>
                  <a:lnTo>
                    <a:pt x="1088" y="85896"/>
                  </a:lnTo>
                  <a:lnTo>
                    <a:pt x="0" y="90677"/>
                  </a:lnTo>
                  <a:lnTo>
                    <a:pt x="467" y="95058"/>
                  </a:lnTo>
                  <a:lnTo>
                    <a:pt x="1972" y="99172"/>
                  </a:lnTo>
                  <a:lnTo>
                    <a:pt x="5363" y="101914"/>
                  </a:lnTo>
                  <a:lnTo>
                    <a:pt x="15494" y="104961"/>
                  </a:lnTo>
                  <a:lnTo>
                    <a:pt x="78987" y="107853"/>
                  </a:lnTo>
                  <a:lnTo>
                    <a:pt x="142255" y="116905"/>
                  </a:lnTo>
                  <a:lnTo>
                    <a:pt x="180306" y="131425"/>
                  </a:lnTo>
                  <a:lnTo>
                    <a:pt x="213650" y="152812"/>
                  </a:lnTo>
                  <a:lnTo>
                    <a:pt x="233766" y="177532"/>
                  </a:lnTo>
                  <a:lnTo>
                    <a:pt x="248078" y="209457"/>
                  </a:lnTo>
                  <a:lnTo>
                    <a:pt x="247988" y="231248"/>
                  </a:lnTo>
                  <a:lnTo>
                    <a:pt x="244183" y="250898"/>
                  </a:lnTo>
                  <a:lnTo>
                    <a:pt x="233575" y="270907"/>
                  </a:lnTo>
                  <a:lnTo>
                    <a:pt x="219096" y="286250"/>
                  </a:lnTo>
                  <a:lnTo>
                    <a:pt x="203469" y="295503"/>
                  </a:lnTo>
                  <a:lnTo>
                    <a:pt x="142714" y="313206"/>
                  </a:lnTo>
                  <a:lnTo>
                    <a:pt x="113557" y="315516"/>
                  </a:lnTo>
                  <a:lnTo>
                    <a:pt x="52104" y="305907"/>
                  </a:lnTo>
                  <a:lnTo>
                    <a:pt x="39649" y="301831"/>
                  </a:lnTo>
                  <a:lnTo>
                    <a:pt x="27121" y="293424"/>
                  </a:lnTo>
                  <a:lnTo>
                    <a:pt x="21093" y="2846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14F085C-650E-4193-9D1A-5C07028DC0D4}"/>
                </a:ext>
              </a:extLst>
            </p:cNvPr>
            <p:cNvSpPr/>
            <p:nvPr/>
          </p:nvSpPr>
          <p:spPr>
            <a:xfrm>
              <a:off x="4048964" y="2582960"/>
              <a:ext cx="14561" cy="123510"/>
            </a:xfrm>
            <a:custGeom>
              <a:avLst/>
              <a:gdLst/>
              <a:ahLst/>
              <a:cxnLst/>
              <a:rect l="0" t="0" r="0" b="0"/>
              <a:pathLst>
                <a:path w="14561" h="123510">
                  <a:moveTo>
                    <a:pt x="0" y="0"/>
                  </a:moveTo>
                  <a:lnTo>
                    <a:pt x="14560" y="56908"/>
                  </a:lnTo>
                  <a:lnTo>
                    <a:pt x="12953" y="90133"/>
                  </a:lnTo>
                  <a:lnTo>
                    <a:pt x="5370" y="1235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D77EB41-A6E3-4895-8149-086650D5464E}"/>
                </a:ext>
              </a:extLst>
            </p:cNvPr>
            <p:cNvSpPr/>
            <p:nvPr/>
          </p:nvSpPr>
          <p:spPr>
            <a:xfrm>
              <a:off x="4097294" y="2395011"/>
              <a:ext cx="1" cy="16110"/>
            </a:xfrm>
            <a:custGeom>
              <a:avLst/>
              <a:gdLst/>
              <a:ahLst/>
              <a:cxnLst/>
              <a:rect l="0" t="0" r="0" b="0"/>
              <a:pathLst>
                <a:path w="1" h="16110">
                  <a:moveTo>
                    <a:pt x="0" y="16109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B127979-B9E4-439C-9A36-E3F16E219B87}"/>
                </a:ext>
              </a:extLst>
            </p:cNvPr>
            <p:cNvSpPr/>
            <p:nvPr/>
          </p:nvSpPr>
          <p:spPr>
            <a:xfrm>
              <a:off x="4312093" y="2483125"/>
              <a:ext cx="192997" cy="180386"/>
            </a:xfrm>
            <a:custGeom>
              <a:avLst/>
              <a:gdLst/>
              <a:ahLst/>
              <a:cxnLst/>
              <a:rect l="0" t="0" r="0" b="0"/>
              <a:pathLst>
                <a:path w="192997" h="180386">
                  <a:moveTo>
                    <a:pt x="0" y="24655"/>
                  </a:moveTo>
                  <a:lnTo>
                    <a:pt x="7381" y="41804"/>
                  </a:lnTo>
                  <a:lnTo>
                    <a:pt x="19216" y="99809"/>
                  </a:lnTo>
                  <a:lnTo>
                    <a:pt x="21282" y="145429"/>
                  </a:lnTo>
                  <a:lnTo>
                    <a:pt x="22615" y="134360"/>
                  </a:lnTo>
                  <a:lnTo>
                    <a:pt x="36103" y="95892"/>
                  </a:lnTo>
                  <a:lnTo>
                    <a:pt x="70251" y="34251"/>
                  </a:lnTo>
                  <a:lnTo>
                    <a:pt x="84217" y="16540"/>
                  </a:lnTo>
                  <a:lnTo>
                    <a:pt x="100597" y="5212"/>
                  </a:lnTo>
                  <a:lnTo>
                    <a:pt x="120566" y="0"/>
                  </a:lnTo>
                  <a:lnTo>
                    <a:pt x="141598" y="1306"/>
                  </a:lnTo>
                  <a:lnTo>
                    <a:pt x="152631" y="5527"/>
                  </a:lnTo>
                  <a:lnTo>
                    <a:pt x="157243" y="8323"/>
                  </a:lnTo>
                  <a:lnTo>
                    <a:pt x="169437" y="26512"/>
                  </a:lnTo>
                  <a:lnTo>
                    <a:pt x="189630" y="85738"/>
                  </a:lnTo>
                  <a:lnTo>
                    <a:pt x="192996" y="133118"/>
                  </a:lnTo>
                  <a:lnTo>
                    <a:pt x="187949" y="1803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BD004A5-C348-4764-8888-CB09B5725552}"/>
              </a:ext>
            </a:extLst>
          </p:cNvPr>
          <p:cNvGrpSpPr/>
          <p:nvPr/>
        </p:nvGrpSpPr>
        <p:grpSpPr>
          <a:xfrm>
            <a:off x="2787048" y="2991078"/>
            <a:ext cx="621404" cy="526259"/>
            <a:chOff x="2787048" y="2991078"/>
            <a:chExt cx="621404" cy="52625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DAB0A7A-28E1-47EA-99E5-A180A627CC30}"/>
                </a:ext>
              </a:extLst>
            </p:cNvPr>
            <p:cNvSpPr/>
            <p:nvPr/>
          </p:nvSpPr>
          <p:spPr>
            <a:xfrm>
              <a:off x="2787048" y="2991078"/>
              <a:ext cx="21452" cy="526259"/>
            </a:xfrm>
            <a:custGeom>
              <a:avLst/>
              <a:gdLst/>
              <a:ahLst/>
              <a:cxnLst/>
              <a:rect l="0" t="0" r="0" b="0"/>
              <a:pathLst>
                <a:path w="21452" h="526259">
                  <a:moveTo>
                    <a:pt x="21451" y="0"/>
                  </a:moveTo>
                  <a:lnTo>
                    <a:pt x="17760" y="14055"/>
                  </a:lnTo>
                  <a:lnTo>
                    <a:pt x="11929" y="77123"/>
                  </a:lnTo>
                  <a:lnTo>
                    <a:pt x="6159" y="137943"/>
                  </a:lnTo>
                  <a:lnTo>
                    <a:pt x="5389" y="201083"/>
                  </a:lnTo>
                  <a:lnTo>
                    <a:pt x="4749" y="259649"/>
                  </a:lnTo>
                  <a:lnTo>
                    <a:pt x="469" y="318078"/>
                  </a:lnTo>
                  <a:lnTo>
                    <a:pt x="0" y="381237"/>
                  </a:lnTo>
                  <a:lnTo>
                    <a:pt x="3066" y="443111"/>
                  </a:lnTo>
                  <a:lnTo>
                    <a:pt x="4750" y="505288"/>
                  </a:lnTo>
                  <a:lnTo>
                    <a:pt x="5341" y="5262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1FC6705-8F46-48C5-8112-BEEF6EE772DF}"/>
                </a:ext>
              </a:extLst>
            </p:cNvPr>
            <p:cNvSpPr/>
            <p:nvPr/>
          </p:nvSpPr>
          <p:spPr>
            <a:xfrm>
              <a:off x="2975223" y="2991078"/>
              <a:ext cx="433229" cy="460589"/>
            </a:xfrm>
            <a:custGeom>
              <a:avLst/>
              <a:gdLst/>
              <a:ahLst/>
              <a:cxnLst/>
              <a:rect l="0" t="0" r="0" b="0"/>
              <a:pathLst>
                <a:path w="433229" h="460589">
                  <a:moveTo>
                    <a:pt x="74925" y="0"/>
                  </a:moveTo>
                  <a:lnTo>
                    <a:pt x="56998" y="61782"/>
                  </a:lnTo>
                  <a:lnTo>
                    <a:pt x="33440" y="124799"/>
                  </a:lnTo>
                  <a:lnTo>
                    <a:pt x="17240" y="184550"/>
                  </a:lnTo>
                  <a:lnTo>
                    <a:pt x="2646" y="241775"/>
                  </a:lnTo>
                  <a:lnTo>
                    <a:pt x="0" y="300684"/>
                  </a:lnTo>
                  <a:lnTo>
                    <a:pt x="5602" y="360802"/>
                  </a:lnTo>
                  <a:lnTo>
                    <a:pt x="15222" y="392938"/>
                  </a:lnTo>
                  <a:lnTo>
                    <a:pt x="25148" y="412173"/>
                  </a:lnTo>
                  <a:lnTo>
                    <a:pt x="53789" y="440969"/>
                  </a:lnTo>
                  <a:lnTo>
                    <a:pt x="75358" y="450934"/>
                  </a:lnTo>
                  <a:lnTo>
                    <a:pt x="127030" y="460588"/>
                  </a:lnTo>
                  <a:lnTo>
                    <a:pt x="177452" y="458474"/>
                  </a:lnTo>
                  <a:lnTo>
                    <a:pt x="237187" y="444295"/>
                  </a:lnTo>
                  <a:lnTo>
                    <a:pt x="300566" y="422514"/>
                  </a:lnTo>
                  <a:lnTo>
                    <a:pt x="359072" y="391858"/>
                  </a:lnTo>
                  <a:lnTo>
                    <a:pt x="383065" y="374263"/>
                  </a:lnTo>
                  <a:lnTo>
                    <a:pt x="416721" y="332795"/>
                  </a:lnTo>
                  <a:lnTo>
                    <a:pt x="429701" y="307121"/>
                  </a:lnTo>
                  <a:lnTo>
                    <a:pt x="433228" y="284583"/>
                  </a:lnTo>
                  <a:lnTo>
                    <a:pt x="429280" y="269283"/>
                  </a:lnTo>
                  <a:lnTo>
                    <a:pt x="415011" y="245716"/>
                  </a:lnTo>
                  <a:lnTo>
                    <a:pt x="404676" y="238882"/>
                  </a:lnTo>
                  <a:lnTo>
                    <a:pt x="381445" y="229633"/>
                  </a:lnTo>
                  <a:lnTo>
                    <a:pt x="356480" y="229603"/>
                  </a:lnTo>
                  <a:lnTo>
                    <a:pt x="334961" y="236224"/>
                  </a:lnTo>
                  <a:lnTo>
                    <a:pt x="312251" y="249749"/>
                  </a:lnTo>
                  <a:lnTo>
                    <a:pt x="291888" y="271378"/>
                  </a:lnTo>
                  <a:lnTo>
                    <a:pt x="283736" y="288313"/>
                  </a:lnTo>
                  <a:lnTo>
                    <a:pt x="280520" y="326488"/>
                  </a:lnTo>
                  <a:lnTo>
                    <a:pt x="286602" y="360459"/>
                  </a:lnTo>
                  <a:lnTo>
                    <a:pt x="313082" y="421658"/>
                  </a:lnTo>
                  <a:lnTo>
                    <a:pt x="327314" y="4457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EB7DF6B-0DB9-4E6E-9840-7D055EF5BADD}"/>
              </a:ext>
            </a:extLst>
          </p:cNvPr>
          <p:cNvGrpSpPr/>
          <p:nvPr/>
        </p:nvGrpSpPr>
        <p:grpSpPr>
          <a:xfrm>
            <a:off x="2720399" y="3694993"/>
            <a:ext cx="1284090" cy="481967"/>
            <a:chOff x="2720399" y="3694993"/>
            <a:chExt cx="1284090" cy="48196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81E9D97-E629-4BC3-A53D-680551C92AB5}"/>
                </a:ext>
              </a:extLst>
            </p:cNvPr>
            <p:cNvSpPr/>
            <p:nvPr/>
          </p:nvSpPr>
          <p:spPr>
            <a:xfrm>
              <a:off x="2720399" y="3773537"/>
              <a:ext cx="361970" cy="403423"/>
            </a:xfrm>
            <a:custGeom>
              <a:avLst/>
              <a:gdLst/>
              <a:ahLst/>
              <a:cxnLst/>
              <a:rect l="0" t="0" r="0" b="0"/>
              <a:pathLst>
                <a:path w="361970" h="403423">
                  <a:moveTo>
                    <a:pt x="136430" y="103588"/>
                  </a:moveTo>
                  <a:lnTo>
                    <a:pt x="133336" y="82749"/>
                  </a:lnTo>
                  <a:lnTo>
                    <a:pt x="136441" y="61480"/>
                  </a:lnTo>
                  <a:lnTo>
                    <a:pt x="145251" y="37743"/>
                  </a:lnTo>
                  <a:lnTo>
                    <a:pt x="154073" y="24801"/>
                  </a:lnTo>
                  <a:lnTo>
                    <a:pt x="163961" y="16264"/>
                  </a:lnTo>
                  <a:lnTo>
                    <a:pt x="205533" y="0"/>
                  </a:lnTo>
                  <a:lnTo>
                    <a:pt x="230692" y="168"/>
                  </a:lnTo>
                  <a:lnTo>
                    <a:pt x="255118" y="6848"/>
                  </a:lnTo>
                  <a:lnTo>
                    <a:pt x="266946" y="16240"/>
                  </a:lnTo>
                  <a:lnTo>
                    <a:pt x="278722" y="33355"/>
                  </a:lnTo>
                  <a:lnTo>
                    <a:pt x="281411" y="38866"/>
                  </a:lnTo>
                  <a:lnTo>
                    <a:pt x="286317" y="92688"/>
                  </a:lnTo>
                  <a:lnTo>
                    <a:pt x="283397" y="106500"/>
                  </a:lnTo>
                  <a:lnTo>
                    <a:pt x="262293" y="166450"/>
                  </a:lnTo>
                  <a:lnTo>
                    <a:pt x="225952" y="225623"/>
                  </a:lnTo>
                  <a:lnTo>
                    <a:pt x="182120" y="284606"/>
                  </a:lnTo>
                  <a:lnTo>
                    <a:pt x="122998" y="345106"/>
                  </a:lnTo>
                  <a:lnTo>
                    <a:pt x="103412" y="363495"/>
                  </a:lnTo>
                  <a:lnTo>
                    <a:pt x="56894" y="388737"/>
                  </a:lnTo>
                  <a:lnTo>
                    <a:pt x="23749" y="400617"/>
                  </a:lnTo>
                  <a:lnTo>
                    <a:pt x="12960" y="401076"/>
                  </a:lnTo>
                  <a:lnTo>
                    <a:pt x="7577" y="400363"/>
                  </a:lnTo>
                  <a:lnTo>
                    <a:pt x="3988" y="396904"/>
                  </a:lnTo>
                  <a:lnTo>
                    <a:pt x="0" y="385105"/>
                  </a:lnTo>
                  <a:lnTo>
                    <a:pt x="606" y="364541"/>
                  </a:lnTo>
                  <a:lnTo>
                    <a:pt x="10266" y="343333"/>
                  </a:lnTo>
                  <a:lnTo>
                    <a:pt x="37158" y="306178"/>
                  </a:lnTo>
                  <a:lnTo>
                    <a:pt x="51327" y="296803"/>
                  </a:lnTo>
                  <a:lnTo>
                    <a:pt x="72748" y="288887"/>
                  </a:lnTo>
                  <a:lnTo>
                    <a:pt x="91838" y="287570"/>
                  </a:lnTo>
                  <a:lnTo>
                    <a:pt x="109693" y="291290"/>
                  </a:lnTo>
                  <a:lnTo>
                    <a:pt x="133623" y="302935"/>
                  </a:lnTo>
                  <a:lnTo>
                    <a:pt x="142939" y="311519"/>
                  </a:lnTo>
                  <a:lnTo>
                    <a:pt x="170429" y="344963"/>
                  </a:lnTo>
                  <a:lnTo>
                    <a:pt x="184094" y="354239"/>
                  </a:lnTo>
                  <a:lnTo>
                    <a:pt x="194838" y="367793"/>
                  </a:lnTo>
                  <a:lnTo>
                    <a:pt x="223987" y="386818"/>
                  </a:lnTo>
                  <a:lnTo>
                    <a:pt x="259934" y="401031"/>
                  </a:lnTo>
                  <a:lnTo>
                    <a:pt x="316561" y="403422"/>
                  </a:lnTo>
                  <a:lnTo>
                    <a:pt x="361969" y="3935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3A982D0-A18F-4658-AA50-F8EB2EB78A20}"/>
                </a:ext>
              </a:extLst>
            </p:cNvPr>
            <p:cNvSpPr/>
            <p:nvPr/>
          </p:nvSpPr>
          <p:spPr>
            <a:xfrm>
              <a:off x="3123181" y="3728302"/>
              <a:ext cx="254537" cy="444173"/>
            </a:xfrm>
            <a:custGeom>
              <a:avLst/>
              <a:gdLst/>
              <a:ahLst/>
              <a:cxnLst/>
              <a:rect l="0" t="0" r="0" b="0"/>
              <a:pathLst>
                <a:path w="254537" h="444173">
                  <a:moveTo>
                    <a:pt x="206206" y="121973"/>
                  </a:moveTo>
                  <a:lnTo>
                    <a:pt x="207797" y="100198"/>
                  </a:lnTo>
                  <a:lnTo>
                    <a:pt x="210829" y="76104"/>
                  </a:lnTo>
                  <a:lnTo>
                    <a:pt x="208504" y="55412"/>
                  </a:lnTo>
                  <a:lnTo>
                    <a:pt x="201185" y="37015"/>
                  </a:lnTo>
                  <a:lnTo>
                    <a:pt x="191459" y="23079"/>
                  </a:lnTo>
                  <a:lnTo>
                    <a:pt x="175318" y="11392"/>
                  </a:lnTo>
                  <a:lnTo>
                    <a:pt x="152569" y="3222"/>
                  </a:lnTo>
                  <a:lnTo>
                    <a:pt x="113868" y="0"/>
                  </a:lnTo>
                  <a:lnTo>
                    <a:pt x="82982" y="4222"/>
                  </a:lnTo>
                  <a:lnTo>
                    <a:pt x="42131" y="23221"/>
                  </a:lnTo>
                  <a:lnTo>
                    <a:pt x="23017" y="38380"/>
                  </a:lnTo>
                  <a:lnTo>
                    <a:pt x="12043" y="52852"/>
                  </a:lnTo>
                  <a:lnTo>
                    <a:pt x="4747" y="70267"/>
                  </a:lnTo>
                  <a:lnTo>
                    <a:pt x="0" y="95515"/>
                  </a:lnTo>
                  <a:lnTo>
                    <a:pt x="4597" y="135239"/>
                  </a:lnTo>
                  <a:lnTo>
                    <a:pt x="12353" y="157129"/>
                  </a:lnTo>
                  <a:lnTo>
                    <a:pt x="37311" y="193342"/>
                  </a:lnTo>
                  <a:lnTo>
                    <a:pt x="48006" y="200033"/>
                  </a:lnTo>
                  <a:lnTo>
                    <a:pt x="61311" y="204400"/>
                  </a:lnTo>
                  <a:lnTo>
                    <a:pt x="84979" y="206261"/>
                  </a:lnTo>
                  <a:lnTo>
                    <a:pt x="106775" y="202702"/>
                  </a:lnTo>
                  <a:lnTo>
                    <a:pt x="125432" y="193161"/>
                  </a:lnTo>
                  <a:lnTo>
                    <a:pt x="162395" y="158576"/>
                  </a:lnTo>
                  <a:lnTo>
                    <a:pt x="196180" y="110469"/>
                  </a:lnTo>
                  <a:lnTo>
                    <a:pt x="215137" y="53233"/>
                  </a:lnTo>
                  <a:lnTo>
                    <a:pt x="224103" y="20909"/>
                  </a:lnTo>
                  <a:lnTo>
                    <a:pt x="225894" y="18797"/>
                  </a:lnTo>
                  <a:lnTo>
                    <a:pt x="227685" y="19179"/>
                  </a:lnTo>
                  <a:lnTo>
                    <a:pt x="229475" y="21224"/>
                  </a:lnTo>
                  <a:lnTo>
                    <a:pt x="234845" y="38355"/>
                  </a:lnTo>
                  <a:lnTo>
                    <a:pt x="238813" y="97738"/>
                  </a:lnTo>
                  <a:lnTo>
                    <a:pt x="243566" y="158796"/>
                  </a:lnTo>
                  <a:lnTo>
                    <a:pt x="248655" y="215610"/>
                  </a:lnTo>
                  <a:lnTo>
                    <a:pt x="252215" y="271895"/>
                  </a:lnTo>
                  <a:lnTo>
                    <a:pt x="253647" y="330047"/>
                  </a:lnTo>
                  <a:lnTo>
                    <a:pt x="249860" y="387144"/>
                  </a:lnTo>
                  <a:lnTo>
                    <a:pt x="254536" y="4441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0C84B5A-941C-49A1-A1AE-8E9F3872BE7F}"/>
                </a:ext>
              </a:extLst>
            </p:cNvPr>
            <p:cNvSpPr/>
            <p:nvPr/>
          </p:nvSpPr>
          <p:spPr>
            <a:xfrm>
              <a:off x="3581776" y="4086554"/>
              <a:ext cx="5371" cy="5371"/>
            </a:xfrm>
            <a:custGeom>
              <a:avLst/>
              <a:gdLst/>
              <a:ahLst/>
              <a:cxnLst/>
              <a:rect l="0" t="0" r="0" b="0"/>
              <a:pathLst>
                <a:path w="5371" h="5371">
                  <a:moveTo>
                    <a:pt x="0" y="0"/>
                  </a:moveTo>
                  <a:lnTo>
                    <a:pt x="5370" y="53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EEAB9B8-AD79-4F4F-97B8-BC3FA42E4077}"/>
                </a:ext>
              </a:extLst>
            </p:cNvPr>
            <p:cNvSpPr/>
            <p:nvPr/>
          </p:nvSpPr>
          <p:spPr>
            <a:xfrm>
              <a:off x="3640846" y="3694993"/>
              <a:ext cx="363643" cy="353917"/>
            </a:xfrm>
            <a:custGeom>
              <a:avLst/>
              <a:gdLst/>
              <a:ahLst/>
              <a:cxnLst/>
              <a:rect l="0" t="0" r="0" b="0"/>
              <a:pathLst>
                <a:path w="363643" h="353917">
                  <a:moveTo>
                    <a:pt x="306088" y="21033"/>
                  </a:moveTo>
                  <a:lnTo>
                    <a:pt x="300387" y="15331"/>
                  </a:lnTo>
                  <a:lnTo>
                    <a:pt x="289632" y="12531"/>
                  </a:lnTo>
                  <a:lnTo>
                    <a:pt x="231286" y="2949"/>
                  </a:lnTo>
                  <a:lnTo>
                    <a:pt x="176190" y="0"/>
                  </a:lnTo>
                  <a:lnTo>
                    <a:pt x="119123" y="2429"/>
                  </a:lnTo>
                  <a:lnTo>
                    <a:pt x="89450" y="9314"/>
                  </a:lnTo>
                  <a:lnTo>
                    <a:pt x="79334" y="15029"/>
                  </a:lnTo>
                  <a:lnTo>
                    <a:pt x="76159" y="19416"/>
                  </a:lnTo>
                  <a:lnTo>
                    <a:pt x="72631" y="30656"/>
                  </a:lnTo>
                  <a:lnTo>
                    <a:pt x="76549" y="80530"/>
                  </a:lnTo>
                  <a:lnTo>
                    <a:pt x="77882" y="87547"/>
                  </a:lnTo>
                  <a:lnTo>
                    <a:pt x="81158" y="92822"/>
                  </a:lnTo>
                  <a:lnTo>
                    <a:pt x="91162" y="100275"/>
                  </a:lnTo>
                  <a:lnTo>
                    <a:pt x="95978" y="101307"/>
                  </a:lnTo>
                  <a:lnTo>
                    <a:pt x="100382" y="100802"/>
                  </a:lnTo>
                  <a:lnTo>
                    <a:pt x="144792" y="89006"/>
                  </a:lnTo>
                  <a:lnTo>
                    <a:pt x="183601" y="87364"/>
                  </a:lnTo>
                  <a:lnTo>
                    <a:pt x="220968" y="97293"/>
                  </a:lnTo>
                  <a:lnTo>
                    <a:pt x="284308" y="132030"/>
                  </a:lnTo>
                  <a:lnTo>
                    <a:pt x="314078" y="155756"/>
                  </a:lnTo>
                  <a:lnTo>
                    <a:pt x="352580" y="216989"/>
                  </a:lnTo>
                  <a:lnTo>
                    <a:pt x="362055" y="244949"/>
                  </a:lnTo>
                  <a:lnTo>
                    <a:pt x="363642" y="266907"/>
                  </a:lnTo>
                  <a:lnTo>
                    <a:pt x="357563" y="303840"/>
                  </a:lnTo>
                  <a:lnTo>
                    <a:pt x="349648" y="318367"/>
                  </a:lnTo>
                  <a:lnTo>
                    <a:pt x="335686" y="333966"/>
                  </a:lnTo>
                  <a:lnTo>
                    <a:pt x="326403" y="341301"/>
                  </a:lnTo>
                  <a:lnTo>
                    <a:pt x="314719" y="345357"/>
                  </a:lnTo>
                  <a:lnTo>
                    <a:pt x="259111" y="353035"/>
                  </a:lnTo>
                  <a:lnTo>
                    <a:pt x="196276" y="353916"/>
                  </a:lnTo>
                  <a:lnTo>
                    <a:pt x="134634" y="350276"/>
                  </a:lnTo>
                  <a:lnTo>
                    <a:pt x="75778" y="347108"/>
                  </a:lnTo>
                  <a:lnTo>
                    <a:pt x="17385" y="332452"/>
                  </a:lnTo>
                  <a:lnTo>
                    <a:pt x="0" y="3271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2AEA206-D29B-4D0E-B086-A2E1327FCCF5}"/>
              </a:ext>
            </a:extLst>
          </p:cNvPr>
          <p:cNvGrpSpPr/>
          <p:nvPr/>
        </p:nvGrpSpPr>
        <p:grpSpPr>
          <a:xfrm>
            <a:off x="2782019" y="4351448"/>
            <a:ext cx="1767612" cy="696333"/>
            <a:chOff x="2782019" y="4351448"/>
            <a:chExt cx="1767612" cy="696333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D7E4050-CFB0-4D63-89BA-992CDED5766D}"/>
                </a:ext>
              </a:extLst>
            </p:cNvPr>
            <p:cNvSpPr/>
            <p:nvPr/>
          </p:nvSpPr>
          <p:spPr>
            <a:xfrm>
              <a:off x="2782019" y="4383798"/>
              <a:ext cx="278528" cy="572693"/>
            </a:xfrm>
            <a:custGeom>
              <a:avLst/>
              <a:gdLst/>
              <a:ahLst/>
              <a:cxnLst/>
              <a:rect l="0" t="0" r="0" b="0"/>
              <a:pathLst>
                <a:path w="278528" h="572693">
                  <a:moveTo>
                    <a:pt x="198319" y="137724"/>
                  </a:moveTo>
                  <a:lnTo>
                    <a:pt x="226487" y="90291"/>
                  </a:lnTo>
                  <a:lnTo>
                    <a:pt x="233871" y="62368"/>
                  </a:lnTo>
                  <a:lnTo>
                    <a:pt x="233810" y="48146"/>
                  </a:lnTo>
                  <a:lnTo>
                    <a:pt x="227066" y="27915"/>
                  </a:lnTo>
                  <a:lnTo>
                    <a:pt x="220841" y="18116"/>
                  </a:lnTo>
                  <a:lnTo>
                    <a:pt x="204926" y="5890"/>
                  </a:lnTo>
                  <a:lnTo>
                    <a:pt x="185095" y="412"/>
                  </a:lnTo>
                  <a:lnTo>
                    <a:pt x="141397" y="0"/>
                  </a:lnTo>
                  <a:lnTo>
                    <a:pt x="104329" y="7901"/>
                  </a:lnTo>
                  <a:lnTo>
                    <a:pt x="72311" y="26362"/>
                  </a:lnTo>
                  <a:lnTo>
                    <a:pt x="37472" y="60149"/>
                  </a:lnTo>
                  <a:lnTo>
                    <a:pt x="16983" y="88435"/>
                  </a:lnTo>
                  <a:lnTo>
                    <a:pt x="3845" y="128058"/>
                  </a:lnTo>
                  <a:lnTo>
                    <a:pt x="0" y="176295"/>
                  </a:lnTo>
                  <a:lnTo>
                    <a:pt x="11760" y="219992"/>
                  </a:lnTo>
                  <a:lnTo>
                    <a:pt x="27815" y="248093"/>
                  </a:lnTo>
                  <a:lnTo>
                    <a:pt x="37813" y="260166"/>
                  </a:lnTo>
                  <a:lnTo>
                    <a:pt x="49815" y="268317"/>
                  </a:lnTo>
                  <a:lnTo>
                    <a:pt x="112448" y="293027"/>
                  </a:lnTo>
                  <a:lnTo>
                    <a:pt x="128531" y="295651"/>
                  </a:lnTo>
                  <a:lnTo>
                    <a:pt x="158681" y="293177"/>
                  </a:lnTo>
                  <a:lnTo>
                    <a:pt x="194823" y="278626"/>
                  </a:lnTo>
                  <a:lnTo>
                    <a:pt x="220459" y="259576"/>
                  </a:lnTo>
                  <a:lnTo>
                    <a:pt x="238559" y="239426"/>
                  </a:lnTo>
                  <a:lnTo>
                    <a:pt x="268834" y="186266"/>
                  </a:lnTo>
                  <a:lnTo>
                    <a:pt x="277135" y="143299"/>
                  </a:lnTo>
                  <a:lnTo>
                    <a:pt x="278527" y="110186"/>
                  </a:lnTo>
                  <a:lnTo>
                    <a:pt x="278044" y="107431"/>
                  </a:lnTo>
                  <a:lnTo>
                    <a:pt x="277126" y="107982"/>
                  </a:lnTo>
                  <a:lnTo>
                    <a:pt x="275917" y="110737"/>
                  </a:lnTo>
                  <a:lnTo>
                    <a:pt x="268938" y="167118"/>
                  </a:lnTo>
                  <a:lnTo>
                    <a:pt x="264486" y="225687"/>
                  </a:lnTo>
                  <a:lnTo>
                    <a:pt x="262910" y="279753"/>
                  </a:lnTo>
                  <a:lnTo>
                    <a:pt x="262772" y="341995"/>
                  </a:lnTo>
                  <a:lnTo>
                    <a:pt x="259069" y="402551"/>
                  </a:lnTo>
                  <a:lnTo>
                    <a:pt x="256940" y="461155"/>
                  </a:lnTo>
                  <a:lnTo>
                    <a:pt x="250768" y="520079"/>
                  </a:lnTo>
                  <a:lnTo>
                    <a:pt x="235909" y="5726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BA263B6-98BB-4CC8-9D27-0794AA58DF13}"/>
                </a:ext>
              </a:extLst>
            </p:cNvPr>
            <p:cNvSpPr/>
            <p:nvPr/>
          </p:nvSpPr>
          <p:spPr>
            <a:xfrm>
              <a:off x="3168269" y="4375324"/>
              <a:ext cx="322218" cy="561735"/>
            </a:xfrm>
            <a:custGeom>
              <a:avLst/>
              <a:gdLst/>
              <a:ahLst/>
              <a:cxnLst/>
              <a:rect l="0" t="0" r="0" b="0"/>
              <a:pathLst>
                <a:path w="322218" h="561735">
                  <a:moveTo>
                    <a:pt x="53718" y="103238"/>
                  </a:moveTo>
                  <a:lnTo>
                    <a:pt x="42061" y="75760"/>
                  </a:lnTo>
                  <a:lnTo>
                    <a:pt x="43038" y="59496"/>
                  </a:lnTo>
                  <a:lnTo>
                    <a:pt x="45590" y="46605"/>
                  </a:lnTo>
                  <a:lnTo>
                    <a:pt x="51895" y="36102"/>
                  </a:lnTo>
                  <a:lnTo>
                    <a:pt x="70529" y="16787"/>
                  </a:lnTo>
                  <a:lnTo>
                    <a:pt x="91848" y="6753"/>
                  </a:lnTo>
                  <a:lnTo>
                    <a:pt x="117059" y="0"/>
                  </a:lnTo>
                  <a:lnTo>
                    <a:pt x="132984" y="871"/>
                  </a:lnTo>
                  <a:lnTo>
                    <a:pt x="146824" y="5235"/>
                  </a:lnTo>
                  <a:lnTo>
                    <a:pt x="165433" y="17761"/>
                  </a:lnTo>
                  <a:lnTo>
                    <a:pt x="169364" y="21193"/>
                  </a:lnTo>
                  <a:lnTo>
                    <a:pt x="183652" y="46945"/>
                  </a:lnTo>
                  <a:lnTo>
                    <a:pt x="200399" y="102722"/>
                  </a:lnTo>
                  <a:lnTo>
                    <a:pt x="206445" y="133810"/>
                  </a:lnTo>
                  <a:lnTo>
                    <a:pt x="206928" y="196232"/>
                  </a:lnTo>
                  <a:lnTo>
                    <a:pt x="202737" y="253276"/>
                  </a:lnTo>
                  <a:lnTo>
                    <a:pt x="188969" y="311519"/>
                  </a:lnTo>
                  <a:lnTo>
                    <a:pt x="170575" y="360957"/>
                  </a:lnTo>
                  <a:lnTo>
                    <a:pt x="138443" y="423739"/>
                  </a:lnTo>
                  <a:lnTo>
                    <a:pt x="91277" y="483991"/>
                  </a:lnTo>
                  <a:lnTo>
                    <a:pt x="53716" y="514592"/>
                  </a:lnTo>
                  <a:lnTo>
                    <a:pt x="16875" y="533536"/>
                  </a:lnTo>
                  <a:lnTo>
                    <a:pt x="11852" y="533899"/>
                  </a:lnTo>
                  <a:lnTo>
                    <a:pt x="3091" y="531121"/>
                  </a:lnTo>
                  <a:lnTo>
                    <a:pt x="873" y="527516"/>
                  </a:lnTo>
                  <a:lnTo>
                    <a:pt x="0" y="517147"/>
                  </a:lnTo>
                  <a:lnTo>
                    <a:pt x="2864" y="495040"/>
                  </a:lnTo>
                  <a:lnTo>
                    <a:pt x="13193" y="472446"/>
                  </a:lnTo>
                  <a:lnTo>
                    <a:pt x="32719" y="444623"/>
                  </a:lnTo>
                  <a:lnTo>
                    <a:pt x="55405" y="426398"/>
                  </a:lnTo>
                  <a:lnTo>
                    <a:pt x="82691" y="414158"/>
                  </a:lnTo>
                  <a:lnTo>
                    <a:pt x="106788" y="413609"/>
                  </a:lnTo>
                  <a:lnTo>
                    <a:pt x="127120" y="420076"/>
                  </a:lnTo>
                  <a:lnTo>
                    <a:pt x="137257" y="429419"/>
                  </a:lnTo>
                  <a:lnTo>
                    <a:pt x="183266" y="490693"/>
                  </a:lnTo>
                  <a:lnTo>
                    <a:pt x="200949" y="517881"/>
                  </a:lnTo>
                  <a:lnTo>
                    <a:pt x="223211" y="539940"/>
                  </a:lnTo>
                  <a:lnTo>
                    <a:pt x="251981" y="555039"/>
                  </a:lnTo>
                  <a:lnTo>
                    <a:pt x="271241" y="561160"/>
                  </a:lnTo>
                  <a:lnTo>
                    <a:pt x="283452" y="561734"/>
                  </a:lnTo>
                  <a:lnTo>
                    <a:pt x="294845" y="559403"/>
                  </a:lnTo>
                  <a:lnTo>
                    <a:pt x="322217" y="5489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F19471-282A-4337-B340-F787A3C56C4C}"/>
                </a:ext>
              </a:extLst>
            </p:cNvPr>
            <p:cNvSpPr/>
            <p:nvPr/>
          </p:nvSpPr>
          <p:spPr>
            <a:xfrm>
              <a:off x="3549556" y="4806131"/>
              <a:ext cx="10741" cy="48331"/>
            </a:xfrm>
            <a:custGeom>
              <a:avLst/>
              <a:gdLst/>
              <a:ahLst/>
              <a:cxnLst/>
              <a:rect l="0" t="0" r="0" b="0"/>
              <a:pathLst>
                <a:path w="10741" h="48331">
                  <a:moveTo>
                    <a:pt x="10740" y="0"/>
                  </a:moveTo>
                  <a:lnTo>
                    <a:pt x="0" y="483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9DA3942-0C9B-4DFD-B897-13D6BFFFB007}"/>
                </a:ext>
              </a:extLst>
            </p:cNvPr>
            <p:cNvSpPr/>
            <p:nvPr/>
          </p:nvSpPr>
          <p:spPr>
            <a:xfrm>
              <a:off x="3712535" y="4440972"/>
              <a:ext cx="346073" cy="482883"/>
            </a:xfrm>
            <a:custGeom>
              <a:avLst/>
              <a:gdLst/>
              <a:ahLst/>
              <a:cxnLst/>
              <a:rect l="0" t="0" r="0" b="0"/>
              <a:pathLst>
                <a:path w="346073" h="482883">
                  <a:moveTo>
                    <a:pt x="78670" y="0"/>
                  </a:moveTo>
                  <a:lnTo>
                    <a:pt x="56911" y="24942"/>
                  </a:lnTo>
                  <a:lnTo>
                    <a:pt x="26720" y="86495"/>
                  </a:lnTo>
                  <a:lnTo>
                    <a:pt x="18461" y="106311"/>
                  </a:lnTo>
                  <a:lnTo>
                    <a:pt x="6921" y="165769"/>
                  </a:lnTo>
                  <a:lnTo>
                    <a:pt x="0" y="227393"/>
                  </a:lnTo>
                  <a:lnTo>
                    <a:pt x="2572" y="281035"/>
                  </a:lnTo>
                  <a:lnTo>
                    <a:pt x="11622" y="342088"/>
                  </a:lnTo>
                  <a:lnTo>
                    <a:pt x="37608" y="400300"/>
                  </a:lnTo>
                  <a:lnTo>
                    <a:pt x="63276" y="434754"/>
                  </a:lnTo>
                  <a:lnTo>
                    <a:pt x="89504" y="458939"/>
                  </a:lnTo>
                  <a:lnTo>
                    <a:pt x="126262" y="478562"/>
                  </a:lnTo>
                  <a:lnTo>
                    <a:pt x="166629" y="482882"/>
                  </a:lnTo>
                  <a:lnTo>
                    <a:pt x="204738" y="475788"/>
                  </a:lnTo>
                  <a:lnTo>
                    <a:pt x="244146" y="457893"/>
                  </a:lnTo>
                  <a:lnTo>
                    <a:pt x="304198" y="413014"/>
                  </a:lnTo>
                  <a:lnTo>
                    <a:pt x="322836" y="391915"/>
                  </a:lnTo>
                  <a:lnTo>
                    <a:pt x="343468" y="338527"/>
                  </a:lnTo>
                  <a:lnTo>
                    <a:pt x="346072" y="313712"/>
                  </a:lnTo>
                  <a:lnTo>
                    <a:pt x="341143" y="289387"/>
                  </a:lnTo>
                  <a:lnTo>
                    <a:pt x="332124" y="272766"/>
                  </a:lnTo>
                  <a:lnTo>
                    <a:pt x="319044" y="260283"/>
                  </a:lnTo>
                  <a:lnTo>
                    <a:pt x="304239" y="255898"/>
                  </a:lnTo>
                  <a:lnTo>
                    <a:pt x="264347" y="253448"/>
                  </a:lnTo>
                  <a:lnTo>
                    <a:pt x="245461" y="257410"/>
                  </a:lnTo>
                  <a:lnTo>
                    <a:pt x="221181" y="269138"/>
                  </a:lnTo>
                  <a:lnTo>
                    <a:pt x="197080" y="290771"/>
                  </a:lnTo>
                  <a:lnTo>
                    <a:pt x="182698" y="311615"/>
                  </a:lnTo>
                  <a:lnTo>
                    <a:pt x="173935" y="335821"/>
                  </a:lnTo>
                  <a:lnTo>
                    <a:pt x="171341" y="363585"/>
                  </a:lnTo>
                  <a:lnTo>
                    <a:pt x="175077" y="384913"/>
                  </a:lnTo>
                  <a:lnTo>
                    <a:pt x="190088" y="417807"/>
                  </a:lnTo>
                  <a:lnTo>
                    <a:pt x="218642" y="450986"/>
                  </a:lnTo>
                  <a:lnTo>
                    <a:pt x="256485" y="473438"/>
                  </a:lnTo>
                  <a:lnTo>
                    <a:pt x="271989" y="4779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526E6F4-5630-49C6-95B3-3EA47B5FC7DF}"/>
                </a:ext>
              </a:extLst>
            </p:cNvPr>
            <p:cNvSpPr/>
            <p:nvPr/>
          </p:nvSpPr>
          <p:spPr>
            <a:xfrm>
              <a:off x="4086554" y="4351448"/>
              <a:ext cx="463077" cy="696333"/>
            </a:xfrm>
            <a:custGeom>
              <a:avLst/>
              <a:gdLst/>
              <a:ahLst/>
              <a:cxnLst/>
              <a:rect l="0" t="0" r="0" b="0"/>
              <a:pathLst>
                <a:path w="463077" h="696333">
                  <a:moveTo>
                    <a:pt x="0" y="25085"/>
                  </a:moveTo>
                  <a:lnTo>
                    <a:pt x="32362" y="7363"/>
                  </a:lnTo>
                  <a:lnTo>
                    <a:pt x="68357" y="214"/>
                  </a:lnTo>
                  <a:lnTo>
                    <a:pt x="124030" y="0"/>
                  </a:lnTo>
                  <a:lnTo>
                    <a:pt x="186189" y="9095"/>
                  </a:lnTo>
                  <a:lnTo>
                    <a:pt x="248214" y="28081"/>
                  </a:lnTo>
                  <a:lnTo>
                    <a:pt x="310093" y="64333"/>
                  </a:lnTo>
                  <a:lnTo>
                    <a:pt x="319006" y="71566"/>
                  </a:lnTo>
                  <a:lnTo>
                    <a:pt x="325354" y="81941"/>
                  </a:lnTo>
                  <a:lnTo>
                    <a:pt x="327882" y="88048"/>
                  </a:lnTo>
                  <a:lnTo>
                    <a:pt x="329100" y="101200"/>
                  </a:lnTo>
                  <a:lnTo>
                    <a:pt x="327056" y="113807"/>
                  </a:lnTo>
                  <a:lnTo>
                    <a:pt x="312710" y="138342"/>
                  </a:lnTo>
                  <a:lnTo>
                    <a:pt x="304258" y="145628"/>
                  </a:lnTo>
                  <a:lnTo>
                    <a:pt x="268392" y="160951"/>
                  </a:lnTo>
                  <a:lnTo>
                    <a:pt x="210394" y="172081"/>
                  </a:lnTo>
                  <a:lnTo>
                    <a:pt x="168047" y="178000"/>
                  </a:lnTo>
                  <a:lnTo>
                    <a:pt x="165731" y="179535"/>
                  </a:lnTo>
                  <a:lnTo>
                    <a:pt x="165977" y="181154"/>
                  </a:lnTo>
                  <a:lnTo>
                    <a:pt x="167931" y="182831"/>
                  </a:lnTo>
                  <a:lnTo>
                    <a:pt x="225282" y="201184"/>
                  </a:lnTo>
                  <a:lnTo>
                    <a:pt x="287096" y="229421"/>
                  </a:lnTo>
                  <a:lnTo>
                    <a:pt x="349089" y="267588"/>
                  </a:lnTo>
                  <a:lnTo>
                    <a:pt x="407077" y="324378"/>
                  </a:lnTo>
                  <a:lnTo>
                    <a:pt x="445146" y="377745"/>
                  </a:lnTo>
                  <a:lnTo>
                    <a:pt x="462930" y="428565"/>
                  </a:lnTo>
                  <a:lnTo>
                    <a:pt x="463076" y="453640"/>
                  </a:lnTo>
                  <a:lnTo>
                    <a:pt x="456586" y="485150"/>
                  </a:lnTo>
                  <a:lnTo>
                    <a:pt x="439305" y="516301"/>
                  </a:lnTo>
                  <a:lnTo>
                    <a:pt x="409065" y="545601"/>
                  </a:lnTo>
                  <a:lnTo>
                    <a:pt x="361990" y="577563"/>
                  </a:lnTo>
                  <a:lnTo>
                    <a:pt x="304131" y="600653"/>
                  </a:lnTo>
                  <a:lnTo>
                    <a:pt x="241477" y="613764"/>
                  </a:lnTo>
                  <a:lnTo>
                    <a:pt x="178142" y="626509"/>
                  </a:lnTo>
                  <a:lnTo>
                    <a:pt x="124253" y="641439"/>
                  </a:lnTo>
                  <a:lnTo>
                    <a:pt x="113100" y="647272"/>
                  </a:lnTo>
                  <a:lnTo>
                    <a:pt x="110007" y="652289"/>
                  </a:lnTo>
                  <a:lnTo>
                    <a:pt x="108160" y="665819"/>
                  </a:lnTo>
                  <a:lnTo>
                    <a:pt x="110919" y="678594"/>
                  </a:lnTo>
                  <a:lnTo>
                    <a:pt x="118139" y="6963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671CD91-32E7-4B25-B87D-D0D25F3E1A80}"/>
              </a:ext>
            </a:extLst>
          </p:cNvPr>
          <p:cNvGrpSpPr/>
          <p:nvPr/>
        </p:nvGrpSpPr>
        <p:grpSpPr>
          <a:xfrm>
            <a:off x="5332388" y="1191083"/>
            <a:ext cx="1525076" cy="316698"/>
            <a:chOff x="5332388" y="1191083"/>
            <a:chExt cx="1525076" cy="316698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6163E82-AFA6-4B24-A45C-C5939BCE4205}"/>
                </a:ext>
              </a:extLst>
            </p:cNvPr>
            <p:cNvSpPr/>
            <p:nvPr/>
          </p:nvSpPr>
          <p:spPr>
            <a:xfrm>
              <a:off x="5332388" y="1191083"/>
              <a:ext cx="225541" cy="316698"/>
            </a:xfrm>
            <a:custGeom>
              <a:avLst/>
              <a:gdLst/>
              <a:ahLst/>
              <a:cxnLst/>
              <a:rect l="0" t="0" r="0" b="0"/>
              <a:pathLst>
                <a:path w="225541" h="316698">
                  <a:moveTo>
                    <a:pt x="1" y="65492"/>
                  </a:moveTo>
                  <a:lnTo>
                    <a:pt x="0" y="54089"/>
                  </a:lnTo>
                  <a:lnTo>
                    <a:pt x="5702" y="38446"/>
                  </a:lnTo>
                  <a:lnTo>
                    <a:pt x="34494" y="9256"/>
                  </a:lnTo>
                  <a:lnTo>
                    <a:pt x="57557" y="632"/>
                  </a:lnTo>
                  <a:lnTo>
                    <a:pt x="84212" y="0"/>
                  </a:lnTo>
                  <a:lnTo>
                    <a:pt x="105303" y="6442"/>
                  </a:lnTo>
                  <a:lnTo>
                    <a:pt x="124775" y="19906"/>
                  </a:lnTo>
                  <a:lnTo>
                    <a:pt x="139399" y="34682"/>
                  </a:lnTo>
                  <a:lnTo>
                    <a:pt x="153741" y="60754"/>
                  </a:lnTo>
                  <a:lnTo>
                    <a:pt x="174248" y="118023"/>
                  </a:lnTo>
                  <a:lnTo>
                    <a:pt x="176820" y="157829"/>
                  </a:lnTo>
                  <a:lnTo>
                    <a:pt x="165078" y="208941"/>
                  </a:lnTo>
                  <a:lnTo>
                    <a:pt x="137545" y="256727"/>
                  </a:lnTo>
                  <a:lnTo>
                    <a:pt x="101909" y="294688"/>
                  </a:lnTo>
                  <a:lnTo>
                    <a:pt x="85884" y="305042"/>
                  </a:lnTo>
                  <a:lnTo>
                    <a:pt x="64433" y="313886"/>
                  </a:lnTo>
                  <a:lnTo>
                    <a:pt x="42627" y="316697"/>
                  </a:lnTo>
                  <a:lnTo>
                    <a:pt x="29089" y="312582"/>
                  </a:lnTo>
                  <a:lnTo>
                    <a:pt x="8664" y="298205"/>
                  </a:lnTo>
                  <a:lnTo>
                    <a:pt x="3851" y="286264"/>
                  </a:lnTo>
                  <a:lnTo>
                    <a:pt x="2309" y="271012"/>
                  </a:lnTo>
                  <a:lnTo>
                    <a:pt x="5392" y="247444"/>
                  </a:lnTo>
                  <a:lnTo>
                    <a:pt x="10552" y="236655"/>
                  </a:lnTo>
                  <a:lnTo>
                    <a:pt x="25867" y="218170"/>
                  </a:lnTo>
                  <a:lnTo>
                    <a:pt x="48371" y="203279"/>
                  </a:lnTo>
                  <a:lnTo>
                    <a:pt x="76783" y="197011"/>
                  </a:lnTo>
                  <a:lnTo>
                    <a:pt x="99323" y="198004"/>
                  </a:lnTo>
                  <a:lnTo>
                    <a:pt x="130953" y="212260"/>
                  </a:lnTo>
                  <a:lnTo>
                    <a:pt x="162361" y="234715"/>
                  </a:lnTo>
                  <a:lnTo>
                    <a:pt x="193230" y="272369"/>
                  </a:lnTo>
                  <a:lnTo>
                    <a:pt x="225540" y="3125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79CC16D-FE0B-4DC5-B524-27211CB87608}"/>
                </a:ext>
              </a:extLst>
            </p:cNvPr>
            <p:cNvSpPr/>
            <p:nvPr/>
          </p:nvSpPr>
          <p:spPr>
            <a:xfrm>
              <a:off x="5635301" y="1203657"/>
              <a:ext cx="143848" cy="293615"/>
            </a:xfrm>
            <a:custGeom>
              <a:avLst/>
              <a:gdLst/>
              <a:ahLst/>
              <a:cxnLst/>
              <a:rect l="0" t="0" r="0" b="0"/>
              <a:pathLst>
                <a:path w="143848" h="293615">
                  <a:moveTo>
                    <a:pt x="137426" y="52918"/>
                  </a:moveTo>
                  <a:lnTo>
                    <a:pt x="136233" y="17473"/>
                  </a:lnTo>
                  <a:lnTo>
                    <a:pt x="131725" y="8127"/>
                  </a:lnTo>
                  <a:lnTo>
                    <a:pt x="127658" y="5158"/>
                  </a:lnTo>
                  <a:lnTo>
                    <a:pt x="116777" y="1858"/>
                  </a:lnTo>
                  <a:lnTo>
                    <a:pt x="91530" y="0"/>
                  </a:lnTo>
                  <a:lnTo>
                    <a:pt x="76455" y="2748"/>
                  </a:lnTo>
                  <a:lnTo>
                    <a:pt x="39810" y="21273"/>
                  </a:lnTo>
                  <a:lnTo>
                    <a:pt x="16523" y="40228"/>
                  </a:lnTo>
                  <a:lnTo>
                    <a:pt x="5209" y="56782"/>
                  </a:lnTo>
                  <a:lnTo>
                    <a:pt x="0" y="76803"/>
                  </a:lnTo>
                  <a:lnTo>
                    <a:pt x="1964" y="90781"/>
                  </a:lnTo>
                  <a:lnTo>
                    <a:pt x="9779" y="108887"/>
                  </a:lnTo>
                  <a:lnTo>
                    <a:pt x="30896" y="133170"/>
                  </a:lnTo>
                  <a:lnTo>
                    <a:pt x="89107" y="182088"/>
                  </a:lnTo>
                  <a:lnTo>
                    <a:pt x="126090" y="220598"/>
                  </a:lnTo>
                  <a:lnTo>
                    <a:pt x="143211" y="258337"/>
                  </a:lnTo>
                  <a:lnTo>
                    <a:pt x="143847" y="280120"/>
                  </a:lnTo>
                  <a:lnTo>
                    <a:pt x="141707" y="285532"/>
                  </a:lnTo>
                  <a:lnTo>
                    <a:pt x="134555" y="293137"/>
                  </a:lnTo>
                  <a:lnTo>
                    <a:pt x="129546" y="293614"/>
                  </a:lnTo>
                  <a:lnTo>
                    <a:pt x="117615" y="289370"/>
                  </a:lnTo>
                  <a:lnTo>
                    <a:pt x="109130" y="279926"/>
                  </a:lnTo>
                  <a:lnTo>
                    <a:pt x="106032" y="274067"/>
                  </a:lnTo>
                  <a:lnTo>
                    <a:pt x="100381" y="219608"/>
                  </a:lnTo>
                  <a:lnTo>
                    <a:pt x="102735" y="171963"/>
                  </a:lnTo>
                  <a:lnTo>
                    <a:pt x="116777" y="112093"/>
                  </a:lnTo>
                  <a:lnTo>
                    <a:pt x="127827" y="50998"/>
                  </a:lnTo>
                  <a:lnTo>
                    <a:pt x="132056" y="99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3A3FE95-32EE-4698-886F-941227EFCEEE}"/>
                </a:ext>
              </a:extLst>
            </p:cNvPr>
            <p:cNvSpPr/>
            <p:nvPr/>
          </p:nvSpPr>
          <p:spPr>
            <a:xfrm>
              <a:off x="5855405" y="1197505"/>
              <a:ext cx="236164" cy="305459"/>
            </a:xfrm>
            <a:custGeom>
              <a:avLst/>
              <a:gdLst/>
              <a:ahLst/>
              <a:cxnLst/>
              <a:rect l="0" t="0" r="0" b="0"/>
              <a:pathLst>
                <a:path w="236164" h="305459">
                  <a:moveTo>
                    <a:pt x="158971" y="0"/>
                  </a:moveTo>
                  <a:lnTo>
                    <a:pt x="124831" y="14032"/>
                  </a:lnTo>
                  <a:lnTo>
                    <a:pt x="68831" y="21344"/>
                  </a:lnTo>
                  <a:lnTo>
                    <a:pt x="27570" y="27482"/>
                  </a:lnTo>
                  <a:lnTo>
                    <a:pt x="17834" y="32302"/>
                  </a:lnTo>
                  <a:lnTo>
                    <a:pt x="11119" y="43195"/>
                  </a:lnTo>
                  <a:lnTo>
                    <a:pt x="588" y="75697"/>
                  </a:lnTo>
                  <a:lnTo>
                    <a:pt x="0" y="106618"/>
                  </a:lnTo>
                  <a:lnTo>
                    <a:pt x="1081" y="114039"/>
                  </a:lnTo>
                  <a:lnTo>
                    <a:pt x="7055" y="125466"/>
                  </a:lnTo>
                  <a:lnTo>
                    <a:pt x="11154" y="130184"/>
                  </a:lnTo>
                  <a:lnTo>
                    <a:pt x="23664" y="135426"/>
                  </a:lnTo>
                  <a:lnTo>
                    <a:pt x="81960" y="139456"/>
                  </a:lnTo>
                  <a:lnTo>
                    <a:pt x="139280" y="142464"/>
                  </a:lnTo>
                  <a:lnTo>
                    <a:pt x="183335" y="160067"/>
                  </a:lnTo>
                  <a:lnTo>
                    <a:pt x="220708" y="196008"/>
                  </a:lnTo>
                  <a:lnTo>
                    <a:pt x="229240" y="210226"/>
                  </a:lnTo>
                  <a:lnTo>
                    <a:pt x="235546" y="228626"/>
                  </a:lnTo>
                  <a:lnTo>
                    <a:pt x="236163" y="240635"/>
                  </a:lnTo>
                  <a:lnTo>
                    <a:pt x="235493" y="246343"/>
                  </a:lnTo>
                  <a:lnTo>
                    <a:pt x="225996" y="265780"/>
                  </a:lnTo>
                  <a:lnTo>
                    <a:pt x="213621" y="276439"/>
                  </a:lnTo>
                  <a:lnTo>
                    <a:pt x="180687" y="295577"/>
                  </a:lnTo>
                  <a:lnTo>
                    <a:pt x="117760" y="305458"/>
                  </a:lnTo>
                  <a:lnTo>
                    <a:pt x="76295" y="303155"/>
                  </a:lnTo>
                  <a:lnTo>
                    <a:pt x="62362" y="297028"/>
                  </a:lnTo>
                  <a:lnTo>
                    <a:pt x="46202" y="2846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9FE5C5E-1325-40D0-88F5-B91E3C1B69A7}"/>
                </a:ext>
              </a:extLst>
            </p:cNvPr>
            <p:cNvSpPr/>
            <p:nvPr/>
          </p:nvSpPr>
          <p:spPr>
            <a:xfrm>
              <a:off x="6267449" y="1404476"/>
              <a:ext cx="219486" cy="89509"/>
            </a:xfrm>
            <a:custGeom>
              <a:avLst/>
              <a:gdLst/>
              <a:ahLst/>
              <a:cxnLst/>
              <a:rect l="0" t="0" r="0" b="0"/>
              <a:pathLst>
                <a:path w="219486" h="89509">
                  <a:moveTo>
                    <a:pt x="10056" y="7828"/>
                  </a:moveTo>
                  <a:lnTo>
                    <a:pt x="4355" y="13530"/>
                  </a:lnTo>
                  <a:lnTo>
                    <a:pt x="1556" y="22693"/>
                  </a:lnTo>
                  <a:lnTo>
                    <a:pt x="0" y="75412"/>
                  </a:lnTo>
                  <a:lnTo>
                    <a:pt x="2206" y="87389"/>
                  </a:lnTo>
                  <a:lnTo>
                    <a:pt x="4226" y="89508"/>
                  </a:lnTo>
                  <a:lnTo>
                    <a:pt x="6766" y="89132"/>
                  </a:lnTo>
                  <a:lnTo>
                    <a:pt x="9653" y="87091"/>
                  </a:lnTo>
                  <a:lnTo>
                    <a:pt x="22263" y="67263"/>
                  </a:lnTo>
                  <a:lnTo>
                    <a:pt x="41464" y="21102"/>
                  </a:lnTo>
                  <a:lnTo>
                    <a:pt x="49672" y="12137"/>
                  </a:lnTo>
                  <a:lnTo>
                    <a:pt x="54366" y="8911"/>
                  </a:lnTo>
                  <a:lnTo>
                    <a:pt x="58093" y="9147"/>
                  </a:lnTo>
                  <a:lnTo>
                    <a:pt x="61174" y="11690"/>
                  </a:lnTo>
                  <a:lnTo>
                    <a:pt x="83609" y="50268"/>
                  </a:lnTo>
                  <a:lnTo>
                    <a:pt x="87731" y="52828"/>
                  </a:lnTo>
                  <a:lnTo>
                    <a:pt x="92269" y="53342"/>
                  </a:lnTo>
                  <a:lnTo>
                    <a:pt x="97085" y="52490"/>
                  </a:lnTo>
                  <a:lnTo>
                    <a:pt x="105618" y="45180"/>
                  </a:lnTo>
                  <a:lnTo>
                    <a:pt x="131712" y="3191"/>
                  </a:lnTo>
                  <a:lnTo>
                    <a:pt x="135313" y="560"/>
                  </a:lnTo>
                  <a:lnTo>
                    <a:pt x="138907" y="0"/>
                  </a:lnTo>
                  <a:lnTo>
                    <a:pt x="142497" y="819"/>
                  </a:lnTo>
                  <a:lnTo>
                    <a:pt x="144890" y="3752"/>
                  </a:lnTo>
                  <a:lnTo>
                    <a:pt x="153503" y="24017"/>
                  </a:lnTo>
                  <a:lnTo>
                    <a:pt x="179573" y="51915"/>
                  </a:lnTo>
                  <a:lnTo>
                    <a:pt x="219485" y="776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F2C394C-3348-4805-B4CB-B690D78388CB}"/>
                </a:ext>
              </a:extLst>
            </p:cNvPr>
            <p:cNvSpPr/>
            <p:nvPr/>
          </p:nvSpPr>
          <p:spPr>
            <a:xfrm>
              <a:off x="6623205" y="1418910"/>
              <a:ext cx="234259" cy="86548"/>
            </a:xfrm>
            <a:custGeom>
              <a:avLst/>
              <a:gdLst/>
              <a:ahLst/>
              <a:cxnLst/>
              <a:rect l="0" t="0" r="0" b="0"/>
              <a:pathLst>
                <a:path w="234259" h="86548">
                  <a:moveTo>
                    <a:pt x="8719" y="4134"/>
                  </a:moveTo>
                  <a:lnTo>
                    <a:pt x="156" y="43878"/>
                  </a:lnTo>
                  <a:lnTo>
                    <a:pt x="0" y="76204"/>
                  </a:lnTo>
                  <a:lnTo>
                    <a:pt x="1116" y="82611"/>
                  </a:lnTo>
                  <a:lnTo>
                    <a:pt x="4247" y="85688"/>
                  </a:lnTo>
                  <a:lnTo>
                    <a:pt x="8721" y="86547"/>
                  </a:lnTo>
                  <a:lnTo>
                    <a:pt x="14090" y="85926"/>
                  </a:lnTo>
                  <a:lnTo>
                    <a:pt x="18863" y="83125"/>
                  </a:lnTo>
                  <a:lnTo>
                    <a:pt x="27348" y="73649"/>
                  </a:lnTo>
                  <a:lnTo>
                    <a:pt x="47761" y="40146"/>
                  </a:lnTo>
                  <a:lnTo>
                    <a:pt x="52647" y="35302"/>
                  </a:lnTo>
                  <a:lnTo>
                    <a:pt x="56500" y="33863"/>
                  </a:lnTo>
                  <a:lnTo>
                    <a:pt x="59667" y="34693"/>
                  </a:lnTo>
                  <a:lnTo>
                    <a:pt x="62375" y="37037"/>
                  </a:lnTo>
                  <a:lnTo>
                    <a:pt x="65382" y="46005"/>
                  </a:lnTo>
                  <a:lnTo>
                    <a:pt x="67913" y="57350"/>
                  </a:lnTo>
                  <a:lnTo>
                    <a:pt x="73015" y="68359"/>
                  </a:lnTo>
                  <a:lnTo>
                    <a:pt x="77239" y="72011"/>
                  </a:lnTo>
                  <a:lnTo>
                    <a:pt x="88298" y="76068"/>
                  </a:lnTo>
                  <a:lnTo>
                    <a:pt x="93991" y="74764"/>
                  </a:lnTo>
                  <a:lnTo>
                    <a:pt x="105091" y="66949"/>
                  </a:lnTo>
                  <a:lnTo>
                    <a:pt x="158837" y="5572"/>
                  </a:lnTo>
                  <a:lnTo>
                    <a:pt x="162498" y="1513"/>
                  </a:lnTo>
                  <a:lnTo>
                    <a:pt x="166131" y="0"/>
                  </a:lnTo>
                  <a:lnTo>
                    <a:pt x="169747" y="185"/>
                  </a:lnTo>
                  <a:lnTo>
                    <a:pt x="173351" y="1501"/>
                  </a:lnTo>
                  <a:lnTo>
                    <a:pt x="178946" y="7737"/>
                  </a:lnTo>
                  <a:lnTo>
                    <a:pt x="213904" y="62520"/>
                  </a:lnTo>
                  <a:lnTo>
                    <a:pt x="234258" y="793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8556D8E-8CE8-40BF-A0B7-8A35A70DBB77}"/>
              </a:ext>
            </a:extLst>
          </p:cNvPr>
          <p:cNvGrpSpPr/>
          <p:nvPr/>
        </p:nvGrpSpPr>
        <p:grpSpPr>
          <a:xfrm>
            <a:off x="5294799" y="1788203"/>
            <a:ext cx="2265354" cy="387305"/>
            <a:chOff x="5294799" y="1788203"/>
            <a:chExt cx="2265354" cy="387305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67F674-3A96-43BE-8139-EC2BF46334EF}"/>
                </a:ext>
              </a:extLst>
            </p:cNvPr>
            <p:cNvSpPr/>
            <p:nvPr/>
          </p:nvSpPr>
          <p:spPr>
            <a:xfrm>
              <a:off x="5294799" y="2131882"/>
              <a:ext cx="1" cy="5371"/>
            </a:xfrm>
            <a:custGeom>
              <a:avLst/>
              <a:gdLst/>
              <a:ahLst/>
              <a:cxnLst/>
              <a:rect l="0" t="0" r="0" b="0"/>
              <a:pathLst>
                <a:path w="1" h="5371">
                  <a:moveTo>
                    <a:pt x="0" y="0"/>
                  </a:moveTo>
                  <a:lnTo>
                    <a:pt x="0" y="5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A096114-54C0-43DA-B9B4-AB47F7777C8E}"/>
                </a:ext>
              </a:extLst>
            </p:cNvPr>
            <p:cNvSpPr/>
            <p:nvPr/>
          </p:nvSpPr>
          <p:spPr>
            <a:xfrm>
              <a:off x="5434419" y="1847273"/>
              <a:ext cx="241649" cy="316829"/>
            </a:xfrm>
            <a:custGeom>
              <a:avLst/>
              <a:gdLst/>
              <a:ahLst/>
              <a:cxnLst/>
              <a:rect l="0" t="0" r="0" b="0"/>
              <a:pathLst>
                <a:path w="241649" h="316829">
                  <a:moveTo>
                    <a:pt x="0" y="0"/>
                  </a:moveTo>
                  <a:lnTo>
                    <a:pt x="13458" y="7977"/>
                  </a:lnTo>
                  <a:lnTo>
                    <a:pt x="59686" y="19007"/>
                  </a:lnTo>
                  <a:lnTo>
                    <a:pt x="121543" y="25691"/>
                  </a:lnTo>
                  <a:lnTo>
                    <a:pt x="183113" y="18828"/>
                  </a:lnTo>
                  <a:lnTo>
                    <a:pt x="205477" y="19766"/>
                  </a:lnTo>
                  <a:lnTo>
                    <a:pt x="210971" y="22127"/>
                  </a:lnTo>
                  <a:lnTo>
                    <a:pt x="218667" y="29524"/>
                  </a:lnTo>
                  <a:lnTo>
                    <a:pt x="222485" y="40369"/>
                  </a:lnTo>
                  <a:lnTo>
                    <a:pt x="224540" y="82926"/>
                  </a:lnTo>
                  <a:lnTo>
                    <a:pt x="220631" y="141443"/>
                  </a:lnTo>
                  <a:lnTo>
                    <a:pt x="220187" y="200411"/>
                  </a:lnTo>
                  <a:lnTo>
                    <a:pt x="229942" y="262619"/>
                  </a:lnTo>
                  <a:lnTo>
                    <a:pt x="241648" y="3168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E22A51D-75F7-4456-9F5C-418D931D225B}"/>
                </a:ext>
              </a:extLst>
            </p:cNvPr>
            <p:cNvSpPr/>
            <p:nvPr/>
          </p:nvSpPr>
          <p:spPr>
            <a:xfrm>
              <a:off x="5787309" y="1852643"/>
              <a:ext cx="224481" cy="322865"/>
            </a:xfrm>
            <a:custGeom>
              <a:avLst/>
              <a:gdLst/>
              <a:ahLst/>
              <a:cxnLst/>
              <a:rect l="0" t="0" r="0" b="0"/>
              <a:pathLst>
                <a:path w="224481" h="322865">
                  <a:moveTo>
                    <a:pt x="178737" y="0"/>
                  </a:moveTo>
                  <a:lnTo>
                    <a:pt x="123622" y="7474"/>
                  </a:lnTo>
                  <a:lnTo>
                    <a:pt x="60312" y="16017"/>
                  </a:lnTo>
                  <a:lnTo>
                    <a:pt x="41221" y="20789"/>
                  </a:lnTo>
                  <a:lnTo>
                    <a:pt x="31898" y="26344"/>
                  </a:lnTo>
                  <a:lnTo>
                    <a:pt x="25368" y="35973"/>
                  </a:lnTo>
                  <a:lnTo>
                    <a:pt x="0" y="91261"/>
                  </a:lnTo>
                  <a:lnTo>
                    <a:pt x="147" y="110242"/>
                  </a:lnTo>
                  <a:lnTo>
                    <a:pt x="2398" y="115261"/>
                  </a:lnTo>
                  <a:lnTo>
                    <a:pt x="9671" y="122429"/>
                  </a:lnTo>
                  <a:lnTo>
                    <a:pt x="32382" y="129819"/>
                  </a:lnTo>
                  <a:lnTo>
                    <a:pt x="92091" y="133860"/>
                  </a:lnTo>
                  <a:lnTo>
                    <a:pt x="134496" y="141689"/>
                  </a:lnTo>
                  <a:lnTo>
                    <a:pt x="181855" y="163712"/>
                  </a:lnTo>
                  <a:lnTo>
                    <a:pt x="211843" y="189858"/>
                  </a:lnTo>
                  <a:lnTo>
                    <a:pt x="219505" y="199537"/>
                  </a:lnTo>
                  <a:lnTo>
                    <a:pt x="223706" y="214579"/>
                  </a:lnTo>
                  <a:lnTo>
                    <a:pt x="224480" y="241584"/>
                  </a:lnTo>
                  <a:lnTo>
                    <a:pt x="221144" y="258923"/>
                  </a:lnTo>
                  <a:lnTo>
                    <a:pt x="209203" y="280910"/>
                  </a:lnTo>
                  <a:lnTo>
                    <a:pt x="181677" y="307397"/>
                  </a:lnTo>
                  <a:lnTo>
                    <a:pt x="169702" y="314824"/>
                  </a:lnTo>
                  <a:lnTo>
                    <a:pt x="138139" y="322864"/>
                  </a:lnTo>
                  <a:lnTo>
                    <a:pt x="77143" y="321824"/>
                  </a:lnTo>
                  <a:lnTo>
                    <a:pt x="58738" y="317977"/>
                  </a:lnTo>
                  <a:lnTo>
                    <a:pt x="49858" y="3114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E58B5BC-5BE6-4110-8F05-05E78B9CAB73}"/>
                </a:ext>
              </a:extLst>
            </p:cNvPr>
            <p:cNvSpPr/>
            <p:nvPr/>
          </p:nvSpPr>
          <p:spPr>
            <a:xfrm>
              <a:off x="6254552" y="1981522"/>
              <a:ext cx="79404" cy="106352"/>
            </a:xfrm>
            <a:custGeom>
              <a:avLst/>
              <a:gdLst/>
              <a:ahLst/>
              <a:cxnLst/>
              <a:rect l="0" t="0" r="0" b="0"/>
              <a:pathLst>
                <a:path w="79404" h="106352">
                  <a:moveTo>
                    <a:pt x="44433" y="0"/>
                  </a:moveTo>
                  <a:lnTo>
                    <a:pt x="35881" y="2851"/>
                  </a:lnTo>
                  <a:lnTo>
                    <a:pt x="28500" y="9024"/>
                  </a:lnTo>
                  <a:lnTo>
                    <a:pt x="21242" y="18927"/>
                  </a:lnTo>
                  <a:lnTo>
                    <a:pt x="6124" y="58122"/>
                  </a:lnTo>
                  <a:lnTo>
                    <a:pt x="0" y="81529"/>
                  </a:lnTo>
                  <a:lnTo>
                    <a:pt x="492" y="88363"/>
                  </a:lnTo>
                  <a:lnTo>
                    <a:pt x="5810" y="100729"/>
                  </a:lnTo>
                  <a:lnTo>
                    <a:pt x="10928" y="104146"/>
                  </a:lnTo>
                  <a:lnTo>
                    <a:pt x="24569" y="106351"/>
                  </a:lnTo>
                  <a:lnTo>
                    <a:pt x="35804" y="103751"/>
                  </a:lnTo>
                  <a:lnTo>
                    <a:pt x="73179" y="82126"/>
                  </a:lnTo>
                  <a:lnTo>
                    <a:pt x="78093" y="70312"/>
                  </a:lnTo>
                  <a:lnTo>
                    <a:pt x="79403" y="62985"/>
                  </a:lnTo>
                  <a:lnTo>
                    <a:pt x="77676" y="50070"/>
                  </a:lnTo>
                  <a:lnTo>
                    <a:pt x="75545" y="44120"/>
                  </a:lnTo>
                  <a:lnTo>
                    <a:pt x="68404" y="35918"/>
                  </a:lnTo>
                  <a:lnTo>
                    <a:pt x="39063" y="214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6E691E0-F71C-4D37-A0C9-28B6819ABFD5}"/>
                </a:ext>
              </a:extLst>
            </p:cNvPr>
            <p:cNvSpPr/>
            <p:nvPr/>
          </p:nvSpPr>
          <p:spPr>
            <a:xfrm>
              <a:off x="6358055" y="1920856"/>
              <a:ext cx="150360" cy="157327"/>
            </a:xfrm>
            <a:custGeom>
              <a:avLst/>
              <a:gdLst/>
              <a:ahLst/>
              <a:cxnLst/>
              <a:rect l="0" t="0" r="0" b="0"/>
              <a:pathLst>
                <a:path w="150360" h="157327">
                  <a:moveTo>
                    <a:pt x="0" y="23076"/>
                  </a:moveTo>
                  <a:lnTo>
                    <a:pt x="12264" y="18193"/>
                  </a:lnTo>
                  <a:lnTo>
                    <a:pt x="24981" y="10227"/>
                  </a:lnTo>
                  <a:lnTo>
                    <a:pt x="60731" y="0"/>
                  </a:lnTo>
                  <a:lnTo>
                    <a:pt x="75122" y="1086"/>
                  </a:lnTo>
                  <a:lnTo>
                    <a:pt x="100958" y="11506"/>
                  </a:lnTo>
                  <a:lnTo>
                    <a:pt x="117821" y="24421"/>
                  </a:lnTo>
                  <a:lnTo>
                    <a:pt x="128453" y="39585"/>
                  </a:lnTo>
                  <a:lnTo>
                    <a:pt x="146722" y="97824"/>
                  </a:lnTo>
                  <a:lnTo>
                    <a:pt x="150359" y="1573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7EE466B-5611-495D-A1DF-DA68A4462C0A}"/>
                </a:ext>
              </a:extLst>
            </p:cNvPr>
            <p:cNvSpPr/>
            <p:nvPr/>
          </p:nvSpPr>
          <p:spPr>
            <a:xfrm>
              <a:off x="6696363" y="1799234"/>
              <a:ext cx="169841" cy="370238"/>
            </a:xfrm>
            <a:custGeom>
              <a:avLst/>
              <a:gdLst/>
              <a:ahLst/>
              <a:cxnLst/>
              <a:rect l="0" t="0" r="0" b="0"/>
              <a:pathLst>
                <a:path w="169841" h="370238">
                  <a:moveTo>
                    <a:pt x="0" y="5079"/>
                  </a:moveTo>
                  <a:lnTo>
                    <a:pt x="8553" y="10780"/>
                  </a:lnTo>
                  <a:lnTo>
                    <a:pt x="25274" y="14326"/>
                  </a:lnTo>
                  <a:lnTo>
                    <a:pt x="83288" y="9131"/>
                  </a:lnTo>
                  <a:lnTo>
                    <a:pt x="145061" y="146"/>
                  </a:lnTo>
                  <a:lnTo>
                    <a:pt x="152197" y="0"/>
                  </a:lnTo>
                  <a:lnTo>
                    <a:pt x="157551" y="2290"/>
                  </a:lnTo>
                  <a:lnTo>
                    <a:pt x="165092" y="11198"/>
                  </a:lnTo>
                  <a:lnTo>
                    <a:pt x="169840" y="29632"/>
                  </a:lnTo>
                  <a:lnTo>
                    <a:pt x="164190" y="89220"/>
                  </a:lnTo>
                  <a:lnTo>
                    <a:pt x="152718" y="147755"/>
                  </a:lnTo>
                  <a:lnTo>
                    <a:pt x="145829" y="205538"/>
                  </a:lnTo>
                  <a:lnTo>
                    <a:pt x="145040" y="262339"/>
                  </a:lnTo>
                  <a:lnTo>
                    <a:pt x="144995" y="322868"/>
                  </a:lnTo>
                  <a:lnTo>
                    <a:pt x="144990" y="3702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B8BFDE3-26AA-486C-90FE-7082DE698E97}"/>
                </a:ext>
              </a:extLst>
            </p:cNvPr>
            <p:cNvSpPr/>
            <p:nvPr/>
          </p:nvSpPr>
          <p:spPr>
            <a:xfrm>
              <a:off x="6947074" y="1838809"/>
              <a:ext cx="211935" cy="291719"/>
            </a:xfrm>
            <a:custGeom>
              <a:avLst/>
              <a:gdLst/>
              <a:ahLst/>
              <a:cxnLst/>
              <a:rect l="0" t="0" r="0" b="0"/>
              <a:pathLst>
                <a:path w="211935" h="291719">
                  <a:moveTo>
                    <a:pt x="211108" y="3094"/>
                  </a:moveTo>
                  <a:lnTo>
                    <a:pt x="192765" y="0"/>
                  </a:lnTo>
                  <a:lnTo>
                    <a:pt x="136426" y="4451"/>
                  </a:lnTo>
                  <a:lnTo>
                    <a:pt x="77344" y="19239"/>
                  </a:lnTo>
                  <a:lnTo>
                    <a:pt x="15002" y="46194"/>
                  </a:lnTo>
                  <a:lnTo>
                    <a:pt x="8770" y="49727"/>
                  </a:lnTo>
                  <a:lnTo>
                    <a:pt x="4616" y="55066"/>
                  </a:lnTo>
                  <a:lnTo>
                    <a:pt x="0" y="68953"/>
                  </a:lnTo>
                  <a:lnTo>
                    <a:pt x="560" y="75640"/>
                  </a:lnTo>
                  <a:lnTo>
                    <a:pt x="5954" y="87843"/>
                  </a:lnTo>
                  <a:lnTo>
                    <a:pt x="19092" y="96051"/>
                  </a:lnTo>
                  <a:lnTo>
                    <a:pt x="80515" y="114917"/>
                  </a:lnTo>
                  <a:lnTo>
                    <a:pt x="143820" y="137708"/>
                  </a:lnTo>
                  <a:lnTo>
                    <a:pt x="184091" y="162424"/>
                  </a:lnTo>
                  <a:lnTo>
                    <a:pt x="200318" y="181702"/>
                  </a:lnTo>
                  <a:lnTo>
                    <a:pt x="210761" y="206308"/>
                  </a:lnTo>
                  <a:lnTo>
                    <a:pt x="211934" y="229642"/>
                  </a:lnTo>
                  <a:lnTo>
                    <a:pt x="202800" y="251671"/>
                  </a:lnTo>
                  <a:lnTo>
                    <a:pt x="180206" y="270464"/>
                  </a:lnTo>
                  <a:lnTo>
                    <a:pt x="159390" y="281667"/>
                  </a:lnTo>
                  <a:lnTo>
                    <a:pt x="107896" y="291718"/>
                  </a:lnTo>
                  <a:lnTo>
                    <a:pt x="87248" y="291080"/>
                  </a:lnTo>
                  <a:lnTo>
                    <a:pt x="56038" y="283264"/>
                  </a:lnTo>
                  <a:lnTo>
                    <a:pt x="40657" y="274388"/>
                  </a:lnTo>
                  <a:lnTo>
                    <a:pt x="28528" y="2608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D271E4D-35E2-45DA-8FC0-EBC9D7799871}"/>
                </a:ext>
              </a:extLst>
            </p:cNvPr>
            <p:cNvSpPr/>
            <p:nvPr/>
          </p:nvSpPr>
          <p:spPr>
            <a:xfrm>
              <a:off x="7232030" y="1788203"/>
              <a:ext cx="151702" cy="316830"/>
            </a:xfrm>
            <a:custGeom>
              <a:avLst/>
              <a:gdLst/>
              <a:ahLst/>
              <a:cxnLst/>
              <a:rect l="0" t="0" r="0" b="0"/>
              <a:pathLst>
                <a:path w="151702" h="316830">
                  <a:moveTo>
                    <a:pt x="49661" y="0"/>
                  </a:moveTo>
                  <a:lnTo>
                    <a:pt x="19764" y="10325"/>
                  </a:lnTo>
                  <a:lnTo>
                    <a:pt x="2019" y="20097"/>
                  </a:lnTo>
                  <a:lnTo>
                    <a:pt x="0" y="22945"/>
                  </a:lnTo>
                  <a:lnTo>
                    <a:pt x="444" y="25440"/>
                  </a:lnTo>
                  <a:lnTo>
                    <a:pt x="2530" y="27700"/>
                  </a:lnTo>
                  <a:lnTo>
                    <a:pt x="12803" y="28620"/>
                  </a:lnTo>
                  <a:lnTo>
                    <a:pt x="73655" y="17760"/>
                  </a:lnTo>
                  <a:lnTo>
                    <a:pt x="120148" y="8341"/>
                  </a:lnTo>
                  <a:lnTo>
                    <a:pt x="136081" y="9276"/>
                  </a:lnTo>
                  <a:lnTo>
                    <a:pt x="141881" y="11554"/>
                  </a:lnTo>
                  <a:lnTo>
                    <a:pt x="149916" y="18858"/>
                  </a:lnTo>
                  <a:lnTo>
                    <a:pt x="151701" y="23909"/>
                  </a:lnTo>
                  <a:lnTo>
                    <a:pt x="150280" y="53936"/>
                  </a:lnTo>
                  <a:lnTo>
                    <a:pt x="141959" y="95166"/>
                  </a:lnTo>
                  <a:lnTo>
                    <a:pt x="120912" y="150848"/>
                  </a:lnTo>
                  <a:lnTo>
                    <a:pt x="109744" y="183405"/>
                  </a:lnTo>
                  <a:lnTo>
                    <a:pt x="82654" y="241611"/>
                  </a:lnTo>
                  <a:lnTo>
                    <a:pt x="71878" y="296552"/>
                  </a:lnTo>
                  <a:lnTo>
                    <a:pt x="71141" y="3168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72860B-5B54-498F-A705-2BD156C7532E}"/>
                </a:ext>
              </a:extLst>
            </p:cNvPr>
            <p:cNvSpPr/>
            <p:nvPr/>
          </p:nvSpPr>
          <p:spPr>
            <a:xfrm>
              <a:off x="7431266" y="2003002"/>
              <a:ext cx="128887" cy="97853"/>
            </a:xfrm>
            <a:custGeom>
              <a:avLst/>
              <a:gdLst/>
              <a:ahLst/>
              <a:cxnLst/>
              <a:rect l="0" t="0" r="0" b="0"/>
              <a:pathLst>
                <a:path w="128887" h="97853">
                  <a:moveTo>
                    <a:pt x="33005" y="0"/>
                  </a:moveTo>
                  <a:lnTo>
                    <a:pt x="2293" y="50833"/>
                  </a:lnTo>
                  <a:lnTo>
                    <a:pt x="0" y="57159"/>
                  </a:lnTo>
                  <a:lnTo>
                    <a:pt x="635" y="70551"/>
                  </a:lnTo>
                  <a:lnTo>
                    <a:pt x="2475" y="77464"/>
                  </a:lnTo>
                  <a:lnTo>
                    <a:pt x="5492" y="82670"/>
                  </a:lnTo>
                  <a:lnTo>
                    <a:pt x="13617" y="90044"/>
                  </a:lnTo>
                  <a:lnTo>
                    <a:pt x="33956" y="97550"/>
                  </a:lnTo>
                  <a:lnTo>
                    <a:pt x="58876" y="97852"/>
                  </a:lnTo>
                  <a:lnTo>
                    <a:pt x="85155" y="88461"/>
                  </a:lnTo>
                  <a:lnTo>
                    <a:pt x="116212" y="61672"/>
                  </a:lnTo>
                  <a:lnTo>
                    <a:pt x="127601" y="44659"/>
                  </a:lnTo>
                  <a:lnTo>
                    <a:pt x="128886" y="38723"/>
                  </a:lnTo>
                  <a:lnTo>
                    <a:pt x="127130" y="27354"/>
                  </a:lnTo>
                  <a:lnTo>
                    <a:pt x="119433" y="13740"/>
                  </a:lnTo>
                  <a:lnTo>
                    <a:pt x="106620" y="9090"/>
                  </a:lnTo>
                  <a:lnTo>
                    <a:pt x="70595" y="5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0D989CC-8EE5-434E-AAAD-D604E1C2915B}"/>
              </a:ext>
            </a:extLst>
          </p:cNvPr>
          <p:cNvGrpSpPr/>
          <p:nvPr/>
        </p:nvGrpSpPr>
        <p:grpSpPr>
          <a:xfrm>
            <a:off x="5253564" y="2357421"/>
            <a:ext cx="970242" cy="622918"/>
            <a:chOff x="5253564" y="2357421"/>
            <a:chExt cx="970242" cy="62291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1793E04-0AD8-4A2A-AE65-ADF4D3F21388}"/>
                </a:ext>
              </a:extLst>
            </p:cNvPr>
            <p:cNvSpPr/>
            <p:nvPr/>
          </p:nvSpPr>
          <p:spPr>
            <a:xfrm>
              <a:off x="5253564" y="2401890"/>
              <a:ext cx="234555" cy="394637"/>
            </a:xfrm>
            <a:custGeom>
              <a:avLst/>
              <a:gdLst/>
              <a:ahLst/>
              <a:cxnLst/>
              <a:rect l="0" t="0" r="0" b="0"/>
              <a:pathLst>
                <a:path w="234555" h="394637">
                  <a:moveTo>
                    <a:pt x="234554" y="52190"/>
                  </a:moveTo>
                  <a:lnTo>
                    <a:pt x="227080" y="26917"/>
                  </a:lnTo>
                  <a:lnTo>
                    <a:pt x="217310" y="16892"/>
                  </a:lnTo>
                  <a:lnTo>
                    <a:pt x="201830" y="9056"/>
                  </a:lnTo>
                  <a:lnTo>
                    <a:pt x="154388" y="0"/>
                  </a:lnTo>
                  <a:lnTo>
                    <a:pt x="119717" y="3672"/>
                  </a:lnTo>
                  <a:lnTo>
                    <a:pt x="66867" y="22655"/>
                  </a:lnTo>
                  <a:lnTo>
                    <a:pt x="26040" y="52426"/>
                  </a:lnTo>
                  <a:lnTo>
                    <a:pt x="10480" y="68370"/>
                  </a:lnTo>
                  <a:lnTo>
                    <a:pt x="4097" y="79071"/>
                  </a:lnTo>
                  <a:lnTo>
                    <a:pt x="0" y="100861"/>
                  </a:lnTo>
                  <a:lnTo>
                    <a:pt x="1637" y="120510"/>
                  </a:lnTo>
                  <a:lnTo>
                    <a:pt x="7526" y="132078"/>
                  </a:lnTo>
                  <a:lnTo>
                    <a:pt x="20905" y="147063"/>
                  </a:lnTo>
                  <a:lnTo>
                    <a:pt x="80586" y="198532"/>
                  </a:lnTo>
                  <a:lnTo>
                    <a:pt x="138727" y="242755"/>
                  </a:lnTo>
                  <a:lnTo>
                    <a:pt x="188626" y="298391"/>
                  </a:lnTo>
                  <a:lnTo>
                    <a:pt x="197344" y="323629"/>
                  </a:lnTo>
                  <a:lnTo>
                    <a:pt x="198006" y="345228"/>
                  </a:lnTo>
                  <a:lnTo>
                    <a:pt x="194245" y="355661"/>
                  </a:lnTo>
                  <a:lnTo>
                    <a:pt x="179257" y="374933"/>
                  </a:lnTo>
                  <a:lnTo>
                    <a:pt x="164271" y="384959"/>
                  </a:lnTo>
                  <a:lnTo>
                    <a:pt x="148495" y="391708"/>
                  </a:lnTo>
                  <a:lnTo>
                    <a:pt x="126782" y="394636"/>
                  </a:lnTo>
                  <a:lnTo>
                    <a:pt x="104305" y="389802"/>
                  </a:lnTo>
                  <a:lnTo>
                    <a:pt x="98795" y="385261"/>
                  </a:lnTo>
                  <a:lnTo>
                    <a:pt x="91082" y="372260"/>
                  </a:lnTo>
                  <a:lnTo>
                    <a:pt x="88847" y="359720"/>
                  </a:lnTo>
                  <a:lnTo>
                    <a:pt x="92274" y="334233"/>
                  </a:lnTo>
                  <a:lnTo>
                    <a:pt x="112500" y="284507"/>
                  </a:lnTo>
                  <a:lnTo>
                    <a:pt x="148720" y="227090"/>
                  </a:lnTo>
                  <a:lnTo>
                    <a:pt x="181979" y="169180"/>
                  </a:lnTo>
                  <a:lnTo>
                    <a:pt x="209230" y="111535"/>
                  </a:lnTo>
                  <a:lnTo>
                    <a:pt x="227557" y="49644"/>
                  </a:lnTo>
                  <a:lnTo>
                    <a:pt x="229184" y="360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B2665F3-DC50-4346-B457-203511E1C161}"/>
                </a:ext>
              </a:extLst>
            </p:cNvPr>
            <p:cNvSpPr/>
            <p:nvPr/>
          </p:nvSpPr>
          <p:spPr>
            <a:xfrm>
              <a:off x="5616998" y="2701099"/>
              <a:ext cx="10741" cy="42961"/>
            </a:xfrm>
            <a:custGeom>
              <a:avLst/>
              <a:gdLst/>
              <a:ahLst/>
              <a:cxnLst/>
              <a:rect l="0" t="0" r="0" b="0"/>
              <a:pathLst>
                <a:path w="10741" h="42961">
                  <a:moveTo>
                    <a:pt x="0" y="0"/>
                  </a:moveTo>
                  <a:lnTo>
                    <a:pt x="1193" y="17149"/>
                  </a:lnTo>
                  <a:lnTo>
                    <a:pt x="10740" y="429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68C17C6-EEEE-49B1-80F9-0DE0A4A0A600}"/>
                </a:ext>
              </a:extLst>
            </p:cNvPr>
            <p:cNvSpPr/>
            <p:nvPr/>
          </p:nvSpPr>
          <p:spPr>
            <a:xfrm>
              <a:off x="5762052" y="2454080"/>
              <a:ext cx="171776" cy="136963"/>
            </a:xfrm>
            <a:custGeom>
              <a:avLst/>
              <a:gdLst/>
              <a:ahLst/>
              <a:cxnLst/>
              <a:rect l="0" t="0" r="0" b="0"/>
              <a:pathLst>
                <a:path w="171776" h="136963">
                  <a:moveTo>
                    <a:pt x="69745" y="0"/>
                  </a:moveTo>
                  <a:lnTo>
                    <a:pt x="47139" y="47698"/>
                  </a:lnTo>
                  <a:lnTo>
                    <a:pt x="33" y="107403"/>
                  </a:lnTo>
                  <a:lnTo>
                    <a:pt x="0" y="112175"/>
                  </a:lnTo>
                  <a:lnTo>
                    <a:pt x="1768" y="116550"/>
                  </a:lnTo>
                  <a:lnTo>
                    <a:pt x="4737" y="120660"/>
                  </a:lnTo>
                  <a:lnTo>
                    <a:pt x="15991" y="126818"/>
                  </a:lnTo>
                  <a:lnTo>
                    <a:pt x="66600" y="136962"/>
                  </a:lnTo>
                  <a:lnTo>
                    <a:pt x="127302" y="135214"/>
                  </a:lnTo>
                  <a:lnTo>
                    <a:pt x="171775" y="1288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BDD8EDF-83CE-4371-B98D-46C5EEB9A11A}"/>
                </a:ext>
              </a:extLst>
            </p:cNvPr>
            <p:cNvSpPr/>
            <p:nvPr/>
          </p:nvSpPr>
          <p:spPr>
            <a:xfrm>
              <a:off x="5966807" y="2405750"/>
              <a:ext cx="26090" cy="413490"/>
            </a:xfrm>
            <a:custGeom>
              <a:avLst/>
              <a:gdLst/>
              <a:ahLst/>
              <a:cxnLst/>
              <a:rect l="0" t="0" r="0" b="0"/>
              <a:pathLst>
                <a:path w="26090" h="413490">
                  <a:moveTo>
                    <a:pt x="26089" y="0"/>
                  </a:moveTo>
                  <a:lnTo>
                    <a:pt x="21839" y="61028"/>
                  </a:lnTo>
                  <a:lnTo>
                    <a:pt x="16580" y="117315"/>
                  </a:lnTo>
                  <a:lnTo>
                    <a:pt x="9869" y="168252"/>
                  </a:lnTo>
                  <a:lnTo>
                    <a:pt x="5648" y="224102"/>
                  </a:lnTo>
                  <a:lnTo>
                    <a:pt x="1124" y="276215"/>
                  </a:lnTo>
                  <a:lnTo>
                    <a:pt x="0" y="339127"/>
                  </a:lnTo>
                  <a:lnTo>
                    <a:pt x="8538" y="397919"/>
                  </a:lnTo>
                  <a:lnTo>
                    <a:pt x="9979" y="4134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EDD805C-B250-4BC9-9EF3-9959D047DFE9}"/>
                </a:ext>
              </a:extLst>
            </p:cNvPr>
            <p:cNvSpPr/>
            <p:nvPr/>
          </p:nvSpPr>
          <p:spPr>
            <a:xfrm>
              <a:off x="6149607" y="2357421"/>
              <a:ext cx="74199" cy="622918"/>
            </a:xfrm>
            <a:custGeom>
              <a:avLst/>
              <a:gdLst/>
              <a:ahLst/>
              <a:cxnLst/>
              <a:rect l="0" t="0" r="0" b="0"/>
              <a:pathLst>
                <a:path w="74199" h="622918">
                  <a:moveTo>
                    <a:pt x="9759" y="0"/>
                  </a:moveTo>
                  <a:lnTo>
                    <a:pt x="11350" y="57580"/>
                  </a:lnTo>
                  <a:lnTo>
                    <a:pt x="11532" y="107436"/>
                  </a:lnTo>
                  <a:lnTo>
                    <a:pt x="10284" y="154812"/>
                  </a:lnTo>
                  <a:lnTo>
                    <a:pt x="7063" y="206638"/>
                  </a:lnTo>
                  <a:lnTo>
                    <a:pt x="2331" y="262633"/>
                  </a:lnTo>
                  <a:lnTo>
                    <a:pt x="0" y="320792"/>
                  </a:lnTo>
                  <a:lnTo>
                    <a:pt x="2161" y="379592"/>
                  </a:lnTo>
                  <a:lnTo>
                    <a:pt x="6579" y="438582"/>
                  </a:lnTo>
                  <a:lnTo>
                    <a:pt x="25848" y="477943"/>
                  </a:lnTo>
                  <a:lnTo>
                    <a:pt x="50323" y="520298"/>
                  </a:lnTo>
                  <a:lnTo>
                    <a:pt x="63189" y="570944"/>
                  </a:lnTo>
                  <a:lnTo>
                    <a:pt x="74198" y="6229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6222FB9-91EA-4939-B6D5-B1AEEBAB9EA1}"/>
              </a:ext>
            </a:extLst>
          </p:cNvPr>
          <p:cNvGrpSpPr/>
          <p:nvPr/>
        </p:nvGrpSpPr>
        <p:grpSpPr>
          <a:xfrm>
            <a:off x="6293615" y="2566850"/>
            <a:ext cx="397380" cy="354419"/>
            <a:chOff x="6293615" y="2566850"/>
            <a:chExt cx="397380" cy="35441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5D6189-DE43-4324-A7FF-AEFA1678CEF3}"/>
                </a:ext>
              </a:extLst>
            </p:cNvPr>
            <p:cNvSpPr/>
            <p:nvPr/>
          </p:nvSpPr>
          <p:spPr>
            <a:xfrm>
              <a:off x="6336660" y="2684989"/>
              <a:ext cx="10656" cy="161101"/>
            </a:xfrm>
            <a:custGeom>
              <a:avLst/>
              <a:gdLst/>
              <a:ahLst/>
              <a:cxnLst/>
              <a:rect l="0" t="0" r="0" b="0"/>
              <a:pathLst>
                <a:path w="10656" h="161101">
                  <a:moveTo>
                    <a:pt x="10655" y="0"/>
                  </a:moveTo>
                  <a:lnTo>
                    <a:pt x="883" y="59045"/>
                  </a:lnTo>
                  <a:lnTo>
                    <a:pt x="0" y="120657"/>
                  </a:lnTo>
                  <a:lnTo>
                    <a:pt x="4220" y="147542"/>
                  </a:lnTo>
                  <a:lnTo>
                    <a:pt x="10655" y="161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3392EC3-1269-4626-AE3D-81AC6EF28BFF}"/>
                </a:ext>
              </a:extLst>
            </p:cNvPr>
            <p:cNvSpPr/>
            <p:nvPr/>
          </p:nvSpPr>
          <p:spPr>
            <a:xfrm>
              <a:off x="6293615" y="2566850"/>
              <a:ext cx="5371" cy="1"/>
            </a:xfrm>
            <a:custGeom>
              <a:avLst/>
              <a:gdLst/>
              <a:ahLst/>
              <a:cxnLst/>
              <a:rect l="0" t="0" r="0" b="0"/>
              <a:pathLst>
                <a:path w="5371" h="1">
                  <a:moveTo>
                    <a:pt x="537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D42FACC-A5E1-46F3-91A0-C46BBB83F40C}"/>
                </a:ext>
              </a:extLst>
            </p:cNvPr>
            <p:cNvSpPr/>
            <p:nvPr/>
          </p:nvSpPr>
          <p:spPr>
            <a:xfrm>
              <a:off x="6429544" y="2628657"/>
              <a:ext cx="261451" cy="292612"/>
            </a:xfrm>
            <a:custGeom>
              <a:avLst/>
              <a:gdLst/>
              <a:ahLst/>
              <a:cxnLst/>
              <a:rect l="0" t="0" r="0" b="0"/>
              <a:pathLst>
                <a:path w="261451" h="292612">
                  <a:moveTo>
                    <a:pt x="3690" y="83182"/>
                  </a:moveTo>
                  <a:lnTo>
                    <a:pt x="0" y="98430"/>
                  </a:lnTo>
                  <a:lnTo>
                    <a:pt x="2158" y="157486"/>
                  </a:lnTo>
                  <a:lnTo>
                    <a:pt x="3009" y="174282"/>
                  </a:lnTo>
                  <a:lnTo>
                    <a:pt x="3833" y="176732"/>
                  </a:lnTo>
                  <a:lnTo>
                    <a:pt x="4979" y="175382"/>
                  </a:lnTo>
                  <a:lnTo>
                    <a:pt x="7246" y="166523"/>
                  </a:lnTo>
                  <a:lnTo>
                    <a:pt x="16465" y="105968"/>
                  </a:lnTo>
                  <a:lnTo>
                    <a:pt x="37924" y="48061"/>
                  </a:lnTo>
                  <a:lnTo>
                    <a:pt x="49104" y="27297"/>
                  </a:lnTo>
                  <a:lnTo>
                    <a:pt x="70973" y="5078"/>
                  </a:lnTo>
                  <a:lnTo>
                    <a:pt x="83315" y="736"/>
                  </a:lnTo>
                  <a:lnTo>
                    <a:pt x="97552" y="0"/>
                  </a:lnTo>
                  <a:lnTo>
                    <a:pt x="109847" y="3650"/>
                  </a:lnTo>
                  <a:lnTo>
                    <a:pt x="119686" y="10842"/>
                  </a:lnTo>
                  <a:lnTo>
                    <a:pt x="138578" y="32894"/>
                  </a:lnTo>
                  <a:lnTo>
                    <a:pt x="158118" y="84700"/>
                  </a:lnTo>
                  <a:lnTo>
                    <a:pt x="167760" y="135016"/>
                  </a:lnTo>
                  <a:lnTo>
                    <a:pt x="175409" y="189330"/>
                  </a:lnTo>
                  <a:lnTo>
                    <a:pt x="177240" y="202277"/>
                  </a:lnTo>
                  <a:lnTo>
                    <a:pt x="201549" y="227800"/>
                  </a:lnTo>
                  <a:lnTo>
                    <a:pt x="232440" y="251873"/>
                  </a:lnTo>
                  <a:lnTo>
                    <a:pt x="261450" y="2926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6809411-66B8-4B89-B1DA-8197958B88B3}"/>
              </a:ext>
            </a:extLst>
          </p:cNvPr>
          <p:cNvGrpSpPr/>
          <p:nvPr/>
        </p:nvGrpSpPr>
        <p:grpSpPr>
          <a:xfrm>
            <a:off x="7727400" y="2378901"/>
            <a:ext cx="1621734" cy="692728"/>
            <a:chOff x="7727400" y="2378901"/>
            <a:chExt cx="1621734" cy="692728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001DA7C-E946-441E-B332-5247BE1A8E1E}"/>
                </a:ext>
              </a:extLst>
            </p:cNvPr>
            <p:cNvSpPr/>
            <p:nvPr/>
          </p:nvSpPr>
          <p:spPr>
            <a:xfrm>
              <a:off x="7766483" y="2387975"/>
              <a:ext cx="111277" cy="228465"/>
            </a:xfrm>
            <a:custGeom>
              <a:avLst/>
              <a:gdLst/>
              <a:ahLst/>
              <a:cxnLst/>
              <a:rect l="0" t="0" r="0" b="0"/>
              <a:pathLst>
                <a:path w="111277" h="228465">
                  <a:moveTo>
                    <a:pt x="9246" y="55365"/>
                  </a:moveTo>
                  <a:lnTo>
                    <a:pt x="3545" y="49664"/>
                  </a:lnTo>
                  <a:lnTo>
                    <a:pt x="746" y="40500"/>
                  </a:lnTo>
                  <a:lnTo>
                    <a:pt x="0" y="34715"/>
                  </a:lnTo>
                  <a:lnTo>
                    <a:pt x="2353" y="25105"/>
                  </a:lnTo>
                  <a:lnTo>
                    <a:pt x="13586" y="9213"/>
                  </a:lnTo>
                  <a:lnTo>
                    <a:pt x="26643" y="1051"/>
                  </a:lnTo>
                  <a:lnTo>
                    <a:pt x="36669" y="0"/>
                  </a:lnTo>
                  <a:lnTo>
                    <a:pt x="47090" y="2119"/>
                  </a:lnTo>
                  <a:lnTo>
                    <a:pt x="62425" y="10021"/>
                  </a:lnTo>
                  <a:lnTo>
                    <a:pt x="70869" y="16517"/>
                  </a:lnTo>
                  <a:lnTo>
                    <a:pt x="77008" y="26564"/>
                  </a:lnTo>
                  <a:lnTo>
                    <a:pt x="81129" y="39581"/>
                  </a:lnTo>
                  <a:lnTo>
                    <a:pt x="82184" y="72247"/>
                  </a:lnTo>
                  <a:lnTo>
                    <a:pt x="79253" y="88525"/>
                  </a:lnTo>
                  <a:lnTo>
                    <a:pt x="58488" y="135742"/>
                  </a:lnTo>
                  <a:lnTo>
                    <a:pt x="9728" y="199216"/>
                  </a:lnTo>
                  <a:lnTo>
                    <a:pt x="3892" y="210588"/>
                  </a:lnTo>
                  <a:lnTo>
                    <a:pt x="3886" y="214934"/>
                  </a:lnTo>
                  <a:lnTo>
                    <a:pt x="5674" y="218428"/>
                  </a:lnTo>
                  <a:lnTo>
                    <a:pt x="8655" y="221353"/>
                  </a:lnTo>
                  <a:lnTo>
                    <a:pt x="24253" y="228322"/>
                  </a:lnTo>
                  <a:lnTo>
                    <a:pt x="46840" y="228464"/>
                  </a:lnTo>
                  <a:lnTo>
                    <a:pt x="98034" y="218119"/>
                  </a:lnTo>
                  <a:lnTo>
                    <a:pt x="111276" y="2110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F859AAD-5DFF-4D77-AEC5-C6422B59EC41}"/>
                </a:ext>
              </a:extLst>
            </p:cNvPr>
            <p:cNvSpPr/>
            <p:nvPr/>
          </p:nvSpPr>
          <p:spPr>
            <a:xfrm>
              <a:off x="7927988" y="2401857"/>
              <a:ext cx="164571" cy="240265"/>
            </a:xfrm>
            <a:custGeom>
              <a:avLst/>
              <a:gdLst/>
              <a:ahLst/>
              <a:cxnLst/>
              <a:rect l="0" t="0" r="0" b="0"/>
              <a:pathLst>
                <a:path w="164571" h="240265">
                  <a:moveTo>
                    <a:pt x="164570" y="25374"/>
                  </a:moveTo>
                  <a:lnTo>
                    <a:pt x="149622" y="10425"/>
                  </a:lnTo>
                  <a:lnTo>
                    <a:pt x="127921" y="2978"/>
                  </a:lnTo>
                  <a:lnTo>
                    <a:pt x="93996" y="0"/>
                  </a:lnTo>
                  <a:lnTo>
                    <a:pt x="65638" y="6130"/>
                  </a:lnTo>
                  <a:lnTo>
                    <a:pt x="24103" y="22910"/>
                  </a:lnTo>
                  <a:lnTo>
                    <a:pt x="6402" y="36975"/>
                  </a:lnTo>
                  <a:lnTo>
                    <a:pt x="1846" y="42057"/>
                  </a:lnTo>
                  <a:lnTo>
                    <a:pt x="0" y="48429"/>
                  </a:lnTo>
                  <a:lnTo>
                    <a:pt x="1133" y="63465"/>
                  </a:lnTo>
                  <a:lnTo>
                    <a:pt x="5615" y="75318"/>
                  </a:lnTo>
                  <a:lnTo>
                    <a:pt x="29630" y="107550"/>
                  </a:lnTo>
                  <a:lnTo>
                    <a:pt x="92720" y="167808"/>
                  </a:lnTo>
                  <a:lnTo>
                    <a:pt x="106643" y="183338"/>
                  </a:lnTo>
                  <a:lnTo>
                    <a:pt x="111578" y="192836"/>
                  </a:lnTo>
                  <a:lnTo>
                    <a:pt x="112577" y="203024"/>
                  </a:lnTo>
                  <a:lnTo>
                    <a:pt x="110436" y="213519"/>
                  </a:lnTo>
                  <a:lnTo>
                    <a:pt x="105506" y="224150"/>
                  </a:lnTo>
                  <a:lnTo>
                    <a:pt x="93171" y="237348"/>
                  </a:lnTo>
                  <a:lnTo>
                    <a:pt x="87734" y="239483"/>
                  </a:lnTo>
                  <a:lnTo>
                    <a:pt x="75329" y="240264"/>
                  </a:lnTo>
                  <a:lnTo>
                    <a:pt x="57778" y="237349"/>
                  </a:lnTo>
                  <a:lnTo>
                    <a:pt x="48291" y="231161"/>
                  </a:lnTo>
                  <a:lnTo>
                    <a:pt x="40695" y="221848"/>
                  </a:lnTo>
                  <a:lnTo>
                    <a:pt x="35330" y="209753"/>
                  </a:lnTo>
                  <a:lnTo>
                    <a:pt x="34853" y="203783"/>
                  </a:lnTo>
                  <a:lnTo>
                    <a:pt x="52276" y="149130"/>
                  </a:lnTo>
                  <a:lnTo>
                    <a:pt x="62681" y="126880"/>
                  </a:lnTo>
                  <a:lnTo>
                    <a:pt x="100130" y="737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E1667A1-9A14-432D-BFCC-30F9E1F1AF8A}"/>
                </a:ext>
              </a:extLst>
            </p:cNvPr>
            <p:cNvSpPr/>
            <p:nvPr/>
          </p:nvSpPr>
          <p:spPr>
            <a:xfrm>
              <a:off x="8137861" y="2437970"/>
              <a:ext cx="178801" cy="234124"/>
            </a:xfrm>
            <a:custGeom>
              <a:avLst/>
              <a:gdLst/>
              <a:ahLst/>
              <a:cxnLst/>
              <a:rect l="0" t="0" r="0" b="0"/>
              <a:pathLst>
                <a:path w="178801" h="234124">
                  <a:moveTo>
                    <a:pt x="131906" y="0"/>
                  </a:moveTo>
                  <a:lnTo>
                    <a:pt x="68792" y="1"/>
                  </a:lnTo>
                  <a:lnTo>
                    <a:pt x="21218" y="2851"/>
                  </a:lnTo>
                  <a:lnTo>
                    <a:pt x="10913" y="9024"/>
                  </a:lnTo>
                  <a:lnTo>
                    <a:pt x="6495" y="13176"/>
                  </a:lnTo>
                  <a:lnTo>
                    <a:pt x="1585" y="24154"/>
                  </a:lnTo>
                  <a:lnTo>
                    <a:pt x="0" y="37585"/>
                  </a:lnTo>
                  <a:lnTo>
                    <a:pt x="3058" y="60129"/>
                  </a:lnTo>
                  <a:lnTo>
                    <a:pt x="8212" y="70679"/>
                  </a:lnTo>
                  <a:lnTo>
                    <a:pt x="17662" y="77754"/>
                  </a:lnTo>
                  <a:lnTo>
                    <a:pt x="30415" y="82291"/>
                  </a:lnTo>
                  <a:lnTo>
                    <a:pt x="90583" y="91480"/>
                  </a:lnTo>
                  <a:lnTo>
                    <a:pt x="130766" y="105001"/>
                  </a:lnTo>
                  <a:lnTo>
                    <a:pt x="154620" y="121246"/>
                  </a:lnTo>
                  <a:lnTo>
                    <a:pt x="167011" y="135170"/>
                  </a:lnTo>
                  <a:lnTo>
                    <a:pt x="175390" y="153483"/>
                  </a:lnTo>
                  <a:lnTo>
                    <a:pt x="178800" y="174025"/>
                  </a:lnTo>
                  <a:lnTo>
                    <a:pt x="176415" y="186534"/>
                  </a:lnTo>
                  <a:lnTo>
                    <a:pt x="168364" y="202049"/>
                  </a:lnTo>
                  <a:lnTo>
                    <a:pt x="160639" y="210326"/>
                  </a:lnTo>
                  <a:lnTo>
                    <a:pt x="126570" y="229002"/>
                  </a:lnTo>
                  <a:lnTo>
                    <a:pt x="103807" y="234123"/>
                  </a:lnTo>
                  <a:lnTo>
                    <a:pt x="75330" y="231566"/>
                  </a:lnTo>
                  <a:lnTo>
                    <a:pt x="59256" y="226994"/>
                  </a:lnTo>
                  <a:lnTo>
                    <a:pt x="51357" y="2201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2503410-3AA4-4F44-A61F-2024143E588D}"/>
                </a:ext>
              </a:extLst>
            </p:cNvPr>
            <p:cNvSpPr/>
            <p:nvPr/>
          </p:nvSpPr>
          <p:spPr>
            <a:xfrm>
              <a:off x="8396247" y="2384271"/>
              <a:ext cx="115170" cy="316829"/>
            </a:xfrm>
            <a:custGeom>
              <a:avLst/>
              <a:gdLst/>
              <a:ahLst/>
              <a:cxnLst/>
              <a:rect l="0" t="0" r="0" b="0"/>
              <a:pathLst>
                <a:path w="115170" h="316829">
                  <a:moveTo>
                    <a:pt x="115169" y="0"/>
                  </a:moveTo>
                  <a:lnTo>
                    <a:pt x="64442" y="60371"/>
                  </a:lnTo>
                  <a:lnTo>
                    <a:pt x="24513" y="118109"/>
                  </a:lnTo>
                  <a:lnTo>
                    <a:pt x="6835" y="160060"/>
                  </a:lnTo>
                  <a:lnTo>
                    <a:pt x="0" y="214476"/>
                  </a:lnTo>
                  <a:lnTo>
                    <a:pt x="6968" y="246866"/>
                  </a:lnTo>
                  <a:lnTo>
                    <a:pt x="19058" y="271010"/>
                  </a:lnTo>
                  <a:lnTo>
                    <a:pt x="41629" y="299348"/>
                  </a:lnTo>
                  <a:lnTo>
                    <a:pt x="56586" y="309461"/>
                  </a:lnTo>
                  <a:lnTo>
                    <a:pt x="68249" y="313554"/>
                  </a:lnTo>
                  <a:lnTo>
                    <a:pt x="104429" y="3168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82B5431-8A01-4285-9D1C-4517A18DA36C}"/>
                </a:ext>
              </a:extLst>
            </p:cNvPr>
            <p:cNvSpPr/>
            <p:nvPr/>
          </p:nvSpPr>
          <p:spPr>
            <a:xfrm>
              <a:off x="8597336" y="2615180"/>
              <a:ext cx="10741" cy="21481"/>
            </a:xfrm>
            <a:custGeom>
              <a:avLst/>
              <a:gdLst/>
              <a:ahLst/>
              <a:cxnLst/>
              <a:rect l="0" t="0" r="0" b="0"/>
              <a:pathLst>
                <a:path w="10741" h="21481">
                  <a:moveTo>
                    <a:pt x="10740" y="0"/>
                  </a:moveTo>
                  <a:lnTo>
                    <a:pt x="5039" y="5701"/>
                  </a:lnTo>
                  <a:lnTo>
                    <a:pt x="2240" y="11683"/>
                  </a:lnTo>
                  <a:lnTo>
                    <a:pt x="0" y="214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5F7D53A-FCD3-448E-8100-5B59257057C6}"/>
                </a:ext>
              </a:extLst>
            </p:cNvPr>
            <p:cNvSpPr/>
            <p:nvPr/>
          </p:nvSpPr>
          <p:spPr>
            <a:xfrm>
              <a:off x="8672516" y="2448710"/>
              <a:ext cx="198690" cy="230910"/>
            </a:xfrm>
            <a:custGeom>
              <a:avLst/>
              <a:gdLst/>
              <a:ahLst/>
              <a:cxnLst/>
              <a:rect l="0" t="0" r="0" b="0"/>
              <a:pathLst>
                <a:path w="198690" h="230910">
                  <a:moveTo>
                    <a:pt x="0" y="0"/>
                  </a:moveTo>
                  <a:lnTo>
                    <a:pt x="13457" y="11668"/>
                  </a:lnTo>
                  <a:lnTo>
                    <a:pt x="32362" y="18308"/>
                  </a:lnTo>
                  <a:lnTo>
                    <a:pt x="94167" y="21295"/>
                  </a:lnTo>
                  <a:lnTo>
                    <a:pt x="155024" y="17782"/>
                  </a:lnTo>
                  <a:lnTo>
                    <a:pt x="168741" y="16853"/>
                  </a:lnTo>
                  <a:lnTo>
                    <a:pt x="173950" y="18396"/>
                  </a:lnTo>
                  <a:lnTo>
                    <a:pt x="178021" y="21214"/>
                  </a:lnTo>
                  <a:lnTo>
                    <a:pt x="181330" y="24883"/>
                  </a:lnTo>
                  <a:lnTo>
                    <a:pt x="183416" y="36915"/>
                  </a:lnTo>
                  <a:lnTo>
                    <a:pt x="182628" y="97995"/>
                  </a:lnTo>
                  <a:lnTo>
                    <a:pt x="182583" y="161217"/>
                  </a:lnTo>
                  <a:lnTo>
                    <a:pt x="191738" y="211902"/>
                  </a:lnTo>
                  <a:lnTo>
                    <a:pt x="198689" y="2309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D895F3C-2AA7-419D-9AC7-C61655FF7C25}"/>
                </a:ext>
              </a:extLst>
            </p:cNvPr>
            <p:cNvSpPr/>
            <p:nvPr/>
          </p:nvSpPr>
          <p:spPr>
            <a:xfrm>
              <a:off x="8915575" y="2464820"/>
              <a:ext cx="224130" cy="234091"/>
            </a:xfrm>
            <a:custGeom>
              <a:avLst/>
              <a:gdLst/>
              <a:ahLst/>
              <a:cxnLst/>
              <a:rect l="0" t="0" r="0" b="0"/>
              <a:pathLst>
                <a:path w="224130" h="234091">
                  <a:moveTo>
                    <a:pt x="224129" y="0"/>
                  </a:moveTo>
                  <a:lnTo>
                    <a:pt x="205014" y="4251"/>
                  </a:lnTo>
                  <a:lnTo>
                    <a:pt x="144557" y="5327"/>
                  </a:lnTo>
                  <a:lnTo>
                    <a:pt x="82535" y="6959"/>
                  </a:lnTo>
                  <a:lnTo>
                    <a:pt x="32036" y="15477"/>
                  </a:lnTo>
                  <a:lnTo>
                    <a:pt x="23201" y="21000"/>
                  </a:lnTo>
                  <a:lnTo>
                    <a:pt x="11517" y="33669"/>
                  </a:lnTo>
                  <a:lnTo>
                    <a:pt x="3349" y="51610"/>
                  </a:lnTo>
                  <a:lnTo>
                    <a:pt x="0" y="72041"/>
                  </a:lnTo>
                  <a:lnTo>
                    <a:pt x="1320" y="77264"/>
                  </a:lnTo>
                  <a:lnTo>
                    <a:pt x="3991" y="81343"/>
                  </a:lnTo>
                  <a:lnTo>
                    <a:pt x="7560" y="84659"/>
                  </a:lnTo>
                  <a:lnTo>
                    <a:pt x="19483" y="86752"/>
                  </a:lnTo>
                  <a:lnTo>
                    <a:pt x="74829" y="82262"/>
                  </a:lnTo>
                  <a:lnTo>
                    <a:pt x="133864" y="80650"/>
                  </a:lnTo>
                  <a:lnTo>
                    <a:pt x="150598" y="82385"/>
                  </a:lnTo>
                  <a:lnTo>
                    <a:pt x="180788" y="98083"/>
                  </a:lnTo>
                  <a:lnTo>
                    <a:pt x="194126" y="108629"/>
                  </a:lnTo>
                  <a:lnTo>
                    <a:pt x="216319" y="141807"/>
                  </a:lnTo>
                  <a:lnTo>
                    <a:pt x="221815" y="165858"/>
                  </a:lnTo>
                  <a:lnTo>
                    <a:pt x="223444" y="189028"/>
                  </a:lnTo>
                  <a:lnTo>
                    <a:pt x="218224" y="211009"/>
                  </a:lnTo>
                  <a:lnTo>
                    <a:pt x="210765" y="220672"/>
                  </a:lnTo>
                  <a:lnTo>
                    <a:pt x="200290" y="226956"/>
                  </a:lnTo>
                  <a:lnTo>
                    <a:pt x="177619" y="233252"/>
                  </a:lnTo>
                  <a:lnTo>
                    <a:pt x="146414" y="234090"/>
                  </a:lnTo>
                  <a:lnTo>
                    <a:pt x="119808" y="225836"/>
                  </a:lnTo>
                  <a:lnTo>
                    <a:pt x="73769" y="1933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B4CDE0-7776-472C-91B4-10C093506F15}"/>
                </a:ext>
              </a:extLst>
            </p:cNvPr>
            <p:cNvSpPr/>
            <p:nvPr/>
          </p:nvSpPr>
          <p:spPr>
            <a:xfrm>
              <a:off x="9177294" y="2378901"/>
              <a:ext cx="111591" cy="289980"/>
            </a:xfrm>
            <a:custGeom>
              <a:avLst/>
              <a:gdLst/>
              <a:ahLst/>
              <a:cxnLst/>
              <a:rect l="0" t="0" r="0" b="0"/>
              <a:pathLst>
                <a:path w="111591" h="289980">
                  <a:moveTo>
                    <a:pt x="0" y="0"/>
                  </a:moveTo>
                  <a:lnTo>
                    <a:pt x="42899" y="38273"/>
                  </a:lnTo>
                  <a:lnTo>
                    <a:pt x="85484" y="95096"/>
                  </a:lnTo>
                  <a:lnTo>
                    <a:pt x="102466" y="130699"/>
                  </a:lnTo>
                  <a:lnTo>
                    <a:pt x="111590" y="173632"/>
                  </a:lnTo>
                  <a:lnTo>
                    <a:pt x="111023" y="207838"/>
                  </a:lnTo>
                  <a:lnTo>
                    <a:pt x="105264" y="230594"/>
                  </a:lnTo>
                  <a:lnTo>
                    <a:pt x="97286" y="244075"/>
                  </a:lnTo>
                  <a:lnTo>
                    <a:pt x="56811" y="280412"/>
                  </a:lnTo>
                  <a:lnTo>
                    <a:pt x="40326" y="287912"/>
                  </a:lnTo>
                  <a:lnTo>
                    <a:pt x="32220" y="2899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1CF325B-AA57-4D65-8AA5-97E4DDE537FE}"/>
                </a:ext>
              </a:extLst>
            </p:cNvPr>
            <p:cNvSpPr/>
            <p:nvPr/>
          </p:nvSpPr>
          <p:spPr>
            <a:xfrm>
              <a:off x="7727400" y="2754799"/>
              <a:ext cx="1621734" cy="42814"/>
            </a:xfrm>
            <a:custGeom>
              <a:avLst/>
              <a:gdLst/>
              <a:ahLst/>
              <a:cxnLst/>
              <a:rect l="0" t="0" r="0" b="0"/>
              <a:pathLst>
                <a:path w="1621734" h="42814">
                  <a:moveTo>
                    <a:pt x="1621733" y="0"/>
                  </a:moveTo>
                  <a:lnTo>
                    <a:pt x="1563767" y="2851"/>
                  </a:lnTo>
                  <a:lnTo>
                    <a:pt x="1503219" y="5149"/>
                  </a:lnTo>
                  <a:lnTo>
                    <a:pt x="1444456" y="10400"/>
                  </a:lnTo>
                  <a:lnTo>
                    <a:pt x="1382955" y="11324"/>
                  </a:lnTo>
                  <a:lnTo>
                    <a:pt x="1326212" y="16208"/>
                  </a:lnTo>
                  <a:lnTo>
                    <a:pt x="1266749" y="20939"/>
                  </a:lnTo>
                  <a:lnTo>
                    <a:pt x="1203422" y="25123"/>
                  </a:lnTo>
                  <a:lnTo>
                    <a:pt x="1146994" y="27295"/>
                  </a:lnTo>
                  <a:lnTo>
                    <a:pt x="1088235" y="31709"/>
                  </a:lnTo>
                  <a:lnTo>
                    <a:pt x="1026097" y="35866"/>
                  </a:lnTo>
                  <a:lnTo>
                    <a:pt x="969774" y="37439"/>
                  </a:lnTo>
                  <a:lnTo>
                    <a:pt x="911621" y="37577"/>
                  </a:lnTo>
                  <a:lnTo>
                    <a:pt x="854358" y="37589"/>
                  </a:lnTo>
                  <a:lnTo>
                    <a:pt x="799670" y="41280"/>
                  </a:lnTo>
                  <a:lnTo>
                    <a:pt x="744754" y="42813"/>
                  </a:lnTo>
                  <a:lnTo>
                    <a:pt x="681994" y="38701"/>
                  </a:lnTo>
                  <a:lnTo>
                    <a:pt x="624038" y="37687"/>
                  </a:lnTo>
                  <a:lnTo>
                    <a:pt x="565065" y="37599"/>
                  </a:lnTo>
                  <a:lnTo>
                    <a:pt x="511280" y="33901"/>
                  </a:lnTo>
                  <a:lnTo>
                    <a:pt x="453746" y="32442"/>
                  </a:lnTo>
                  <a:lnTo>
                    <a:pt x="400388" y="32249"/>
                  </a:lnTo>
                  <a:lnTo>
                    <a:pt x="347169" y="28533"/>
                  </a:lnTo>
                  <a:lnTo>
                    <a:pt x="290556" y="27072"/>
                  </a:lnTo>
                  <a:lnTo>
                    <a:pt x="230214" y="26869"/>
                  </a:lnTo>
                  <a:lnTo>
                    <a:pt x="171032" y="24001"/>
                  </a:lnTo>
                  <a:lnTo>
                    <a:pt x="114802" y="18850"/>
                  </a:lnTo>
                  <a:lnTo>
                    <a:pt x="59890" y="12580"/>
                  </a:lnTo>
                  <a:lnTo>
                    <a:pt x="0" y="107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9CDECBC-6435-4247-B26B-0C99E42DA9FA}"/>
                </a:ext>
              </a:extLst>
            </p:cNvPr>
            <p:cNvSpPr/>
            <p:nvPr/>
          </p:nvSpPr>
          <p:spPr>
            <a:xfrm>
              <a:off x="8030544" y="2862596"/>
              <a:ext cx="244595" cy="166031"/>
            </a:xfrm>
            <a:custGeom>
              <a:avLst/>
              <a:gdLst/>
              <a:ahLst/>
              <a:cxnLst/>
              <a:rect l="0" t="0" r="0" b="0"/>
              <a:pathLst>
                <a:path w="244595" h="166031">
                  <a:moveTo>
                    <a:pt x="40534" y="31823"/>
                  </a:moveTo>
                  <a:lnTo>
                    <a:pt x="4822" y="26939"/>
                  </a:lnTo>
                  <a:lnTo>
                    <a:pt x="1213" y="24390"/>
                  </a:lnTo>
                  <a:lnTo>
                    <a:pt x="0" y="21498"/>
                  </a:lnTo>
                  <a:lnTo>
                    <a:pt x="1578" y="18376"/>
                  </a:lnTo>
                  <a:lnTo>
                    <a:pt x="9696" y="11725"/>
                  </a:lnTo>
                  <a:lnTo>
                    <a:pt x="24833" y="4123"/>
                  </a:lnTo>
                  <a:lnTo>
                    <a:pt x="79104" y="0"/>
                  </a:lnTo>
                  <a:lnTo>
                    <a:pt x="115797" y="4565"/>
                  </a:lnTo>
                  <a:lnTo>
                    <a:pt x="175093" y="27439"/>
                  </a:lnTo>
                  <a:lnTo>
                    <a:pt x="178570" y="32480"/>
                  </a:lnTo>
                  <a:lnTo>
                    <a:pt x="179098" y="37630"/>
                  </a:lnTo>
                  <a:lnTo>
                    <a:pt x="176503" y="46536"/>
                  </a:lnTo>
                  <a:lnTo>
                    <a:pt x="174140" y="50581"/>
                  </a:lnTo>
                  <a:lnTo>
                    <a:pt x="166741" y="56667"/>
                  </a:lnTo>
                  <a:lnTo>
                    <a:pt x="103363" y="96288"/>
                  </a:lnTo>
                  <a:lnTo>
                    <a:pt x="42871" y="132733"/>
                  </a:lnTo>
                  <a:lnTo>
                    <a:pt x="36722" y="136686"/>
                  </a:lnTo>
                  <a:lnTo>
                    <a:pt x="33219" y="141111"/>
                  </a:lnTo>
                  <a:lnTo>
                    <a:pt x="31482" y="145852"/>
                  </a:lnTo>
                  <a:lnTo>
                    <a:pt x="30919" y="150802"/>
                  </a:lnTo>
                  <a:lnTo>
                    <a:pt x="32930" y="154699"/>
                  </a:lnTo>
                  <a:lnTo>
                    <a:pt x="41531" y="160619"/>
                  </a:lnTo>
                  <a:lnTo>
                    <a:pt x="81857" y="165354"/>
                  </a:lnTo>
                  <a:lnTo>
                    <a:pt x="142765" y="166030"/>
                  </a:lnTo>
                  <a:lnTo>
                    <a:pt x="203896" y="163218"/>
                  </a:lnTo>
                  <a:lnTo>
                    <a:pt x="244594" y="1607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317073F-D3A6-4C3E-8A9C-8753850CE003}"/>
                </a:ext>
              </a:extLst>
            </p:cNvPr>
            <p:cNvSpPr/>
            <p:nvPr/>
          </p:nvSpPr>
          <p:spPr>
            <a:xfrm>
              <a:off x="8314180" y="2867881"/>
              <a:ext cx="165225" cy="141252"/>
            </a:xfrm>
            <a:custGeom>
              <a:avLst/>
              <a:gdLst/>
              <a:ahLst/>
              <a:cxnLst/>
              <a:rect l="0" t="0" r="0" b="0"/>
              <a:pathLst>
                <a:path w="165225" h="141252">
                  <a:moveTo>
                    <a:pt x="127426" y="21168"/>
                  </a:moveTo>
                  <a:lnTo>
                    <a:pt x="66502" y="5016"/>
                  </a:lnTo>
                  <a:lnTo>
                    <a:pt x="13073" y="0"/>
                  </a:lnTo>
                  <a:lnTo>
                    <a:pt x="7635" y="1686"/>
                  </a:lnTo>
                  <a:lnTo>
                    <a:pt x="3412" y="4600"/>
                  </a:lnTo>
                  <a:lnTo>
                    <a:pt x="0" y="8332"/>
                  </a:lnTo>
                  <a:lnTo>
                    <a:pt x="2499" y="12014"/>
                  </a:lnTo>
                  <a:lnTo>
                    <a:pt x="23452" y="23494"/>
                  </a:lnTo>
                  <a:lnTo>
                    <a:pt x="26488" y="28089"/>
                  </a:lnTo>
                  <a:lnTo>
                    <a:pt x="32773" y="48324"/>
                  </a:lnTo>
                  <a:lnTo>
                    <a:pt x="36878" y="51802"/>
                  </a:lnTo>
                  <a:lnTo>
                    <a:pt x="74357" y="61837"/>
                  </a:lnTo>
                  <a:lnTo>
                    <a:pt x="134436" y="71512"/>
                  </a:lnTo>
                  <a:lnTo>
                    <a:pt x="150320" y="79575"/>
                  </a:lnTo>
                  <a:lnTo>
                    <a:pt x="162585" y="89521"/>
                  </a:lnTo>
                  <a:lnTo>
                    <a:pt x="164589" y="94183"/>
                  </a:lnTo>
                  <a:lnTo>
                    <a:pt x="165224" y="105727"/>
                  </a:lnTo>
                  <a:lnTo>
                    <a:pt x="159377" y="122794"/>
                  </a:lnTo>
                  <a:lnTo>
                    <a:pt x="151769" y="130576"/>
                  </a:lnTo>
                  <a:lnTo>
                    <a:pt x="135832" y="138311"/>
                  </a:lnTo>
                  <a:lnTo>
                    <a:pt x="122213" y="141251"/>
                  </a:lnTo>
                  <a:lnTo>
                    <a:pt x="106216" y="140569"/>
                  </a:lnTo>
                  <a:lnTo>
                    <a:pt x="93934" y="136686"/>
                  </a:lnTo>
                  <a:lnTo>
                    <a:pt x="88988" y="133980"/>
                  </a:lnTo>
                  <a:lnTo>
                    <a:pt x="85691" y="130982"/>
                  </a:lnTo>
                  <a:lnTo>
                    <a:pt x="79097" y="1178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E3DC7D3-1B72-49ED-BB85-21642BA799E5}"/>
                </a:ext>
              </a:extLst>
            </p:cNvPr>
            <p:cNvSpPr/>
            <p:nvPr/>
          </p:nvSpPr>
          <p:spPr>
            <a:xfrm>
              <a:off x="8581226" y="2980338"/>
              <a:ext cx="21481" cy="26851"/>
            </a:xfrm>
            <a:custGeom>
              <a:avLst/>
              <a:gdLst/>
              <a:ahLst/>
              <a:cxnLst/>
              <a:rect l="0" t="0" r="0" b="0"/>
              <a:pathLst>
                <a:path w="21481" h="26851">
                  <a:moveTo>
                    <a:pt x="21480" y="0"/>
                  </a:moveTo>
                  <a:lnTo>
                    <a:pt x="16596" y="12265"/>
                  </a:lnTo>
                  <a:lnTo>
                    <a:pt x="8630" y="21998"/>
                  </a:lnTo>
                  <a:lnTo>
                    <a:pt x="0" y="268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5DEF15F-E72B-4328-AFFC-067CF29F8197}"/>
                </a:ext>
              </a:extLst>
            </p:cNvPr>
            <p:cNvSpPr/>
            <p:nvPr/>
          </p:nvSpPr>
          <p:spPr>
            <a:xfrm>
              <a:off x="8704735" y="2878309"/>
              <a:ext cx="177211" cy="69810"/>
            </a:xfrm>
            <a:custGeom>
              <a:avLst/>
              <a:gdLst/>
              <a:ahLst/>
              <a:cxnLst/>
              <a:rect l="0" t="0" r="0" b="0"/>
              <a:pathLst>
                <a:path w="177211" h="69810">
                  <a:moveTo>
                    <a:pt x="0" y="0"/>
                  </a:moveTo>
                  <a:lnTo>
                    <a:pt x="11404" y="8552"/>
                  </a:lnTo>
                  <a:lnTo>
                    <a:pt x="13569" y="12265"/>
                  </a:lnTo>
                  <a:lnTo>
                    <a:pt x="13820" y="15933"/>
                  </a:lnTo>
                  <a:lnTo>
                    <a:pt x="12793" y="19572"/>
                  </a:lnTo>
                  <a:lnTo>
                    <a:pt x="14200" y="36096"/>
                  </a:lnTo>
                  <a:lnTo>
                    <a:pt x="20034" y="46075"/>
                  </a:lnTo>
                  <a:lnTo>
                    <a:pt x="24096" y="50406"/>
                  </a:lnTo>
                  <a:lnTo>
                    <a:pt x="34973" y="55219"/>
                  </a:lnTo>
                  <a:lnTo>
                    <a:pt x="91520" y="64389"/>
                  </a:lnTo>
                  <a:lnTo>
                    <a:pt x="151517" y="69563"/>
                  </a:lnTo>
                  <a:lnTo>
                    <a:pt x="177210" y="698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BB9D184-3028-4026-AE83-B096C6058638}"/>
                </a:ext>
              </a:extLst>
            </p:cNvPr>
            <p:cNvSpPr/>
            <p:nvPr/>
          </p:nvSpPr>
          <p:spPr>
            <a:xfrm>
              <a:off x="8850471" y="2840719"/>
              <a:ext cx="42215" cy="230910"/>
            </a:xfrm>
            <a:custGeom>
              <a:avLst/>
              <a:gdLst/>
              <a:ahLst/>
              <a:cxnLst/>
              <a:rect l="0" t="0" r="0" b="0"/>
              <a:pathLst>
                <a:path w="42215" h="230910">
                  <a:moveTo>
                    <a:pt x="4624" y="0"/>
                  </a:moveTo>
                  <a:lnTo>
                    <a:pt x="374" y="19115"/>
                  </a:lnTo>
                  <a:lnTo>
                    <a:pt x="0" y="25273"/>
                  </a:lnTo>
                  <a:lnTo>
                    <a:pt x="4359" y="36889"/>
                  </a:lnTo>
                  <a:lnTo>
                    <a:pt x="8027" y="42492"/>
                  </a:lnTo>
                  <a:lnTo>
                    <a:pt x="13190" y="67483"/>
                  </a:lnTo>
                  <a:lnTo>
                    <a:pt x="15833" y="128860"/>
                  </a:lnTo>
                  <a:lnTo>
                    <a:pt x="26053" y="191336"/>
                  </a:lnTo>
                  <a:lnTo>
                    <a:pt x="30796" y="208842"/>
                  </a:lnTo>
                  <a:lnTo>
                    <a:pt x="42214" y="2309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BE9AD0F-8F89-4EE5-AAA7-C6DF40214CD9}"/>
              </a:ext>
            </a:extLst>
          </p:cNvPr>
          <p:cNvGrpSpPr/>
          <p:nvPr/>
        </p:nvGrpSpPr>
        <p:grpSpPr>
          <a:xfrm>
            <a:off x="5391503" y="2974968"/>
            <a:ext cx="545242" cy="515519"/>
            <a:chOff x="5391503" y="2974968"/>
            <a:chExt cx="545242" cy="515519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E03EA75-E716-4FBD-B914-B8148A8DE23F}"/>
                </a:ext>
              </a:extLst>
            </p:cNvPr>
            <p:cNvSpPr/>
            <p:nvPr/>
          </p:nvSpPr>
          <p:spPr>
            <a:xfrm>
              <a:off x="5391503" y="3012558"/>
              <a:ext cx="5327" cy="477929"/>
            </a:xfrm>
            <a:custGeom>
              <a:avLst/>
              <a:gdLst/>
              <a:ahLst/>
              <a:cxnLst/>
              <a:rect l="0" t="0" r="0" b="0"/>
              <a:pathLst>
                <a:path w="5327" h="477929">
                  <a:moveTo>
                    <a:pt x="5326" y="0"/>
                  </a:moveTo>
                  <a:lnTo>
                    <a:pt x="5326" y="57058"/>
                  </a:lnTo>
                  <a:lnTo>
                    <a:pt x="5326" y="111923"/>
                  </a:lnTo>
                  <a:lnTo>
                    <a:pt x="5326" y="173685"/>
                  </a:lnTo>
                  <a:lnTo>
                    <a:pt x="4729" y="231024"/>
                  </a:lnTo>
                  <a:lnTo>
                    <a:pt x="454" y="289942"/>
                  </a:lnTo>
                  <a:lnTo>
                    <a:pt x="0" y="345308"/>
                  </a:lnTo>
                  <a:lnTo>
                    <a:pt x="4209" y="402268"/>
                  </a:lnTo>
                  <a:lnTo>
                    <a:pt x="5297" y="463994"/>
                  </a:lnTo>
                  <a:lnTo>
                    <a:pt x="5326" y="4779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3FD5A75-9F40-4A85-95F2-57FEA467C3C5}"/>
                </a:ext>
              </a:extLst>
            </p:cNvPr>
            <p:cNvSpPr/>
            <p:nvPr/>
          </p:nvSpPr>
          <p:spPr>
            <a:xfrm>
              <a:off x="5590289" y="2974968"/>
              <a:ext cx="346456" cy="461819"/>
            </a:xfrm>
            <a:custGeom>
              <a:avLst/>
              <a:gdLst/>
              <a:ahLst/>
              <a:cxnLst/>
              <a:rect l="0" t="0" r="0" b="0"/>
              <a:pathLst>
                <a:path w="346456" h="461819">
                  <a:moveTo>
                    <a:pt x="101889" y="0"/>
                  </a:moveTo>
                  <a:lnTo>
                    <a:pt x="93336" y="2851"/>
                  </a:lnTo>
                  <a:lnTo>
                    <a:pt x="85955" y="9024"/>
                  </a:lnTo>
                  <a:lnTo>
                    <a:pt x="78698" y="18928"/>
                  </a:lnTo>
                  <a:lnTo>
                    <a:pt x="49982" y="75133"/>
                  </a:lnTo>
                  <a:lnTo>
                    <a:pt x="25516" y="131269"/>
                  </a:lnTo>
                  <a:lnTo>
                    <a:pt x="12598" y="188709"/>
                  </a:lnTo>
                  <a:lnTo>
                    <a:pt x="2264" y="248169"/>
                  </a:lnTo>
                  <a:lnTo>
                    <a:pt x="0" y="311421"/>
                  </a:lnTo>
                  <a:lnTo>
                    <a:pt x="1115" y="328745"/>
                  </a:lnTo>
                  <a:lnTo>
                    <a:pt x="11554" y="357723"/>
                  </a:lnTo>
                  <a:lnTo>
                    <a:pt x="29221" y="385770"/>
                  </a:lnTo>
                  <a:lnTo>
                    <a:pt x="56741" y="408829"/>
                  </a:lnTo>
                  <a:lnTo>
                    <a:pt x="105905" y="428303"/>
                  </a:lnTo>
                  <a:lnTo>
                    <a:pt x="163830" y="434384"/>
                  </a:lnTo>
                  <a:lnTo>
                    <a:pt x="227146" y="430647"/>
                  </a:lnTo>
                  <a:lnTo>
                    <a:pt x="279691" y="416297"/>
                  </a:lnTo>
                  <a:lnTo>
                    <a:pt x="305004" y="401005"/>
                  </a:lnTo>
                  <a:lnTo>
                    <a:pt x="327241" y="380924"/>
                  </a:lnTo>
                  <a:lnTo>
                    <a:pt x="340631" y="359355"/>
                  </a:lnTo>
                  <a:lnTo>
                    <a:pt x="346455" y="331219"/>
                  </a:lnTo>
                  <a:lnTo>
                    <a:pt x="343044" y="315468"/>
                  </a:lnTo>
                  <a:lnTo>
                    <a:pt x="335562" y="303694"/>
                  </a:lnTo>
                  <a:lnTo>
                    <a:pt x="321285" y="293712"/>
                  </a:lnTo>
                  <a:lnTo>
                    <a:pt x="305122" y="287571"/>
                  </a:lnTo>
                  <a:lnTo>
                    <a:pt x="285483" y="286083"/>
                  </a:lnTo>
                  <a:lnTo>
                    <a:pt x="243230" y="294442"/>
                  </a:lnTo>
                  <a:lnTo>
                    <a:pt x="207489" y="312872"/>
                  </a:lnTo>
                  <a:lnTo>
                    <a:pt x="182547" y="338698"/>
                  </a:lnTo>
                  <a:lnTo>
                    <a:pt x="146004" y="400978"/>
                  </a:lnTo>
                  <a:lnTo>
                    <a:pt x="123368" y="4618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64EDAA0-FD3A-425F-B774-B39C162C174D}"/>
              </a:ext>
            </a:extLst>
          </p:cNvPr>
          <p:cNvGrpSpPr/>
          <p:nvPr/>
        </p:nvGrpSpPr>
        <p:grpSpPr>
          <a:xfrm>
            <a:off x="5224990" y="3721721"/>
            <a:ext cx="2039184" cy="493318"/>
            <a:chOff x="5224990" y="3721721"/>
            <a:chExt cx="2039184" cy="493318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6C3DCD4-6338-4156-8781-C83FB627F6DC}"/>
                </a:ext>
              </a:extLst>
            </p:cNvPr>
            <p:cNvSpPr/>
            <p:nvPr/>
          </p:nvSpPr>
          <p:spPr>
            <a:xfrm>
              <a:off x="5224990" y="3721721"/>
              <a:ext cx="297667" cy="444409"/>
            </a:xfrm>
            <a:custGeom>
              <a:avLst/>
              <a:gdLst/>
              <a:ahLst/>
              <a:cxnLst/>
              <a:rect l="0" t="0" r="0" b="0"/>
              <a:pathLst>
                <a:path w="297667" h="444409">
                  <a:moveTo>
                    <a:pt x="0" y="21154"/>
                  </a:moveTo>
                  <a:lnTo>
                    <a:pt x="9170" y="13177"/>
                  </a:lnTo>
                  <a:lnTo>
                    <a:pt x="30782" y="5237"/>
                  </a:lnTo>
                  <a:lnTo>
                    <a:pt x="91502" y="0"/>
                  </a:lnTo>
                  <a:lnTo>
                    <a:pt x="152169" y="10567"/>
                  </a:lnTo>
                  <a:lnTo>
                    <a:pt x="170784" y="17421"/>
                  </a:lnTo>
                  <a:lnTo>
                    <a:pt x="190259" y="30427"/>
                  </a:lnTo>
                  <a:lnTo>
                    <a:pt x="201893" y="40940"/>
                  </a:lnTo>
                  <a:lnTo>
                    <a:pt x="210046" y="57314"/>
                  </a:lnTo>
                  <a:lnTo>
                    <a:pt x="209505" y="70440"/>
                  </a:lnTo>
                  <a:lnTo>
                    <a:pt x="204689" y="83632"/>
                  </a:lnTo>
                  <a:lnTo>
                    <a:pt x="196582" y="95462"/>
                  </a:lnTo>
                  <a:lnTo>
                    <a:pt x="159887" y="125627"/>
                  </a:lnTo>
                  <a:lnTo>
                    <a:pt x="124149" y="143520"/>
                  </a:lnTo>
                  <a:lnTo>
                    <a:pt x="122742" y="146288"/>
                  </a:lnTo>
                  <a:lnTo>
                    <a:pt x="124191" y="148730"/>
                  </a:lnTo>
                  <a:lnTo>
                    <a:pt x="132762" y="153034"/>
                  </a:lnTo>
                  <a:lnTo>
                    <a:pt x="193169" y="178133"/>
                  </a:lnTo>
                  <a:lnTo>
                    <a:pt x="251639" y="220179"/>
                  </a:lnTo>
                  <a:lnTo>
                    <a:pt x="273298" y="248329"/>
                  </a:lnTo>
                  <a:lnTo>
                    <a:pt x="293327" y="295474"/>
                  </a:lnTo>
                  <a:lnTo>
                    <a:pt x="297666" y="317167"/>
                  </a:lnTo>
                  <a:lnTo>
                    <a:pt x="292921" y="361620"/>
                  </a:lnTo>
                  <a:lnTo>
                    <a:pt x="278683" y="391260"/>
                  </a:lnTo>
                  <a:lnTo>
                    <a:pt x="264808" y="410228"/>
                  </a:lnTo>
                  <a:lnTo>
                    <a:pt x="246290" y="424870"/>
                  </a:lnTo>
                  <a:lnTo>
                    <a:pt x="209254" y="441087"/>
                  </a:lnTo>
                  <a:lnTo>
                    <a:pt x="159043" y="444408"/>
                  </a:lnTo>
                  <a:lnTo>
                    <a:pt x="129315" y="437859"/>
                  </a:lnTo>
                  <a:lnTo>
                    <a:pt x="108081" y="426703"/>
                  </a:lnTo>
                  <a:lnTo>
                    <a:pt x="84346" y="405338"/>
                  </a:lnTo>
                  <a:lnTo>
                    <a:pt x="59069" y="3702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769A34C-FF19-43FF-B797-87EB0A238FBC}"/>
                </a:ext>
              </a:extLst>
            </p:cNvPr>
            <p:cNvSpPr/>
            <p:nvPr/>
          </p:nvSpPr>
          <p:spPr>
            <a:xfrm>
              <a:off x="5670698" y="3746425"/>
              <a:ext cx="235049" cy="388460"/>
            </a:xfrm>
            <a:custGeom>
              <a:avLst/>
              <a:gdLst/>
              <a:ahLst/>
              <a:cxnLst/>
              <a:rect l="0" t="0" r="0" b="0"/>
              <a:pathLst>
                <a:path w="235049" h="388460">
                  <a:moveTo>
                    <a:pt x="0" y="34040"/>
                  </a:moveTo>
                  <a:lnTo>
                    <a:pt x="2851" y="25488"/>
                  </a:lnTo>
                  <a:lnTo>
                    <a:pt x="9024" y="19698"/>
                  </a:lnTo>
                  <a:lnTo>
                    <a:pt x="45343" y="3095"/>
                  </a:lnTo>
                  <a:lnTo>
                    <a:pt x="61322" y="0"/>
                  </a:lnTo>
                  <a:lnTo>
                    <a:pt x="122728" y="4565"/>
                  </a:lnTo>
                  <a:lnTo>
                    <a:pt x="168033" y="21908"/>
                  </a:lnTo>
                  <a:lnTo>
                    <a:pt x="215447" y="53740"/>
                  </a:lnTo>
                  <a:lnTo>
                    <a:pt x="222645" y="62486"/>
                  </a:lnTo>
                  <a:lnTo>
                    <a:pt x="232128" y="82685"/>
                  </a:lnTo>
                  <a:lnTo>
                    <a:pt x="235048" y="101424"/>
                  </a:lnTo>
                  <a:lnTo>
                    <a:pt x="233064" y="119241"/>
                  </a:lnTo>
                  <a:lnTo>
                    <a:pt x="216150" y="154967"/>
                  </a:lnTo>
                  <a:lnTo>
                    <a:pt x="185437" y="194988"/>
                  </a:lnTo>
                  <a:lnTo>
                    <a:pt x="123102" y="253875"/>
                  </a:lnTo>
                  <a:lnTo>
                    <a:pt x="71530" y="297492"/>
                  </a:lnTo>
                  <a:lnTo>
                    <a:pt x="36890" y="341102"/>
                  </a:lnTo>
                  <a:lnTo>
                    <a:pt x="36526" y="346148"/>
                  </a:lnTo>
                  <a:lnTo>
                    <a:pt x="39305" y="356527"/>
                  </a:lnTo>
                  <a:lnTo>
                    <a:pt x="47700" y="365516"/>
                  </a:lnTo>
                  <a:lnTo>
                    <a:pt x="65844" y="375694"/>
                  </a:lnTo>
                  <a:lnTo>
                    <a:pt x="86335" y="380898"/>
                  </a:lnTo>
                  <a:lnTo>
                    <a:pt x="143538" y="387584"/>
                  </a:lnTo>
                  <a:lnTo>
                    <a:pt x="200750" y="388424"/>
                  </a:lnTo>
                  <a:lnTo>
                    <a:pt x="214799" y="3884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EC66795-B566-448A-BD9B-F873C304EF6A}"/>
                </a:ext>
              </a:extLst>
            </p:cNvPr>
            <p:cNvSpPr/>
            <p:nvPr/>
          </p:nvSpPr>
          <p:spPr>
            <a:xfrm>
              <a:off x="6051966" y="4097294"/>
              <a:ext cx="32221" cy="10741"/>
            </a:xfrm>
            <a:custGeom>
              <a:avLst/>
              <a:gdLst/>
              <a:ahLst/>
              <a:cxnLst/>
              <a:rect l="0" t="0" r="0" b="0"/>
              <a:pathLst>
                <a:path w="32221" h="10741">
                  <a:moveTo>
                    <a:pt x="0" y="0"/>
                  </a:moveTo>
                  <a:lnTo>
                    <a:pt x="32220" y="107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B17BDC1-BFD1-4E2F-B7A5-3DABEBEDB4CE}"/>
                </a:ext>
              </a:extLst>
            </p:cNvPr>
            <p:cNvSpPr/>
            <p:nvPr/>
          </p:nvSpPr>
          <p:spPr>
            <a:xfrm>
              <a:off x="6322252" y="3772382"/>
              <a:ext cx="288193" cy="442657"/>
            </a:xfrm>
            <a:custGeom>
              <a:avLst/>
              <a:gdLst/>
              <a:ahLst/>
              <a:cxnLst/>
              <a:rect l="0" t="0" r="0" b="0"/>
              <a:pathLst>
                <a:path w="288193" h="442657">
                  <a:moveTo>
                    <a:pt x="245232" y="185292"/>
                  </a:moveTo>
                  <a:lnTo>
                    <a:pt x="250934" y="176740"/>
                  </a:lnTo>
                  <a:lnTo>
                    <a:pt x="257330" y="154317"/>
                  </a:lnTo>
                  <a:lnTo>
                    <a:pt x="256262" y="119552"/>
                  </a:lnTo>
                  <a:lnTo>
                    <a:pt x="251351" y="97065"/>
                  </a:lnTo>
                  <a:lnTo>
                    <a:pt x="245763" y="84624"/>
                  </a:lnTo>
                  <a:lnTo>
                    <a:pt x="212133" y="50625"/>
                  </a:lnTo>
                  <a:lnTo>
                    <a:pt x="184044" y="31072"/>
                  </a:lnTo>
                  <a:lnTo>
                    <a:pt x="128012" y="9215"/>
                  </a:lnTo>
                  <a:lnTo>
                    <a:pt x="70470" y="0"/>
                  </a:lnTo>
                  <a:lnTo>
                    <a:pt x="34100" y="5089"/>
                  </a:lnTo>
                  <a:lnTo>
                    <a:pt x="15409" y="15748"/>
                  </a:lnTo>
                  <a:lnTo>
                    <a:pt x="7248" y="25213"/>
                  </a:lnTo>
                  <a:lnTo>
                    <a:pt x="2229" y="35983"/>
                  </a:lnTo>
                  <a:lnTo>
                    <a:pt x="0" y="54868"/>
                  </a:lnTo>
                  <a:lnTo>
                    <a:pt x="5881" y="80770"/>
                  </a:lnTo>
                  <a:lnTo>
                    <a:pt x="12958" y="96474"/>
                  </a:lnTo>
                  <a:lnTo>
                    <a:pt x="53372" y="157730"/>
                  </a:lnTo>
                  <a:lnTo>
                    <a:pt x="100843" y="217921"/>
                  </a:lnTo>
                  <a:lnTo>
                    <a:pt x="144475" y="274957"/>
                  </a:lnTo>
                  <a:lnTo>
                    <a:pt x="188943" y="336592"/>
                  </a:lnTo>
                  <a:lnTo>
                    <a:pt x="224066" y="398683"/>
                  </a:lnTo>
                  <a:lnTo>
                    <a:pt x="224773" y="421486"/>
                  </a:lnTo>
                  <a:lnTo>
                    <a:pt x="219433" y="433666"/>
                  </a:lnTo>
                  <a:lnTo>
                    <a:pt x="215503" y="438584"/>
                  </a:lnTo>
                  <a:lnTo>
                    <a:pt x="210496" y="441267"/>
                  </a:lnTo>
                  <a:lnTo>
                    <a:pt x="198569" y="442656"/>
                  </a:lnTo>
                  <a:lnTo>
                    <a:pt x="188494" y="439693"/>
                  </a:lnTo>
                  <a:lnTo>
                    <a:pt x="169453" y="425218"/>
                  </a:lnTo>
                  <a:lnTo>
                    <a:pt x="145254" y="394570"/>
                  </a:lnTo>
                  <a:lnTo>
                    <a:pt x="137181" y="378567"/>
                  </a:lnTo>
                  <a:lnTo>
                    <a:pt x="133084" y="345914"/>
                  </a:lnTo>
                  <a:lnTo>
                    <a:pt x="137123" y="296244"/>
                  </a:lnTo>
                  <a:lnTo>
                    <a:pt x="143324" y="274784"/>
                  </a:lnTo>
                  <a:lnTo>
                    <a:pt x="181007" y="217512"/>
                  </a:lnTo>
                  <a:lnTo>
                    <a:pt x="224877" y="158914"/>
                  </a:lnTo>
                  <a:lnTo>
                    <a:pt x="273675" y="97834"/>
                  </a:lnTo>
                  <a:lnTo>
                    <a:pt x="288192" y="617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C40AFDB-1649-48A1-A155-9EBEAB09D521}"/>
                </a:ext>
              </a:extLst>
            </p:cNvPr>
            <p:cNvSpPr/>
            <p:nvPr/>
          </p:nvSpPr>
          <p:spPr>
            <a:xfrm>
              <a:off x="6690994" y="3724735"/>
              <a:ext cx="573180" cy="428678"/>
            </a:xfrm>
            <a:custGeom>
              <a:avLst/>
              <a:gdLst/>
              <a:ahLst/>
              <a:cxnLst/>
              <a:rect l="0" t="0" r="0" b="0"/>
              <a:pathLst>
                <a:path w="573180" h="428678">
                  <a:moveTo>
                    <a:pt x="0" y="66470"/>
                  </a:moveTo>
                  <a:lnTo>
                    <a:pt x="29869" y="26828"/>
                  </a:lnTo>
                  <a:lnTo>
                    <a:pt x="49556" y="15013"/>
                  </a:lnTo>
                  <a:lnTo>
                    <a:pt x="90618" y="2562"/>
                  </a:lnTo>
                  <a:lnTo>
                    <a:pt x="120128" y="0"/>
                  </a:lnTo>
                  <a:lnTo>
                    <a:pt x="176282" y="9386"/>
                  </a:lnTo>
                  <a:lnTo>
                    <a:pt x="237523" y="31488"/>
                  </a:lnTo>
                  <a:lnTo>
                    <a:pt x="297047" y="71942"/>
                  </a:lnTo>
                  <a:lnTo>
                    <a:pt x="312889" y="90831"/>
                  </a:lnTo>
                  <a:lnTo>
                    <a:pt x="327741" y="118595"/>
                  </a:lnTo>
                  <a:lnTo>
                    <a:pt x="332254" y="154208"/>
                  </a:lnTo>
                  <a:lnTo>
                    <a:pt x="324228" y="193896"/>
                  </a:lnTo>
                  <a:lnTo>
                    <a:pt x="313982" y="218322"/>
                  </a:lnTo>
                  <a:lnTo>
                    <a:pt x="279073" y="262221"/>
                  </a:lnTo>
                  <a:lnTo>
                    <a:pt x="220024" y="306591"/>
                  </a:lnTo>
                  <a:lnTo>
                    <a:pt x="161566" y="345337"/>
                  </a:lnTo>
                  <a:lnTo>
                    <a:pt x="114882" y="376353"/>
                  </a:lnTo>
                  <a:lnTo>
                    <a:pt x="114774" y="379266"/>
                  </a:lnTo>
                  <a:lnTo>
                    <a:pt x="117090" y="381803"/>
                  </a:lnTo>
                  <a:lnTo>
                    <a:pt x="121019" y="384092"/>
                  </a:lnTo>
                  <a:lnTo>
                    <a:pt x="179673" y="387219"/>
                  </a:lnTo>
                  <a:lnTo>
                    <a:pt x="238025" y="388612"/>
                  </a:lnTo>
                  <a:lnTo>
                    <a:pt x="295347" y="388667"/>
                  </a:lnTo>
                  <a:lnTo>
                    <a:pt x="354750" y="395298"/>
                  </a:lnTo>
                  <a:lnTo>
                    <a:pt x="412308" y="411502"/>
                  </a:lnTo>
                  <a:lnTo>
                    <a:pt x="469503" y="422836"/>
                  </a:lnTo>
                  <a:lnTo>
                    <a:pt x="504506" y="428677"/>
                  </a:lnTo>
                  <a:lnTo>
                    <a:pt x="518380" y="427731"/>
                  </a:lnTo>
                  <a:lnTo>
                    <a:pt x="536255" y="420994"/>
                  </a:lnTo>
                  <a:lnTo>
                    <a:pt x="550037" y="411440"/>
                  </a:lnTo>
                  <a:lnTo>
                    <a:pt x="561678" y="395350"/>
                  </a:lnTo>
                  <a:lnTo>
                    <a:pt x="571418" y="364840"/>
                  </a:lnTo>
                  <a:lnTo>
                    <a:pt x="573179" y="349836"/>
                  </a:lnTo>
                  <a:lnTo>
                    <a:pt x="556779" y="292338"/>
                  </a:lnTo>
                  <a:lnTo>
                    <a:pt x="553148" y="286188"/>
                  </a:lnTo>
                  <a:lnTo>
                    <a:pt x="547738" y="2812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39FB2D0-70A1-4A92-AA6E-60563190DC9C}"/>
              </a:ext>
            </a:extLst>
          </p:cNvPr>
          <p:cNvGrpSpPr/>
          <p:nvPr/>
        </p:nvGrpSpPr>
        <p:grpSpPr>
          <a:xfrm>
            <a:off x="5262579" y="4392311"/>
            <a:ext cx="1519705" cy="429931"/>
            <a:chOff x="5262579" y="4392311"/>
            <a:chExt cx="1519705" cy="429931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7E8F9AD-BFBE-4CBD-B9A2-BA8276DC8B3E}"/>
                </a:ext>
              </a:extLst>
            </p:cNvPr>
            <p:cNvSpPr/>
            <p:nvPr/>
          </p:nvSpPr>
          <p:spPr>
            <a:xfrm>
              <a:off x="5262579" y="4414122"/>
              <a:ext cx="161101" cy="408120"/>
            </a:xfrm>
            <a:custGeom>
              <a:avLst/>
              <a:gdLst/>
              <a:ahLst/>
              <a:cxnLst/>
              <a:rect l="0" t="0" r="0" b="0"/>
              <a:pathLst>
                <a:path w="161101" h="408120">
                  <a:moveTo>
                    <a:pt x="161100" y="0"/>
                  </a:moveTo>
                  <a:lnTo>
                    <a:pt x="155398" y="8553"/>
                  </a:lnTo>
                  <a:lnTo>
                    <a:pt x="138085" y="66751"/>
                  </a:lnTo>
                  <a:lnTo>
                    <a:pt x="116243" y="122602"/>
                  </a:lnTo>
                  <a:lnTo>
                    <a:pt x="94471" y="185019"/>
                  </a:lnTo>
                  <a:lnTo>
                    <a:pt x="73355" y="242946"/>
                  </a:lnTo>
                  <a:lnTo>
                    <a:pt x="46737" y="306060"/>
                  </a:lnTo>
                  <a:lnTo>
                    <a:pt x="19936" y="367932"/>
                  </a:lnTo>
                  <a:lnTo>
                    <a:pt x="0" y="4081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7EDF9B9-5596-4BC1-9FDE-D52BF72B186D}"/>
                </a:ext>
              </a:extLst>
            </p:cNvPr>
            <p:cNvSpPr/>
            <p:nvPr/>
          </p:nvSpPr>
          <p:spPr>
            <a:xfrm>
              <a:off x="5548733" y="4451712"/>
              <a:ext cx="248859" cy="343328"/>
            </a:xfrm>
            <a:custGeom>
              <a:avLst/>
              <a:gdLst/>
              <a:ahLst/>
              <a:cxnLst/>
              <a:rect l="0" t="0" r="0" b="0"/>
              <a:pathLst>
                <a:path w="248859" h="343328">
                  <a:moveTo>
                    <a:pt x="132705" y="75180"/>
                  </a:moveTo>
                  <a:lnTo>
                    <a:pt x="73773" y="123658"/>
                  </a:lnTo>
                  <a:lnTo>
                    <a:pt x="23536" y="184467"/>
                  </a:lnTo>
                  <a:lnTo>
                    <a:pt x="3254" y="227338"/>
                  </a:lnTo>
                  <a:lnTo>
                    <a:pt x="0" y="259065"/>
                  </a:lnTo>
                  <a:lnTo>
                    <a:pt x="6054" y="292295"/>
                  </a:lnTo>
                  <a:lnTo>
                    <a:pt x="16817" y="310554"/>
                  </a:lnTo>
                  <a:lnTo>
                    <a:pt x="28492" y="324450"/>
                  </a:lnTo>
                  <a:lnTo>
                    <a:pt x="45210" y="333274"/>
                  </a:lnTo>
                  <a:lnTo>
                    <a:pt x="72837" y="341005"/>
                  </a:lnTo>
                  <a:lnTo>
                    <a:pt x="115171" y="343327"/>
                  </a:lnTo>
                  <a:lnTo>
                    <a:pt x="159602" y="331950"/>
                  </a:lnTo>
                  <a:lnTo>
                    <a:pt x="192513" y="315573"/>
                  </a:lnTo>
                  <a:lnTo>
                    <a:pt x="211882" y="297496"/>
                  </a:lnTo>
                  <a:lnTo>
                    <a:pt x="240730" y="252993"/>
                  </a:lnTo>
                  <a:lnTo>
                    <a:pt x="247847" y="226978"/>
                  </a:lnTo>
                  <a:lnTo>
                    <a:pt x="248858" y="178283"/>
                  </a:lnTo>
                  <a:lnTo>
                    <a:pt x="237346" y="132601"/>
                  </a:lnTo>
                  <a:lnTo>
                    <a:pt x="217436" y="90579"/>
                  </a:lnTo>
                  <a:lnTo>
                    <a:pt x="164738" y="33853"/>
                  </a:lnTo>
                  <a:lnTo>
                    <a:pt x="150522" y="23399"/>
                  </a:lnTo>
                  <a:lnTo>
                    <a:pt x="10048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38D3BE9-0C2F-46B1-A8E1-D4FF17260333}"/>
                </a:ext>
              </a:extLst>
            </p:cNvPr>
            <p:cNvSpPr/>
            <p:nvPr/>
          </p:nvSpPr>
          <p:spPr>
            <a:xfrm>
              <a:off x="5901607" y="4392311"/>
              <a:ext cx="268600" cy="317079"/>
            </a:xfrm>
            <a:custGeom>
              <a:avLst/>
              <a:gdLst/>
              <a:ahLst/>
              <a:cxnLst/>
              <a:rect l="0" t="0" r="0" b="0"/>
              <a:pathLst>
                <a:path w="268600" h="317079">
                  <a:moveTo>
                    <a:pt x="0" y="5702"/>
                  </a:moveTo>
                  <a:lnTo>
                    <a:pt x="5702" y="0"/>
                  </a:lnTo>
                  <a:lnTo>
                    <a:pt x="18048" y="383"/>
                  </a:lnTo>
                  <a:lnTo>
                    <a:pt x="78873" y="15715"/>
                  </a:lnTo>
                  <a:lnTo>
                    <a:pt x="135320" y="36225"/>
                  </a:lnTo>
                  <a:lnTo>
                    <a:pt x="189980" y="66666"/>
                  </a:lnTo>
                  <a:lnTo>
                    <a:pt x="212334" y="89020"/>
                  </a:lnTo>
                  <a:lnTo>
                    <a:pt x="214349" y="94660"/>
                  </a:lnTo>
                  <a:lnTo>
                    <a:pt x="214997" y="108883"/>
                  </a:lnTo>
                  <a:lnTo>
                    <a:pt x="211705" y="120376"/>
                  </a:lnTo>
                  <a:lnTo>
                    <a:pt x="209156" y="125111"/>
                  </a:lnTo>
                  <a:lnTo>
                    <a:pt x="198369" y="133554"/>
                  </a:lnTo>
                  <a:lnTo>
                    <a:pt x="172837" y="145848"/>
                  </a:lnTo>
                  <a:lnTo>
                    <a:pt x="111128" y="159567"/>
                  </a:lnTo>
                  <a:lnTo>
                    <a:pt x="98317" y="163188"/>
                  </a:lnTo>
                  <a:lnTo>
                    <a:pt x="95974" y="164989"/>
                  </a:lnTo>
                  <a:lnTo>
                    <a:pt x="96202" y="166786"/>
                  </a:lnTo>
                  <a:lnTo>
                    <a:pt x="115132" y="179660"/>
                  </a:lnTo>
                  <a:lnTo>
                    <a:pt x="171861" y="206257"/>
                  </a:lnTo>
                  <a:lnTo>
                    <a:pt x="229120" y="238861"/>
                  </a:lnTo>
                  <a:lnTo>
                    <a:pt x="259217" y="260907"/>
                  </a:lnTo>
                  <a:lnTo>
                    <a:pt x="265964" y="271673"/>
                  </a:lnTo>
                  <a:lnTo>
                    <a:pt x="268599" y="277886"/>
                  </a:lnTo>
                  <a:lnTo>
                    <a:pt x="267969" y="283221"/>
                  </a:lnTo>
                  <a:lnTo>
                    <a:pt x="265162" y="287971"/>
                  </a:lnTo>
                  <a:lnTo>
                    <a:pt x="246360" y="304168"/>
                  </a:lnTo>
                  <a:lnTo>
                    <a:pt x="232804" y="308402"/>
                  </a:lnTo>
                  <a:lnTo>
                    <a:pt x="170575" y="316216"/>
                  </a:lnTo>
                  <a:lnTo>
                    <a:pt x="110139" y="317078"/>
                  </a:lnTo>
                  <a:lnTo>
                    <a:pt x="50097" y="315566"/>
                  </a:lnTo>
                  <a:lnTo>
                    <a:pt x="26850" y="3117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13780AC-6411-4FFA-A2D8-043FC89DEBEC}"/>
                </a:ext>
              </a:extLst>
            </p:cNvPr>
            <p:cNvSpPr/>
            <p:nvPr/>
          </p:nvSpPr>
          <p:spPr>
            <a:xfrm>
              <a:off x="6239915" y="4800761"/>
              <a:ext cx="26851" cy="16111"/>
            </a:xfrm>
            <a:custGeom>
              <a:avLst/>
              <a:gdLst/>
              <a:ahLst/>
              <a:cxnLst/>
              <a:rect l="0" t="0" r="0" b="0"/>
              <a:pathLst>
                <a:path w="26851" h="16111">
                  <a:moveTo>
                    <a:pt x="26850" y="0"/>
                  </a:moveTo>
                  <a:lnTo>
                    <a:pt x="17679" y="7978"/>
                  </a:lnTo>
                  <a:lnTo>
                    <a:pt x="0" y="161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38C4AF7-7579-4CFF-A44A-BD8A97B9A00D}"/>
                </a:ext>
              </a:extLst>
            </p:cNvPr>
            <p:cNvSpPr/>
            <p:nvPr/>
          </p:nvSpPr>
          <p:spPr>
            <a:xfrm>
              <a:off x="6427865" y="4392369"/>
              <a:ext cx="354419" cy="424503"/>
            </a:xfrm>
            <a:custGeom>
              <a:avLst/>
              <a:gdLst/>
              <a:ahLst/>
              <a:cxnLst/>
              <a:rect l="0" t="0" r="0" b="0"/>
              <a:pathLst>
                <a:path w="354419" h="424503">
                  <a:moveTo>
                    <a:pt x="0" y="59343"/>
                  </a:moveTo>
                  <a:lnTo>
                    <a:pt x="0" y="26596"/>
                  </a:lnTo>
                  <a:lnTo>
                    <a:pt x="2386" y="20208"/>
                  </a:lnTo>
                  <a:lnTo>
                    <a:pt x="11402" y="9929"/>
                  </a:lnTo>
                  <a:lnTo>
                    <a:pt x="29897" y="284"/>
                  </a:lnTo>
                  <a:lnTo>
                    <a:pt x="79184" y="0"/>
                  </a:lnTo>
                  <a:lnTo>
                    <a:pt x="130997" y="11920"/>
                  </a:lnTo>
                  <a:lnTo>
                    <a:pt x="186924" y="33320"/>
                  </a:lnTo>
                  <a:lnTo>
                    <a:pt x="228417" y="59452"/>
                  </a:lnTo>
                  <a:lnTo>
                    <a:pt x="260059" y="91572"/>
                  </a:lnTo>
                  <a:lnTo>
                    <a:pt x="263157" y="108672"/>
                  </a:lnTo>
                  <a:lnTo>
                    <a:pt x="261948" y="128404"/>
                  </a:lnTo>
                  <a:lnTo>
                    <a:pt x="257433" y="145129"/>
                  </a:lnTo>
                  <a:lnTo>
                    <a:pt x="248265" y="158927"/>
                  </a:lnTo>
                  <a:lnTo>
                    <a:pt x="186251" y="213890"/>
                  </a:lnTo>
                  <a:lnTo>
                    <a:pt x="128050" y="252594"/>
                  </a:lnTo>
                  <a:lnTo>
                    <a:pt x="91688" y="284877"/>
                  </a:lnTo>
                  <a:lnTo>
                    <a:pt x="85500" y="298802"/>
                  </a:lnTo>
                  <a:lnTo>
                    <a:pt x="83944" y="313145"/>
                  </a:lnTo>
                  <a:lnTo>
                    <a:pt x="87229" y="323498"/>
                  </a:lnTo>
                  <a:lnTo>
                    <a:pt x="101489" y="338886"/>
                  </a:lnTo>
                  <a:lnTo>
                    <a:pt x="132573" y="355835"/>
                  </a:lnTo>
                  <a:lnTo>
                    <a:pt x="194240" y="377905"/>
                  </a:lnTo>
                  <a:lnTo>
                    <a:pt x="254536" y="395854"/>
                  </a:lnTo>
                  <a:lnTo>
                    <a:pt x="313692" y="413761"/>
                  </a:lnTo>
                  <a:lnTo>
                    <a:pt x="354418" y="4245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0623505-C723-4846-8A71-4087B6039A37}"/>
              </a:ext>
            </a:extLst>
          </p:cNvPr>
          <p:cNvGrpSpPr/>
          <p:nvPr/>
        </p:nvGrpSpPr>
        <p:grpSpPr>
          <a:xfrm>
            <a:off x="7868138" y="4555173"/>
            <a:ext cx="1491736" cy="734257"/>
            <a:chOff x="7868138" y="4555173"/>
            <a:chExt cx="1491736" cy="734257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3B1362E-A935-4199-8B0D-8B49509B84E9}"/>
                </a:ext>
              </a:extLst>
            </p:cNvPr>
            <p:cNvSpPr/>
            <p:nvPr/>
          </p:nvSpPr>
          <p:spPr>
            <a:xfrm>
              <a:off x="7868138" y="4555173"/>
              <a:ext cx="212946" cy="256329"/>
            </a:xfrm>
            <a:custGeom>
              <a:avLst/>
              <a:gdLst/>
              <a:ahLst/>
              <a:cxnLst/>
              <a:rect l="0" t="0" r="0" b="0"/>
              <a:pathLst>
                <a:path w="212946" h="256329">
                  <a:moveTo>
                    <a:pt x="4251" y="79119"/>
                  </a:moveTo>
                  <a:lnTo>
                    <a:pt x="0" y="60003"/>
                  </a:lnTo>
                  <a:lnTo>
                    <a:pt x="804" y="42229"/>
                  </a:lnTo>
                  <a:lnTo>
                    <a:pt x="6421" y="20187"/>
                  </a:lnTo>
                  <a:lnTo>
                    <a:pt x="9277" y="15965"/>
                  </a:lnTo>
                  <a:lnTo>
                    <a:pt x="17224" y="9681"/>
                  </a:lnTo>
                  <a:lnTo>
                    <a:pt x="34612" y="2790"/>
                  </a:lnTo>
                  <a:lnTo>
                    <a:pt x="68654" y="0"/>
                  </a:lnTo>
                  <a:lnTo>
                    <a:pt x="100199" y="6153"/>
                  </a:lnTo>
                  <a:lnTo>
                    <a:pt x="119660" y="14076"/>
                  </a:lnTo>
                  <a:lnTo>
                    <a:pt x="134841" y="26831"/>
                  </a:lnTo>
                  <a:lnTo>
                    <a:pt x="137254" y="31731"/>
                  </a:lnTo>
                  <a:lnTo>
                    <a:pt x="138345" y="41948"/>
                  </a:lnTo>
                  <a:lnTo>
                    <a:pt x="133657" y="52455"/>
                  </a:lnTo>
                  <a:lnTo>
                    <a:pt x="118915" y="70934"/>
                  </a:lnTo>
                  <a:lnTo>
                    <a:pt x="75995" y="90498"/>
                  </a:lnTo>
                  <a:lnTo>
                    <a:pt x="58523" y="96678"/>
                  </a:lnTo>
                  <a:lnTo>
                    <a:pt x="56543" y="99178"/>
                  </a:lnTo>
                  <a:lnTo>
                    <a:pt x="57012" y="102038"/>
                  </a:lnTo>
                  <a:lnTo>
                    <a:pt x="59115" y="105139"/>
                  </a:lnTo>
                  <a:lnTo>
                    <a:pt x="69407" y="110174"/>
                  </a:lnTo>
                  <a:lnTo>
                    <a:pt x="128899" y="127418"/>
                  </a:lnTo>
                  <a:lnTo>
                    <a:pt x="141989" y="132208"/>
                  </a:lnTo>
                  <a:lnTo>
                    <a:pt x="197023" y="167936"/>
                  </a:lnTo>
                  <a:lnTo>
                    <a:pt x="208067" y="179652"/>
                  </a:lnTo>
                  <a:lnTo>
                    <a:pt x="212577" y="194406"/>
                  </a:lnTo>
                  <a:lnTo>
                    <a:pt x="212945" y="202517"/>
                  </a:lnTo>
                  <a:lnTo>
                    <a:pt x="210803" y="209714"/>
                  </a:lnTo>
                  <a:lnTo>
                    <a:pt x="202060" y="222484"/>
                  </a:lnTo>
                  <a:lnTo>
                    <a:pt x="190218" y="230944"/>
                  </a:lnTo>
                  <a:lnTo>
                    <a:pt x="165359" y="239061"/>
                  </a:lnTo>
                  <a:lnTo>
                    <a:pt x="105120" y="249830"/>
                  </a:lnTo>
                  <a:lnTo>
                    <a:pt x="41841" y="2563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6697F9F-CA9E-4CD9-B39A-E30C0BA59D80}"/>
                </a:ext>
              </a:extLst>
            </p:cNvPr>
            <p:cNvSpPr/>
            <p:nvPr/>
          </p:nvSpPr>
          <p:spPr>
            <a:xfrm>
              <a:off x="8162368" y="4626680"/>
              <a:ext cx="131104" cy="238522"/>
            </a:xfrm>
            <a:custGeom>
              <a:avLst/>
              <a:gdLst/>
              <a:ahLst/>
              <a:cxnLst/>
              <a:rect l="0" t="0" r="0" b="0"/>
              <a:pathLst>
                <a:path w="131104" h="238522">
                  <a:moveTo>
                    <a:pt x="0" y="29092"/>
                  </a:moveTo>
                  <a:lnTo>
                    <a:pt x="2850" y="20540"/>
                  </a:lnTo>
                  <a:lnTo>
                    <a:pt x="13176" y="6669"/>
                  </a:lnTo>
                  <a:lnTo>
                    <a:pt x="27336" y="1226"/>
                  </a:lnTo>
                  <a:lnTo>
                    <a:pt x="44965" y="0"/>
                  </a:lnTo>
                  <a:lnTo>
                    <a:pt x="96678" y="11670"/>
                  </a:lnTo>
                  <a:lnTo>
                    <a:pt x="113040" y="21410"/>
                  </a:lnTo>
                  <a:lnTo>
                    <a:pt x="123629" y="30451"/>
                  </a:lnTo>
                  <a:lnTo>
                    <a:pt x="129529" y="42027"/>
                  </a:lnTo>
                  <a:lnTo>
                    <a:pt x="131103" y="48455"/>
                  </a:lnTo>
                  <a:lnTo>
                    <a:pt x="128077" y="61962"/>
                  </a:lnTo>
                  <a:lnTo>
                    <a:pt x="107183" y="96004"/>
                  </a:lnTo>
                  <a:lnTo>
                    <a:pt x="63397" y="150342"/>
                  </a:lnTo>
                  <a:lnTo>
                    <a:pt x="58010" y="165519"/>
                  </a:lnTo>
                  <a:lnTo>
                    <a:pt x="56809" y="180420"/>
                  </a:lnTo>
                  <a:lnTo>
                    <a:pt x="60253" y="191019"/>
                  </a:lnTo>
                  <a:lnTo>
                    <a:pt x="74602" y="209397"/>
                  </a:lnTo>
                  <a:lnTo>
                    <a:pt x="118140" y="2385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06C7D0E-1B59-4A4E-9138-BB4F1D3579B2}"/>
                </a:ext>
              </a:extLst>
            </p:cNvPr>
            <p:cNvSpPr/>
            <p:nvPr/>
          </p:nvSpPr>
          <p:spPr>
            <a:xfrm>
              <a:off x="8414757" y="4838351"/>
              <a:ext cx="10741" cy="1"/>
            </a:xfrm>
            <a:custGeom>
              <a:avLst/>
              <a:gdLst/>
              <a:ahLst/>
              <a:cxnLst/>
              <a:rect l="0" t="0" r="0" b="0"/>
              <a:pathLst>
                <a:path w="10741" h="1">
                  <a:moveTo>
                    <a:pt x="0" y="0"/>
                  </a:moveTo>
                  <a:lnTo>
                    <a:pt x="1074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EFF1556-1601-439D-A7B2-F5EFA9D5F49A}"/>
                </a:ext>
              </a:extLst>
            </p:cNvPr>
            <p:cNvSpPr/>
            <p:nvPr/>
          </p:nvSpPr>
          <p:spPr>
            <a:xfrm>
              <a:off x="8507151" y="4680957"/>
              <a:ext cx="170736" cy="259279"/>
            </a:xfrm>
            <a:custGeom>
              <a:avLst/>
              <a:gdLst/>
              <a:ahLst/>
              <a:cxnLst/>
              <a:rect l="0" t="0" r="0" b="0"/>
              <a:pathLst>
                <a:path w="170736" h="259279">
                  <a:moveTo>
                    <a:pt x="127775" y="66104"/>
                  </a:moveTo>
                  <a:lnTo>
                    <a:pt x="124924" y="51851"/>
                  </a:lnTo>
                  <a:lnTo>
                    <a:pt x="117160" y="40079"/>
                  </a:lnTo>
                  <a:lnTo>
                    <a:pt x="95580" y="20788"/>
                  </a:lnTo>
                  <a:lnTo>
                    <a:pt x="57967" y="3736"/>
                  </a:lnTo>
                  <a:lnTo>
                    <a:pt x="47227" y="0"/>
                  </a:lnTo>
                  <a:lnTo>
                    <a:pt x="25414" y="243"/>
                  </a:lnTo>
                  <a:lnTo>
                    <a:pt x="5759" y="6945"/>
                  </a:lnTo>
                  <a:lnTo>
                    <a:pt x="2278" y="12345"/>
                  </a:lnTo>
                  <a:lnTo>
                    <a:pt x="0" y="27891"/>
                  </a:lnTo>
                  <a:lnTo>
                    <a:pt x="2074" y="48219"/>
                  </a:lnTo>
                  <a:lnTo>
                    <a:pt x="8066" y="59945"/>
                  </a:lnTo>
                  <a:lnTo>
                    <a:pt x="65505" y="122420"/>
                  </a:lnTo>
                  <a:lnTo>
                    <a:pt x="111540" y="178906"/>
                  </a:lnTo>
                  <a:lnTo>
                    <a:pt x="136442" y="215995"/>
                  </a:lnTo>
                  <a:lnTo>
                    <a:pt x="145265" y="240702"/>
                  </a:lnTo>
                  <a:lnTo>
                    <a:pt x="144805" y="246346"/>
                  </a:lnTo>
                  <a:lnTo>
                    <a:pt x="139520" y="255799"/>
                  </a:lnTo>
                  <a:lnTo>
                    <a:pt x="134412" y="258200"/>
                  </a:lnTo>
                  <a:lnTo>
                    <a:pt x="120781" y="259278"/>
                  </a:lnTo>
                  <a:lnTo>
                    <a:pt x="99184" y="253679"/>
                  </a:lnTo>
                  <a:lnTo>
                    <a:pt x="88019" y="246130"/>
                  </a:lnTo>
                  <a:lnTo>
                    <a:pt x="83371" y="241611"/>
                  </a:lnTo>
                  <a:lnTo>
                    <a:pt x="78206" y="230226"/>
                  </a:lnTo>
                  <a:lnTo>
                    <a:pt x="76829" y="223848"/>
                  </a:lnTo>
                  <a:lnTo>
                    <a:pt x="78481" y="210398"/>
                  </a:lnTo>
                  <a:lnTo>
                    <a:pt x="83194" y="197658"/>
                  </a:lnTo>
                  <a:lnTo>
                    <a:pt x="93151" y="183776"/>
                  </a:lnTo>
                  <a:lnTo>
                    <a:pt x="156256" y="122938"/>
                  </a:lnTo>
                  <a:lnTo>
                    <a:pt x="170735" y="1036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738F28E-8BAA-49EA-9430-C15176F965B4}"/>
                </a:ext>
              </a:extLst>
            </p:cNvPr>
            <p:cNvSpPr/>
            <p:nvPr/>
          </p:nvSpPr>
          <p:spPr>
            <a:xfrm>
              <a:off x="8758435" y="4713155"/>
              <a:ext cx="279241" cy="313146"/>
            </a:xfrm>
            <a:custGeom>
              <a:avLst/>
              <a:gdLst/>
              <a:ahLst/>
              <a:cxnLst/>
              <a:rect l="0" t="0" r="0" b="0"/>
              <a:pathLst>
                <a:path w="279241" h="313146">
                  <a:moveTo>
                    <a:pt x="0" y="28536"/>
                  </a:moveTo>
                  <a:lnTo>
                    <a:pt x="5701" y="19984"/>
                  </a:lnTo>
                  <a:lnTo>
                    <a:pt x="13275" y="14194"/>
                  </a:lnTo>
                  <a:lnTo>
                    <a:pt x="53103" y="0"/>
                  </a:lnTo>
                  <a:lnTo>
                    <a:pt x="75334" y="258"/>
                  </a:lnTo>
                  <a:lnTo>
                    <a:pt x="97965" y="6965"/>
                  </a:lnTo>
                  <a:lnTo>
                    <a:pt x="143240" y="39011"/>
                  </a:lnTo>
                  <a:lnTo>
                    <a:pt x="150775" y="46915"/>
                  </a:lnTo>
                  <a:lnTo>
                    <a:pt x="168137" y="87695"/>
                  </a:lnTo>
                  <a:lnTo>
                    <a:pt x="170511" y="116485"/>
                  </a:lnTo>
                  <a:lnTo>
                    <a:pt x="164269" y="146236"/>
                  </a:lnTo>
                  <a:lnTo>
                    <a:pt x="142966" y="178771"/>
                  </a:lnTo>
                  <a:lnTo>
                    <a:pt x="105805" y="216452"/>
                  </a:lnTo>
                  <a:lnTo>
                    <a:pt x="65571" y="245721"/>
                  </a:lnTo>
                  <a:lnTo>
                    <a:pt x="59374" y="255136"/>
                  </a:lnTo>
                  <a:lnTo>
                    <a:pt x="59273" y="258959"/>
                  </a:lnTo>
                  <a:lnTo>
                    <a:pt x="60995" y="262104"/>
                  </a:lnTo>
                  <a:lnTo>
                    <a:pt x="63933" y="264798"/>
                  </a:lnTo>
                  <a:lnTo>
                    <a:pt x="98243" y="275317"/>
                  </a:lnTo>
                  <a:lnTo>
                    <a:pt x="160480" y="280597"/>
                  </a:lnTo>
                  <a:lnTo>
                    <a:pt x="218010" y="280897"/>
                  </a:lnTo>
                  <a:lnTo>
                    <a:pt x="249222" y="285804"/>
                  </a:lnTo>
                  <a:lnTo>
                    <a:pt x="261721" y="291248"/>
                  </a:lnTo>
                  <a:lnTo>
                    <a:pt x="270061" y="299237"/>
                  </a:lnTo>
                  <a:lnTo>
                    <a:pt x="279240" y="3131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E1355DC-42E4-414D-81A3-339BA40EF902}"/>
                </a:ext>
              </a:extLst>
            </p:cNvPr>
            <p:cNvSpPr/>
            <p:nvPr/>
          </p:nvSpPr>
          <p:spPr>
            <a:xfrm>
              <a:off x="9086004" y="4813819"/>
              <a:ext cx="273870" cy="67493"/>
            </a:xfrm>
            <a:custGeom>
              <a:avLst/>
              <a:gdLst/>
              <a:ahLst/>
              <a:cxnLst/>
              <a:rect l="0" t="0" r="0" b="0"/>
              <a:pathLst>
                <a:path w="273870" h="67493">
                  <a:moveTo>
                    <a:pt x="0" y="67492"/>
                  </a:moveTo>
                  <a:lnTo>
                    <a:pt x="13447" y="36919"/>
                  </a:lnTo>
                  <a:lnTo>
                    <a:pt x="33401" y="13184"/>
                  </a:lnTo>
                  <a:lnTo>
                    <a:pt x="46667" y="5964"/>
                  </a:lnTo>
                  <a:lnTo>
                    <a:pt x="70908" y="136"/>
                  </a:lnTo>
                  <a:lnTo>
                    <a:pt x="93803" y="0"/>
                  </a:lnTo>
                  <a:lnTo>
                    <a:pt x="123277" y="8151"/>
                  </a:lnTo>
                  <a:lnTo>
                    <a:pt x="185121" y="39831"/>
                  </a:lnTo>
                  <a:lnTo>
                    <a:pt x="233826" y="63097"/>
                  </a:lnTo>
                  <a:lnTo>
                    <a:pt x="254513" y="63339"/>
                  </a:lnTo>
                  <a:lnTo>
                    <a:pt x="259772" y="60547"/>
                  </a:lnTo>
                  <a:lnTo>
                    <a:pt x="267206" y="51079"/>
                  </a:lnTo>
                  <a:lnTo>
                    <a:pt x="273869" y="299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30EEB8F-12C9-4C32-8D77-40F7DE315014}"/>
                </a:ext>
              </a:extLst>
            </p:cNvPr>
            <p:cNvSpPr/>
            <p:nvPr/>
          </p:nvSpPr>
          <p:spPr>
            <a:xfrm>
              <a:off x="9198773" y="4822241"/>
              <a:ext cx="5372" cy="327570"/>
            </a:xfrm>
            <a:custGeom>
              <a:avLst/>
              <a:gdLst/>
              <a:ahLst/>
              <a:cxnLst/>
              <a:rect l="0" t="0" r="0" b="0"/>
              <a:pathLst>
                <a:path w="5372" h="327570">
                  <a:moveTo>
                    <a:pt x="5371" y="0"/>
                  </a:moveTo>
                  <a:lnTo>
                    <a:pt x="5371" y="62412"/>
                  </a:lnTo>
                  <a:lnTo>
                    <a:pt x="5371" y="120113"/>
                  </a:lnTo>
                  <a:lnTo>
                    <a:pt x="5371" y="182156"/>
                  </a:lnTo>
                  <a:lnTo>
                    <a:pt x="5371" y="241048"/>
                  </a:lnTo>
                  <a:lnTo>
                    <a:pt x="3780" y="297307"/>
                  </a:lnTo>
                  <a:lnTo>
                    <a:pt x="0" y="3275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3370F9F-D5A4-412F-ABAA-AA25ECF6D24C}"/>
                </a:ext>
              </a:extLst>
            </p:cNvPr>
            <p:cNvSpPr/>
            <p:nvPr/>
          </p:nvSpPr>
          <p:spPr>
            <a:xfrm>
              <a:off x="9279324" y="4924271"/>
              <a:ext cx="21169" cy="365159"/>
            </a:xfrm>
            <a:custGeom>
              <a:avLst/>
              <a:gdLst/>
              <a:ahLst/>
              <a:cxnLst/>
              <a:rect l="0" t="0" r="0" b="0"/>
              <a:pathLst>
                <a:path w="21169" h="365159">
                  <a:moveTo>
                    <a:pt x="0" y="0"/>
                  </a:moveTo>
                  <a:lnTo>
                    <a:pt x="17926" y="59484"/>
                  </a:lnTo>
                  <a:lnTo>
                    <a:pt x="21168" y="116874"/>
                  </a:lnTo>
                  <a:lnTo>
                    <a:pt x="17130" y="170020"/>
                  </a:lnTo>
                  <a:lnTo>
                    <a:pt x="12301" y="217044"/>
                  </a:lnTo>
                  <a:lnTo>
                    <a:pt x="7688" y="270225"/>
                  </a:lnTo>
                  <a:lnTo>
                    <a:pt x="5828" y="328683"/>
                  </a:lnTo>
                  <a:lnTo>
                    <a:pt x="5370" y="3651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B6CAC5FD-DC27-454E-BFF8-07BCA6DEDB00}"/>
              </a:ext>
            </a:extLst>
          </p:cNvPr>
          <p:cNvSpPr/>
          <p:nvPr/>
        </p:nvSpPr>
        <p:spPr>
          <a:xfrm>
            <a:off x="3324017" y="515518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A6397290-3687-4F61-82C2-3658816CC500}"/>
              </a:ext>
            </a:extLst>
          </p:cNvPr>
          <p:cNvSpPr/>
          <p:nvPr/>
        </p:nvSpPr>
        <p:spPr>
          <a:xfrm>
            <a:off x="5842537" y="5219619"/>
            <a:ext cx="42961" cy="64441"/>
          </a:xfrm>
          <a:custGeom>
            <a:avLst/>
            <a:gdLst/>
            <a:ahLst/>
            <a:cxnLst/>
            <a:rect l="0" t="0" r="0" b="0"/>
            <a:pathLst>
              <a:path w="42961" h="64441">
                <a:moveTo>
                  <a:pt x="0" y="0"/>
                </a:moveTo>
                <a:lnTo>
                  <a:pt x="22595" y="23788"/>
                </a:lnTo>
                <a:lnTo>
                  <a:pt x="42960" y="644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2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3B4E77-6771-4FAA-A9DD-21516E0146A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266700"/>
            <a:ext cx="1799844" cy="17368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42E83D-B327-454E-8449-26F334F91B01}"/>
              </a:ext>
            </a:extLst>
          </p:cNvPr>
          <p:cNvSpPr txBox="1"/>
          <p:nvPr/>
        </p:nvSpPr>
        <p:spPr>
          <a:xfrm>
            <a:off x="7899400" y="736600"/>
            <a:ext cx="1313688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>
                <a:solidFill>
                  <a:srgbClr val="0000FF"/>
                </a:solidFill>
                <a:latin typeface="Harlow Solid Italic - 22"/>
              </a:rPr>
              <a:t>Post it  ​check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549D3-FB6B-40D1-AAAE-BDBE0FAB5DBA}"/>
              </a:ext>
            </a:extLst>
          </p:cNvPr>
          <p:cNvSpPr txBox="1"/>
          <p:nvPr/>
        </p:nvSpPr>
        <p:spPr>
          <a:xfrm>
            <a:off x="266700" y="469900"/>
            <a:ext cx="70231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mbria - 28"/>
              </a:rPr>
              <a:t>If  the speedometer reading is 45 mph, your  ​actual speed is __________?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3B1F35-B263-48B1-A223-F659C14B5866}"/>
              </a:ext>
            </a:extLst>
          </p:cNvPr>
          <p:cNvGrpSpPr/>
          <p:nvPr/>
        </p:nvGrpSpPr>
        <p:grpSpPr>
          <a:xfrm>
            <a:off x="966596" y="2776279"/>
            <a:ext cx="826978" cy="585329"/>
            <a:chOff x="966596" y="2776279"/>
            <a:chExt cx="826978" cy="5853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D9B090B-C1E5-4752-8B36-28153E38C511}"/>
                </a:ext>
              </a:extLst>
            </p:cNvPr>
            <p:cNvSpPr/>
            <p:nvPr/>
          </p:nvSpPr>
          <p:spPr>
            <a:xfrm>
              <a:off x="966596" y="2776279"/>
              <a:ext cx="16044" cy="585329"/>
            </a:xfrm>
            <a:custGeom>
              <a:avLst/>
              <a:gdLst/>
              <a:ahLst/>
              <a:cxnLst/>
              <a:rect l="0" t="0" r="0" b="0"/>
              <a:pathLst>
                <a:path w="16044" h="585329">
                  <a:moveTo>
                    <a:pt x="0" y="0"/>
                  </a:moveTo>
                  <a:lnTo>
                    <a:pt x="4624" y="56194"/>
                  </a:lnTo>
                  <a:lnTo>
                    <a:pt x="5272" y="110387"/>
                  </a:lnTo>
                  <a:lnTo>
                    <a:pt x="8215" y="173507"/>
                  </a:lnTo>
                  <a:lnTo>
                    <a:pt x="10518" y="228951"/>
                  </a:lnTo>
                  <a:lnTo>
                    <a:pt x="15344" y="290279"/>
                  </a:lnTo>
                  <a:lnTo>
                    <a:pt x="16043" y="351594"/>
                  </a:lnTo>
                  <a:lnTo>
                    <a:pt x="14510" y="407334"/>
                  </a:lnTo>
                  <a:lnTo>
                    <a:pt x="15321" y="466648"/>
                  </a:lnTo>
                  <a:lnTo>
                    <a:pt x="16041" y="522432"/>
                  </a:lnTo>
                  <a:lnTo>
                    <a:pt x="14513" y="570598"/>
                  </a:lnTo>
                  <a:lnTo>
                    <a:pt x="10740" y="5853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99D2A6A-8425-4FB2-B580-30366E9E2577}"/>
                </a:ext>
              </a:extLst>
            </p:cNvPr>
            <p:cNvSpPr/>
            <p:nvPr/>
          </p:nvSpPr>
          <p:spPr>
            <a:xfrm>
              <a:off x="999751" y="2872939"/>
              <a:ext cx="353485" cy="402749"/>
            </a:xfrm>
            <a:custGeom>
              <a:avLst/>
              <a:gdLst/>
              <a:ahLst/>
              <a:cxnLst/>
              <a:rect l="0" t="0" r="0" b="0"/>
              <a:pathLst>
                <a:path w="353485" h="402749">
                  <a:moveTo>
                    <a:pt x="127945" y="0"/>
                  </a:moveTo>
                  <a:lnTo>
                    <a:pt x="71598" y="18669"/>
                  </a:lnTo>
                  <a:lnTo>
                    <a:pt x="13421" y="49420"/>
                  </a:lnTo>
                  <a:lnTo>
                    <a:pt x="3855" y="59554"/>
                  </a:lnTo>
                  <a:lnTo>
                    <a:pt x="468" y="64762"/>
                  </a:lnTo>
                  <a:lnTo>
                    <a:pt x="0" y="69428"/>
                  </a:lnTo>
                  <a:lnTo>
                    <a:pt x="1479" y="73732"/>
                  </a:lnTo>
                  <a:lnTo>
                    <a:pt x="4254" y="77794"/>
                  </a:lnTo>
                  <a:lnTo>
                    <a:pt x="16885" y="83899"/>
                  </a:lnTo>
                  <a:lnTo>
                    <a:pt x="79698" y="98331"/>
                  </a:lnTo>
                  <a:lnTo>
                    <a:pt x="142868" y="115947"/>
                  </a:lnTo>
                  <a:lnTo>
                    <a:pt x="186631" y="145922"/>
                  </a:lnTo>
                  <a:lnTo>
                    <a:pt x="220295" y="188102"/>
                  </a:lnTo>
                  <a:lnTo>
                    <a:pt x="252628" y="245777"/>
                  </a:lnTo>
                  <a:lnTo>
                    <a:pt x="275369" y="305992"/>
                  </a:lnTo>
                  <a:lnTo>
                    <a:pt x="310535" y="365048"/>
                  </a:lnTo>
                  <a:lnTo>
                    <a:pt x="324846" y="383766"/>
                  </a:lnTo>
                  <a:lnTo>
                    <a:pt x="353484" y="4027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1F5C5C6-4E54-4503-933F-7E599B16CA1C}"/>
                </a:ext>
              </a:extLst>
            </p:cNvPr>
            <p:cNvSpPr/>
            <p:nvPr/>
          </p:nvSpPr>
          <p:spPr>
            <a:xfrm>
              <a:off x="1578774" y="3066258"/>
              <a:ext cx="187950" cy="26851"/>
            </a:xfrm>
            <a:custGeom>
              <a:avLst/>
              <a:gdLst/>
              <a:ahLst/>
              <a:cxnLst/>
              <a:rect l="0" t="0" r="0" b="0"/>
              <a:pathLst>
                <a:path w="187950" h="26851">
                  <a:moveTo>
                    <a:pt x="0" y="0"/>
                  </a:moveTo>
                  <a:lnTo>
                    <a:pt x="59044" y="2851"/>
                  </a:lnTo>
                  <a:lnTo>
                    <a:pt x="115929" y="14382"/>
                  </a:lnTo>
                  <a:lnTo>
                    <a:pt x="178918" y="25591"/>
                  </a:lnTo>
                  <a:lnTo>
                    <a:pt x="187949" y="268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A62825-AA38-434D-A42F-91BCA16E9011}"/>
                </a:ext>
              </a:extLst>
            </p:cNvPr>
            <p:cNvSpPr/>
            <p:nvPr/>
          </p:nvSpPr>
          <p:spPr>
            <a:xfrm>
              <a:off x="1610994" y="2905484"/>
              <a:ext cx="182580" cy="21155"/>
            </a:xfrm>
            <a:custGeom>
              <a:avLst/>
              <a:gdLst/>
              <a:ahLst/>
              <a:cxnLst/>
              <a:rect l="0" t="0" r="0" b="0"/>
              <a:pathLst>
                <a:path w="182580" h="21155">
                  <a:moveTo>
                    <a:pt x="0" y="21154"/>
                  </a:moveTo>
                  <a:lnTo>
                    <a:pt x="13458" y="13177"/>
                  </a:lnTo>
                  <a:lnTo>
                    <a:pt x="57189" y="2147"/>
                  </a:lnTo>
                  <a:lnTo>
                    <a:pt x="110709" y="0"/>
                  </a:lnTo>
                  <a:lnTo>
                    <a:pt x="171995" y="4566"/>
                  </a:lnTo>
                  <a:lnTo>
                    <a:pt x="182579" y="50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C77654-104C-4CF6-A54E-5064677EC502}"/>
              </a:ext>
            </a:extLst>
          </p:cNvPr>
          <p:cNvGrpSpPr/>
          <p:nvPr/>
        </p:nvGrpSpPr>
        <p:grpSpPr>
          <a:xfrm>
            <a:off x="2131882" y="2577590"/>
            <a:ext cx="2341311" cy="821608"/>
            <a:chOff x="2131882" y="2577590"/>
            <a:chExt cx="2341311" cy="8216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B7611ED-4D32-4437-AD67-686E41380C80}"/>
                </a:ext>
              </a:extLst>
            </p:cNvPr>
            <p:cNvSpPr/>
            <p:nvPr/>
          </p:nvSpPr>
          <p:spPr>
            <a:xfrm>
              <a:off x="2282241" y="2599070"/>
              <a:ext cx="171840" cy="303501"/>
            </a:xfrm>
            <a:custGeom>
              <a:avLst/>
              <a:gdLst/>
              <a:ahLst/>
              <a:cxnLst/>
              <a:rect l="0" t="0" r="0" b="0"/>
              <a:pathLst>
                <a:path w="171840" h="303501">
                  <a:moveTo>
                    <a:pt x="0" y="284609"/>
                  </a:moveTo>
                  <a:lnTo>
                    <a:pt x="1591" y="262834"/>
                  </a:lnTo>
                  <a:lnTo>
                    <a:pt x="13786" y="203020"/>
                  </a:lnTo>
                  <a:lnTo>
                    <a:pt x="20193" y="144348"/>
                  </a:lnTo>
                  <a:lnTo>
                    <a:pt x="26408" y="81455"/>
                  </a:lnTo>
                  <a:lnTo>
                    <a:pt x="26653" y="72002"/>
                  </a:lnTo>
                  <a:lnTo>
                    <a:pt x="34317" y="121495"/>
                  </a:lnTo>
                  <a:lnTo>
                    <a:pt x="50128" y="179261"/>
                  </a:lnTo>
                  <a:lnTo>
                    <a:pt x="73839" y="241094"/>
                  </a:lnTo>
                  <a:lnTo>
                    <a:pt x="86944" y="268426"/>
                  </a:lnTo>
                  <a:lnTo>
                    <a:pt x="85409" y="273820"/>
                  </a:lnTo>
                  <a:lnTo>
                    <a:pt x="72576" y="289965"/>
                  </a:lnTo>
                  <a:lnTo>
                    <a:pt x="70641" y="300712"/>
                  </a:lnTo>
                  <a:lnTo>
                    <a:pt x="71557" y="303101"/>
                  </a:lnTo>
                  <a:lnTo>
                    <a:pt x="73362" y="303500"/>
                  </a:lnTo>
                  <a:lnTo>
                    <a:pt x="101936" y="292716"/>
                  </a:lnTo>
                  <a:lnTo>
                    <a:pt x="109723" y="287030"/>
                  </a:lnTo>
                  <a:lnTo>
                    <a:pt x="123535" y="265968"/>
                  </a:lnTo>
                  <a:lnTo>
                    <a:pt x="137518" y="225081"/>
                  </a:lnTo>
                  <a:lnTo>
                    <a:pt x="148750" y="166318"/>
                  </a:lnTo>
                  <a:lnTo>
                    <a:pt x="156159" y="103617"/>
                  </a:lnTo>
                  <a:lnTo>
                    <a:pt x="165434" y="44960"/>
                  </a:lnTo>
                  <a:lnTo>
                    <a:pt x="17183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DF3B262-E7E9-44BF-B1A0-81C5B3ED6779}"/>
                </a:ext>
              </a:extLst>
            </p:cNvPr>
            <p:cNvSpPr/>
            <p:nvPr/>
          </p:nvSpPr>
          <p:spPr>
            <a:xfrm>
              <a:off x="2558272" y="2716052"/>
              <a:ext cx="207268" cy="130038"/>
            </a:xfrm>
            <a:custGeom>
              <a:avLst/>
              <a:gdLst/>
              <a:ahLst/>
              <a:cxnLst/>
              <a:rect l="0" t="0" r="0" b="0"/>
              <a:pathLst>
                <a:path w="207268" h="130038">
                  <a:moveTo>
                    <a:pt x="73018" y="87077"/>
                  </a:moveTo>
                  <a:lnTo>
                    <a:pt x="81570" y="84226"/>
                  </a:lnTo>
                  <a:lnTo>
                    <a:pt x="131424" y="48527"/>
                  </a:lnTo>
                  <a:lnTo>
                    <a:pt x="139350" y="36729"/>
                  </a:lnTo>
                  <a:lnTo>
                    <a:pt x="143668" y="24127"/>
                  </a:lnTo>
                  <a:lnTo>
                    <a:pt x="143599" y="12559"/>
                  </a:lnTo>
                  <a:lnTo>
                    <a:pt x="140955" y="8162"/>
                  </a:lnTo>
                  <a:lnTo>
                    <a:pt x="131653" y="1685"/>
                  </a:lnTo>
                  <a:lnTo>
                    <a:pt x="116381" y="0"/>
                  </a:lnTo>
                  <a:lnTo>
                    <a:pt x="85959" y="3779"/>
                  </a:lnTo>
                  <a:lnTo>
                    <a:pt x="42484" y="21234"/>
                  </a:lnTo>
                  <a:lnTo>
                    <a:pt x="5135" y="53077"/>
                  </a:lnTo>
                  <a:lnTo>
                    <a:pt x="1081" y="63414"/>
                  </a:lnTo>
                  <a:lnTo>
                    <a:pt x="0" y="69511"/>
                  </a:lnTo>
                  <a:lnTo>
                    <a:pt x="3572" y="82651"/>
                  </a:lnTo>
                  <a:lnTo>
                    <a:pt x="11126" y="94656"/>
                  </a:lnTo>
                  <a:lnTo>
                    <a:pt x="25443" y="104770"/>
                  </a:lnTo>
                  <a:lnTo>
                    <a:pt x="87666" y="122825"/>
                  </a:lnTo>
                  <a:lnTo>
                    <a:pt x="148321" y="129562"/>
                  </a:lnTo>
                  <a:lnTo>
                    <a:pt x="207267" y="1300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0508E7D-AA38-4D54-A80E-14BC2F6CE74A}"/>
                </a:ext>
              </a:extLst>
            </p:cNvPr>
            <p:cNvSpPr/>
            <p:nvPr/>
          </p:nvSpPr>
          <p:spPr>
            <a:xfrm>
              <a:off x="2910529" y="2674250"/>
              <a:ext cx="410902" cy="143102"/>
            </a:xfrm>
            <a:custGeom>
              <a:avLst/>
              <a:gdLst/>
              <a:ahLst/>
              <a:cxnLst/>
              <a:rect l="0" t="0" r="0" b="0"/>
              <a:pathLst>
                <a:path w="410902" h="143102">
                  <a:moveTo>
                    <a:pt x="0" y="59069"/>
                  </a:moveTo>
                  <a:lnTo>
                    <a:pt x="10324" y="91817"/>
                  </a:lnTo>
                  <a:lnTo>
                    <a:pt x="31281" y="121280"/>
                  </a:lnTo>
                  <a:lnTo>
                    <a:pt x="40156" y="129679"/>
                  </a:lnTo>
                  <a:lnTo>
                    <a:pt x="52055" y="137389"/>
                  </a:lnTo>
                  <a:lnTo>
                    <a:pt x="77874" y="142737"/>
                  </a:lnTo>
                  <a:lnTo>
                    <a:pt x="121801" y="143101"/>
                  </a:lnTo>
                  <a:lnTo>
                    <a:pt x="137070" y="139377"/>
                  </a:lnTo>
                  <a:lnTo>
                    <a:pt x="179529" y="112873"/>
                  </a:lnTo>
                  <a:lnTo>
                    <a:pt x="193078" y="100204"/>
                  </a:lnTo>
                  <a:lnTo>
                    <a:pt x="205346" y="74939"/>
                  </a:lnTo>
                  <a:lnTo>
                    <a:pt x="207303" y="73825"/>
                  </a:lnTo>
                  <a:lnTo>
                    <a:pt x="209205" y="75470"/>
                  </a:lnTo>
                  <a:lnTo>
                    <a:pt x="214102" y="82469"/>
                  </a:lnTo>
                  <a:lnTo>
                    <a:pt x="249317" y="113966"/>
                  </a:lnTo>
                  <a:lnTo>
                    <a:pt x="274171" y="124985"/>
                  </a:lnTo>
                  <a:lnTo>
                    <a:pt x="333161" y="128537"/>
                  </a:lnTo>
                  <a:lnTo>
                    <a:pt x="374975" y="121375"/>
                  </a:lnTo>
                  <a:lnTo>
                    <a:pt x="388884" y="113396"/>
                  </a:lnTo>
                  <a:lnTo>
                    <a:pt x="403413" y="100624"/>
                  </a:lnTo>
                  <a:lnTo>
                    <a:pt x="409010" y="87483"/>
                  </a:lnTo>
                  <a:lnTo>
                    <a:pt x="410901" y="72294"/>
                  </a:lnTo>
                  <a:lnTo>
                    <a:pt x="409753" y="57588"/>
                  </a:lnTo>
                  <a:lnTo>
                    <a:pt x="400050" y="35891"/>
                  </a:lnTo>
                  <a:lnTo>
                    <a:pt x="384426" y="15752"/>
                  </a:lnTo>
                  <a:lnTo>
                    <a:pt x="367903" y="3465"/>
                  </a:lnTo>
                  <a:lnTo>
                    <a:pt x="35978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0F7A8E6-EF3C-4D08-A34A-B20F1315F671}"/>
                </a:ext>
              </a:extLst>
            </p:cNvPr>
            <p:cNvSpPr/>
            <p:nvPr/>
          </p:nvSpPr>
          <p:spPr>
            <a:xfrm>
              <a:off x="3502117" y="2670068"/>
              <a:ext cx="122620" cy="116952"/>
            </a:xfrm>
            <a:custGeom>
              <a:avLst/>
              <a:gdLst/>
              <a:ahLst/>
              <a:cxnLst/>
              <a:rect l="0" t="0" r="0" b="0"/>
              <a:pathLst>
                <a:path w="122620" h="116952">
                  <a:moveTo>
                    <a:pt x="117249" y="14921"/>
                  </a:moveTo>
                  <a:lnTo>
                    <a:pt x="111547" y="9220"/>
                  </a:lnTo>
                  <a:lnTo>
                    <a:pt x="96599" y="2824"/>
                  </a:lnTo>
                  <a:lnTo>
                    <a:pt x="77054" y="0"/>
                  </a:lnTo>
                  <a:lnTo>
                    <a:pt x="53356" y="3333"/>
                  </a:lnTo>
                  <a:lnTo>
                    <a:pt x="36264" y="9234"/>
                  </a:lnTo>
                  <a:lnTo>
                    <a:pt x="5247" y="31697"/>
                  </a:lnTo>
                  <a:lnTo>
                    <a:pt x="2007" y="38635"/>
                  </a:lnTo>
                  <a:lnTo>
                    <a:pt x="0" y="55890"/>
                  </a:lnTo>
                  <a:lnTo>
                    <a:pt x="2688" y="69129"/>
                  </a:lnTo>
                  <a:lnTo>
                    <a:pt x="10910" y="83290"/>
                  </a:lnTo>
                  <a:lnTo>
                    <a:pt x="18077" y="90654"/>
                  </a:lnTo>
                  <a:lnTo>
                    <a:pt x="42445" y="102233"/>
                  </a:lnTo>
                  <a:lnTo>
                    <a:pt x="97514" y="115344"/>
                  </a:lnTo>
                  <a:lnTo>
                    <a:pt x="122619" y="1169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B12E2A-0A4D-49AC-8C41-3B82E3C70640}"/>
                </a:ext>
              </a:extLst>
            </p:cNvPr>
            <p:cNvSpPr/>
            <p:nvPr/>
          </p:nvSpPr>
          <p:spPr>
            <a:xfrm>
              <a:off x="3828795" y="2706469"/>
              <a:ext cx="21481" cy="64441"/>
            </a:xfrm>
            <a:custGeom>
              <a:avLst/>
              <a:gdLst/>
              <a:ahLst/>
              <a:cxnLst/>
              <a:rect l="0" t="0" r="0" b="0"/>
              <a:pathLst>
                <a:path w="21481" h="64441">
                  <a:moveTo>
                    <a:pt x="0" y="0"/>
                  </a:moveTo>
                  <a:lnTo>
                    <a:pt x="7978" y="13458"/>
                  </a:lnTo>
                  <a:lnTo>
                    <a:pt x="21480" y="644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7D0512-08F9-453E-AB77-E80BAEF8CEDC}"/>
                </a:ext>
              </a:extLst>
            </p:cNvPr>
            <p:cNvSpPr/>
            <p:nvPr/>
          </p:nvSpPr>
          <p:spPr>
            <a:xfrm>
              <a:off x="3844905" y="2577590"/>
              <a:ext cx="5371" cy="10741"/>
            </a:xfrm>
            <a:custGeom>
              <a:avLst/>
              <a:gdLst/>
              <a:ahLst/>
              <a:cxnLst/>
              <a:rect l="0" t="0" r="0" b="0"/>
              <a:pathLst>
                <a:path w="5371" h="10741">
                  <a:moveTo>
                    <a:pt x="0" y="10740"/>
                  </a:moveTo>
                  <a:lnTo>
                    <a:pt x="537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0571B6-06AB-4034-BD36-258C072D3ED7}"/>
                </a:ext>
              </a:extLst>
            </p:cNvPr>
            <p:cNvSpPr/>
            <p:nvPr/>
          </p:nvSpPr>
          <p:spPr>
            <a:xfrm>
              <a:off x="4018630" y="2587538"/>
              <a:ext cx="132365" cy="156522"/>
            </a:xfrm>
            <a:custGeom>
              <a:avLst/>
              <a:gdLst/>
              <a:ahLst/>
              <a:cxnLst/>
              <a:rect l="0" t="0" r="0" b="0"/>
              <a:pathLst>
                <a:path w="132365" h="156522">
                  <a:moveTo>
                    <a:pt x="41074" y="156521"/>
                  </a:moveTo>
                  <a:lnTo>
                    <a:pt x="27277" y="94706"/>
                  </a:lnTo>
                  <a:lnTo>
                    <a:pt x="4478" y="36122"/>
                  </a:lnTo>
                  <a:lnTo>
                    <a:pt x="0" y="14973"/>
                  </a:lnTo>
                  <a:lnTo>
                    <a:pt x="1161" y="9649"/>
                  </a:lnTo>
                  <a:lnTo>
                    <a:pt x="3726" y="5503"/>
                  </a:lnTo>
                  <a:lnTo>
                    <a:pt x="7225" y="2143"/>
                  </a:lnTo>
                  <a:lnTo>
                    <a:pt x="19069" y="0"/>
                  </a:lnTo>
                  <a:lnTo>
                    <a:pt x="44101" y="3739"/>
                  </a:lnTo>
                  <a:lnTo>
                    <a:pt x="105174" y="23800"/>
                  </a:lnTo>
                  <a:lnTo>
                    <a:pt x="119932" y="30282"/>
                  </a:lnTo>
                  <a:lnTo>
                    <a:pt x="132364" y="330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FE7A442-F671-4CB7-8945-4FADD7A23CAE}"/>
                </a:ext>
              </a:extLst>
            </p:cNvPr>
            <p:cNvSpPr/>
            <p:nvPr/>
          </p:nvSpPr>
          <p:spPr>
            <a:xfrm>
              <a:off x="2131882" y="2797759"/>
              <a:ext cx="2341311" cy="220170"/>
            </a:xfrm>
            <a:custGeom>
              <a:avLst/>
              <a:gdLst/>
              <a:ahLst/>
              <a:cxnLst/>
              <a:rect l="0" t="0" r="0" b="0"/>
              <a:pathLst>
                <a:path w="2341311" h="220170">
                  <a:moveTo>
                    <a:pt x="2341310" y="0"/>
                  </a:moveTo>
                  <a:lnTo>
                    <a:pt x="2278412" y="9288"/>
                  </a:lnTo>
                  <a:lnTo>
                    <a:pt x="2215874" y="12204"/>
                  </a:lnTo>
                  <a:lnTo>
                    <a:pt x="2154301" y="15595"/>
                  </a:lnTo>
                  <a:lnTo>
                    <a:pt x="2099140" y="17599"/>
                  </a:lnTo>
                  <a:lnTo>
                    <a:pt x="2036577" y="20713"/>
                  </a:lnTo>
                  <a:lnTo>
                    <a:pt x="1987293" y="24104"/>
                  </a:lnTo>
                  <a:lnTo>
                    <a:pt x="1938681" y="26036"/>
                  </a:lnTo>
                  <a:lnTo>
                    <a:pt x="1887417" y="26609"/>
                  </a:lnTo>
                  <a:lnTo>
                    <a:pt x="1831588" y="29629"/>
                  </a:lnTo>
                  <a:lnTo>
                    <a:pt x="1776329" y="34303"/>
                  </a:lnTo>
                  <a:lnTo>
                    <a:pt x="1719317" y="39467"/>
                  </a:lnTo>
                  <a:lnTo>
                    <a:pt x="1658006" y="44775"/>
                  </a:lnTo>
                  <a:lnTo>
                    <a:pt x="1597344" y="47277"/>
                  </a:lnTo>
                  <a:lnTo>
                    <a:pt x="1537802" y="50868"/>
                  </a:lnTo>
                  <a:lnTo>
                    <a:pt x="1475742" y="52861"/>
                  </a:lnTo>
                  <a:lnTo>
                    <a:pt x="1414858" y="56302"/>
                  </a:lnTo>
                  <a:lnTo>
                    <a:pt x="1352400" y="58249"/>
                  </a:lnTo>
                  <a:lnTo>
                    <a:pt x="1291398" y="61678"/>
                  </a:lnTo>
                  <a:lnTo>
                    <a:pt x="1228905" y="63621"/>
                  </a:lnTo>
                  <a:lnTo>
                    <a:pt x="1186401" y="65667"/>
                  </a:lnTo>
                  <a:lnTo>
                    <a:pt x="1123808" y="70173"/>
                  </a:lnTo>
                  <a:lnTo>
                    <a:pt x="1060513" y="75287"/>
                  </a:lnTo>
                  <a:lnTo>
                    <a:pt x="1016093" y="78807"/>
                  </a:lnTo>
                  <a:lnTo>
                    <a:pt x="972485" y="82361"/>
                  </a:lnTo>
                  <a:lnTo>
                    <a:pt x="929237" y="85929"/>
                  </a:lnTo>
                  <a:lnTo>
                    <a:pt x="881375" y="89504"/>
                  </a:lnTo>
                  <a:lnTo>
                    <a:pt x="820326" y="93081"/>
                  </a:lnTo>
                  <a:lnTo>
                    <a:pt x="764553" y="96661"/>
                  </a:lnTo>
                  <a:lnTo>
                    <a:pt x="715103" y="100240"/>
                  </a:lnTo>
                  <a:lnTo>
                    <a:pt x="671247" y="103820"/>
                  </a:lnTo>
                  <a:lnTo>
                    <a:pt x="628287" y="108991"/>
                  </a:lnTo>
                  <a:lnTo>
                    <a:pt x="585328" y="114670"/>
                  </a:lnTo>
                  <a:lnTo>
                    <a:pt x="542367" y="119183"/>
                  </a:lnTo>
                  <a:lnTo>
                    <a:pt x="499407" y="126360"/>
                  </a:lnTo>
                  <a:lnTo>
                    <a:pt x="456448" y="134920"/>
                  </a:lnTo>
                  <a:lnTo>
                    <a:pt x="413488" y="142702"/>
                  </a:lnTo>
                  <a:lnTo>
                    <a:pt x="370528" y="150138"/>
                  </a:lnTo>
                  <a:lnTo>
                    <a:pt x="307680" y="161034"/>
                  </a:lnTo>
                  <a:lnTo>
                    <a:pt x="249081" y="171820"/>
                  </a:lnTo>
                  <a:lnTo>
                    <a:pt x="193930" y="180982"/>
                  </a:lnTo>
                  <a:lnTo>
                    <a:pt x="141391" y="189067"/>
                  </a:lnTo>
                  <a:lnTo>
                    <a:pt x="81231" y="202490"/>
                  </a:lnTo>
                  <a:lnTo>
                    <a:pt x="22799" y="214357"/>
                  </a:lnTo>
                  <a:lnTo>
                    <a:pt x="0" y="2201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8BA2241-279B-4B2B-A3A3-1C1A160443EB}"/>
                </a:ext>
              </a:extLst>
            </p:cNvPr>
            <p:cNvSpPr/>
            <p:nvPr/>
          </p:nvSpPr>
          <p:spPr>
            <a:xfrm>
              <a:off x="2434049" y="3087738"/>
              <a:ext cx="268161" cy="283234"/>
            </a:xfrm>
            <a:custGeom>
              <a:avLst/>
              <a:gdLst/>
              <a:ahLst/>
              <a:cxnLst/>
              <a:rect l="0" t="0" r="0" b="0"/>
              <a:pathLst>
                <a:path w="268161" h="283234">
                  <a:moveTo>
                    <a:pt x="191871" y="26850"/>
                  </a:moveTo>
                  <a:lnTo>
                    <a:pt x="183318" y="21148"/>
                  </a:lnTo>
                  <a:lnTo>
                    <a:pt x="172755" y="19940"/>
                  </a:lnTo>
                  <a:lnTo>
                    <a:pt x="159509" y="22585"/>
                  </a:lnTo>
                  <a:lnTo>
                    <a:pt x="97213" y="56045"/>
                  </a:lnTo>
                  <a:lnTo>
                    <a:pt x="52329" y="94978"/>
                  </a:lnTo>
                  <a:lnTo>
                    <a:pt x="15924" y="146986"/>
                  </a:lnTo>
                  <a:lnTo>
                    <a:pt x="3442" y="178333"/>
                  </a:lnTo>
                  <a:lnTo>
                    <a:pt x="0" y="200282"/>
                  </a:lnTo>
                  <a:lnTo>
                    <a:pt x="1832" y="219050"/>
                  </a:lnTo>
                  <a:lnTo>
                    <a:pt x="9004" y="238798"/>
                  </a:lnTo>
                  <a:lnTo>
                    <a:pt x="18511" y="249531"/>
                  </a:lnTo>
                  <a:lnTo>
                    <a:pt x="43587" y="269316"/>
                  </a:lnTo>
                  <a:lnTo>
                    <a:pt x="76030" y="280665"/>
                  </a:lnTo>
                  <a:lnTo>
                    <a:pt x="108549" y="283233"/>
                  </a:lnTo>
                  <a:lnTo>
                    <a:pt x="142109" y="277022"/>
                  </a:lnTo>
                  <a:lnTo>
                    <a:pt x="182246" y="260451"/>
                  </a:lnTo>
                  <a:lnTo>
                    <a:pt x="233918" y="220064"/>
                  </a:lnTo>
                  <a:lnTo>
                    <a:pt x="259496" y="180466"/>
                  </a:lnTo>
                  <a:lnTo>
                    <a:pt x="267663" y="159213"/>
                  </a:lnTo>
                  <a:lnTo>
                    <a:pt x="268160" y="137801"/>
                  </a:lnTo>
                  <a:lnTo>
                    <a:pt x="259764" y="102026"/>
                  </a:lnTo>
                  <a:lnTo>
                    <a:pt x="240032" y="62251"/>
                  </a:lnTo>
                  <a:lnTo>
                    <a:pt x="194625" y="13027"/>
                  </a:lnTo>
                  <a:lnTo>
                    <a:pt x="17576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9E53C25-2A87-4974-84EA-2B26FAA652DB}"/>
                </a:ext>
              </a:extLst>
            </p:cNvPr>
            <p:cNvSpPr/>
            <p:nvPr/>
          </p:nvSpPr>
          <p:spPr>
            <a:xfrm>
              <a:off x="2899789" y="2937378"/>
              <a:ext cx="102030" cy="461820"/>
            </a:xfrm>
            <a:custGeom>
              <a:avLst/>
              <a:gdLst/>
              <a:ahLst/>
              <a:cxnLst/>
              <a:rect l="0" t="0" r="0" b="0"/>
              <a:pathLst>
                <a:path w="102030" h="461820">
                  <a:moveTo>
                    <a:pt x="0" y="0"/>
                  </a:moveTo>
                  <a:lnTo>
                    <a:pt x="13785" y="56943"/>
                  </a:lnTo>
                  <a:lnTo>
                    <a:pt x="20192" y="113605"/>
                  </a:lnTo>
                  <a:lnTo>
                    <a:pt x="28706" y="166580"/>
                  </a:lnTo>
                  <a:lnTo>
                    <a:pt x="41849" y="224434"/>
                  </a:lnTo>
                  <a:lnTo>
                    <a:pt x="52360" y="282188"/>
                  </a:lnTo>
                  <a:lnTo>
                    <a:pt x="71199" y="343420"/>
                  </a:lnTo>
                  <a:lnTo>
                    <a:pt x="90042" y="406408"/>
                  </a:lnTo>
                  <a:lnTo>
                    <a:pt x="102029" y="4618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AE721D3-D6EA-4E4E-B880-4EC6797F8BA8}"/>
                </a:ext>
              </a:extLst>
            </p:cNvPr>
            <p:cNvSpPr/>
            <p:nvPr/>
          </p:nvSpPr>
          <p:spPr>
            <a:xfrm>
              <a:off x="3134626" y="2883679"/>
              <a:ext cx="243796" cy="437694"/>
            </a:xfrm>
            <a:custGeom>
              <a:avLst/>
              <a:gdLst/>
              <a:ahLst/>
              <a:cxnLst/>
              <a:rect l="0" t="0" r="0" b="0"/>
              <a:pathLst>
                <a:path w="243796" h="437694">
                  <a:moveTo>
                    <a:pt x="167911" y="0"/>
                  </a:moveTo>
                  <a:lnTo>
                    <a:pt x="145105" y="5701"/>
                  </a:lnTo>
                  <a:lnTo>
                    <a:pt x="138387" y="10364"/>
                  </a:lnTo>
                  <a:lnTo>
                    <a:pt x="133908" y="16456"/>
                  </a:lnTo>
                  <a:lnTo>
                    <a:pt x="129529" y="29987"/>
                  </a:lnTo>
                  <a:lnTo>
                    <a:pt x="132950" y="64477"/>
                  </a:lnTo>
                  <a:lnTo>
                    <a:pt x="144690" y="124821"/>
                  </a:lnTo>
                  <a:lnTo>
                    <a:pt x="159672" y="184374"/>
                  </a:lnTo>
                  <a:lnTo>
                    <a:pt x="180504" y="242889"/>
                  </a:lnTo>
                  <a:lnTo>
                    <a:pt x="201329" y="300184"/>
                  </a:lnTo>
                  <a:lnTo>
                    <a:pt x="225228" y="358875"/>
                  </a:lnTo>
                  <a:lnTo>
                    <a:pt x="241542" y="379122"/>
                  </a:lnTo>
                  <a:lnTo>
                    <a:pt x="243251" y="379837"/>
                  </a:lnTo>
                  <a:lnTo>
                    <a:pt x="243795" y="378525"/>
                  </a:lnTo>
                  <a:lnTo>
                    <a:pt x="243560" y="375859"/>
                  </a:lnTo>
                  <a:lnTo>
                    <a:pt x="223020" y="344555"/>
                  </a:lnTo>
                  <a:lnTo>
                    <a:pt x="186717" y="318478"/>
                  </a:lnTo>
                  <a:lnTo>
                    <a:pt x="175871" y="314578"/>
                  </a:lnTo>
                  <a:lnTo>
                    <a:pt x="120768" y="303842"/>
                  </a:lnTo>
                  <a:lnTo>
                    <a:pt x="57902" y="313524"/>
                  </a:lnTo>
                  <a:lnTo>
                    <a:pt x="34803" y="324750"/>
                  </a:lnTo>
                  <a:lnTo>
                    <a:pt x="14358" y="341989"/>
                  </a:lnTo>
                  <a:lnTo>
                    <a:pt x="6197" y="355509"/>
                  </a:lnTo>
                  <a:lnTo>
                    <a:pt x="0" y="373702"/>
                  </a:lnTo>
                  <a:lnTo>
                    <a:pt x="1000" y="387253"/>
                  </a:lnTo>
                  <a:lnTo>
                    <a:pt x="6019" y="400038"/>
                  </a:lnTo>
                  <a:lnTo>
                    <a:pt x="14216" y="409698"/>
                  </a:lnTo>
                  <a:lnTo>
                    <a:pt x="45731" y="425026"/>
                  </a:lnTo>
                  <a:lnTo>
                    <a:pt x="77768" y="432827"/>
                  </a:lnTo>
                  <a:lnTo>
                    <a:pt x="139338" y="437693"/>
                  </a:lnTo>
                  <a:lnTo>
                    <a:pt x="201317" y="435311"/>
                  </a:lnTo>
                  <a:lnTo>
                    <a:pt x="221611" y="4349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344687-F626-44DC-A375-0B04B9AAF4A4}"/>
                </a:ext>
              </a:extLst>
            </p:cNvPr>
            <p:cNvSpPr/>
            <p:nvPr/>
          </p:nvSpPr>
          <p:spPr>
            <a:xfrm>
              <a:off x="3664545" y="3052139"/>
              <a:ext cx="213939" cy="223549"/>
            </a:xfrm>
            <a:custGeom>
              <a:avLst/>
              <a:gdLst/>
              <a:ahLst/>
              <a:cxnLst/>
              <a:rect l="0" t="0" r="0" b="0"/>
              <a:pathLst>
                <a:path w="213939" h="223549">
                  <a:moveTo>
                    <a:pt x="201840" y="40969"/>
                  </a:moveTo>
                  <a:lnTo>
                    <a:pt x="209817" y="31798"/>
                  </a:lnTo>
                  <a:lnTo>
                    <a:pt x="213938" y="23170"/>
                  </a:lnTo>
                  <a:lnTo>
                    <a:pt x="213485" y="18363"/>
                  </a:lnTo>
                  <a:lnTo>
                    <a:pt x="208209" y="8249"/>
                  </a:lnTo>
                  <a:lnTo>
                    <a:pt x="203102" y="4835"/>
                  </a:lnTo>
                  <a:lnTo>
                    <a:pt x="182259" y="31"/>
                  </a:lnTo>
                  <a:lnTo>
                    <a:pt x="155123" y="0"/>
                  </a:lnTo>
                  <a:lnTo>
                    <a:pt x="92752" y="20012"/>
                  </a:lnTo>
                  <a:lnTo>
                    <a:pt x="58042" y="38055"/>
                  </a:lnTo>
                  <a:lnTo>
                    <a:pt x="20922" y="73333"/>
                  </a:lnTo>
                  <a:lnTo>
                    <a:pt x="5269" y="94697"/>
                  </a:lnTo>
                  <a:lnTo>
                    <a:pt x="0" y="122190"/>
                  </a:lnTo>
                  <a:lnTo>
                    <a:pt x="1289" y="145385"/>
                  </a:lnTo>
                  <a:lnTo>
                    <a:pt x="8300" y="163594"/>
                  </a:lnTo>
                  <a:lnTo>
                    <a:pt x="17936" y="177475"/>
                  </a:lnTo>
                  <a:lnTo>
                    <a:pt x="47114" y="196524"/>
                  </a:lnTo>
                  <a:lnTo>
                    <a:pt x="86926" y="213978"/>
                  </a:lnTo>
                  <a:lnTo>
                    <a:pt x="126660" y="2235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8F6EFA3-DD13-4D2E-80D8-66945273ABAF}"/>
                </a:ext>
              </a:extLst>
            </p:cNvPr>
            <p:cNvSpPr/>
            <p:nvPr/>
          </p:nvSpPr>
          <p:spPr>
            <a:xfrm>
              <a:off x="4022114" y="3173657"/>
              <a:ext cx="10741" cy="80551"/>
            </a:xfrm>
            <a:custGeom>
              <a:avLst/>
              <a:gdLst/>
              <a:ahLst/>
              <a:cxnLst/>
              <a:rect l="0" t="0" r="0" b="0"/>
              <a:pathLst>
                <a:path w="10741" h="80551">
                  <a:moveTo>
                    <a:pt x="0" y="0"/>
                  </a:moveTo>
                  <a:lnTo>
                    <a:pt x="2851" y="52791"/>
                  </a:lnTo>
                  <a:lnTo>
                    <a:pt x="10740" y="805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0111FE4-C701-4F04-91CA-CEE028C2BBDD}"/>
                </a:ext>
              </a:extLst>
            </p:cNvPr>
            <p:cNvSpPr/>
            <p:nvPr/>
          </p:nvSpPr>
          <p:spPr>
            <a:xfrm>
              <a:off x="4048964" y="2899789"/>
              <a:ext cx="1" cy="10741"/>
            </a:xfrm>
            <a:custGeom>
              <a:avLst/>
              <a:gdLst/>
              <a:ahLst/>
              <a:cxnLst/>
              <a:rect l="0" t="0" r="0" b="0"/>
              <a:pathLst>
                <a:path w="1" h="10741">
                  <a:moveTo>
                    <a:pt x="0" y="1074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F4C14E-2366-45D3-AE3D-AB159C23E948}"/>
                </a:ext>
              </a:extLst>
            </p:cNvPr>
            <p:cNvSpPr/>
            <p:nvPr/>
          </p:nvSpPr>
          <p:spPr>
            <a:xfrm>
              <a:off x="4192995" y="3051091"/>
              <a:ext cx="242609" cy="208487"/>
            </a:xfrm>
            <a:custGeom>
              <a:avLst/>
              <a:gdLst/>
              <a:ahLst/>
              <a:cxnLst/>
              <a:rect l="0" t="0" r="0" b="0"/>
              <a:pathLst>
                <a:path w="242609" h="208487">
                  <a:moveTo>
                    <a:pt x="81508" y="208486"/>
                  </a:moveTo>
                  <a:lnTo>
                    <a:pt x="71752" y="176732"/>
                  </a:lnTo>
                  <a:lnTo>
                    <a:pt x="61107" y="157420"/>
                  </a:lnTo>
                  <a:lnTo>
                    <a:pt x="39754" y="95747"/>
                  </a:lnTo>
                  <a:lnTo>
                    <a:pt x="7344" y="33796"/>
                  </a:lnTo>
                  <a:lnTo>
                    <a:pt x="0" y="15913"/>
                  </a:lnTo>
                  <a:lnTo>
                    <a:pt x="320" y="11488"/>
                  </a:lnTo>
                  <a:lnTo>
                    <a:pt x="2323" y="7940"/>
                  </a:lnTo>
                  <a:lnTo>
                    <a:pt x="5448" y="4979"/>
                  </a:lnTo>
                  <a:lnTo>
                    <a:pt x="16876" y="1689"/>
                  </a:lnTo>
                  <a:lnTo>
                    <a:pt x="52843" y="0"/>
                  </a:lnTo>
                  <a:lnTo>
                    <a:pt x="110147" y="8843"/>
                  </a:lnTo>
                  <a:lnTo>
                    <a:pt x="168831" y="18304"/>
                  </a:lnTo>
                  <a:lnTo>
                    <a:pt x="228203" y="25073"/>
                  </a:lnTo>
                  <a:lnTo>
                    <a:pt x="242608" y="2590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DC5670-590B-440D-8086-AAC0F1F41289}"/>
              </a:ext>
            </a:extLst>
          </p:cNvPr>
          <p:cNvGrpSpPr/>
          <p:nvPr/>
        </p:nvGrpSpPr>
        <p:grpSpPr>
          <a:xfrm>
            <a:off x="3319033" y="4424862"/>
            <a:ext cx="1240080" cy="601439"/>
            <a:chOff x="3319033" y="4424862"/>
            <a:chExt cx="1240080" cy="60143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AF83278-166D-4DFF-93AB-2C930B3AA8D1}"/>
                </a:ext>
              </a:extLst>
            </p:cNvPr>
            <p:cNvSpPr/>
            <p:nvPr/>
          </p:nvSpPr>
          <p:spPr>
            <a:xfrm>
              <a:off x="3319033" y="4521522"/>
              <a:ext cx="257374" cy="240583"/>
            </a:xfrm>
            <a:custGeom>
              <a:avLst/>
              <a:gdLst/>
              <a:ahLst/>
              <a:cxnLst/>
              <a:rect l="0" t="0" r="0" b="0"/>
              <a:pathLst>
                <a:path w="257374" h="240583">
                  <a:moveTo>
                    <a:pt x="53314" y="0"/>
                  </a:moveTo>
                  <a:lnTo>
                    <a:pt x="37162" y="56675"/>
                  </a:lnTo>
                  <a:lnTo>
                    <a:pt x="30230" y="78248"/>
                  </a:lnTo>
                  <a:lnTo>
                    <a:pt x="4006" y="138833"/>
                  </a:lnTo>
                  <a:lnTo>
                    <a:pt x="0" y="179245"/>
                  </a:lnTo>
                  <a:lnTo>
                    <a:pt x="1661" y="185130"/>
                  </a:lnTo>
                  <a:lnTo>
                    <a:pt x="8281" y="194851"/>
                  </a:lnTo>
                  <a:lnTo>
                    <a:pt x="39673" y="216370"/>
                  </a:lnTo>
                  <a:lnTo>
                    <a:pt x="100458" y="236244"/>
                  </a:lnTo>
                  <a:lnTo>
                    <a:pt x="125740" y="240582"/>
                  </a:lnTo>
                  <a:lnTo>
                    <a:pt x="167731" y="239917"/>
                  </a:lnTo>
                  <a:lnTo>
                    <a:pt x="230237" y="223719"/>
                  </a:lnTo>
                  <a:lnTo>
                    <a:pt x="247063" y="212893"/>
                  </a:lnTo>
                  <a:lnTo>
                    <a:pt x="257373" y="2040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FF0A28-74AC-431C-92FF-FC74882798CF}"/>
                </a:ext>
              </a:extLst>
            </p:cNvPr>
            <p:cNvSpPr/>
            <p:nvPr/>
          </p:nvSpPr>
          <p:spPr>
            <a:xfrm>
              <a:off x="3533448" y="4424862"/>
              <a:ext cx="64439" cy="601439"/>
            </a:xfrm>
            <a:custGeom>
              <a:avLst/>
              <a:gdLst/>
              <a:ahLst/>
              <a:cxnLst/>
              <a:rect l="0" t="0" r="0" b="0"/>
              <a:pathLst>
                <a:path w="64439" h="601439">
                  <a:moveTo>
                    <a:pt x="32218" y="0"/>
                  </a:moveTo>
                  <a:lnTo>
                    <a:pt x="12367" y="57178"/>
                  </a:lnTo>
                  <a:lnTo>
                    <a:pt x="4193" y="79923"/>
                  </a:lnTo>
                  <a:lnTo>
                    <a:pt x="367" y="136346"/>
                  </a:lnTo>
                  <a:lnTo>
                    <a:pt x="47" y="191076"/>
                  </a:lnTo>
                  <a:lnTo>
                    <a:pt x="5" y="249907"/>
                  </a:lnTo>
                  <a:lnTo>
                    <a:pt x="0" y="302019"/>
                  </a:lnTo>
                  <a:lnTo>
                    <a:pt x="5840" y="363503"/>
                  </a:lnTo>
                  <a:lnTo>
                    <a:pt x="14380" y="419237"/>
                  </a:lnTo>
                  <a:lnTo>
                    <a:pt x="23276" y="474303"/>
                  </a:lnTo>
                  <a:lnTo>
                    <a:pt x="34617" y="534394"/>
                  </a:lnTo>
                  <a:lnTo>
                    <a:pt x="52923" y="584982"/>
                  </a:lnTo>
                  <a:lnTo>
                    <a:pt x="64438" y="6014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037EEBE-F4D8-483C-85B8-65607A87A61D}"/>
                </a:ext>
              </a:extLst>
            </p:cNvPr>
            <p:cNvSpPr/>
            <p:nvPr/>
          </p:nvSpPr>
          <p:spPr>
            <a:xfrm>
              <a:off x="3739212" y="4480630"/>
              <a:ext cx="318428" cy="448445"/>
            </a:xfrm>
            <a:custGeom>
              <a:avLst/>
              <a:gdLst/>
              <a:ahLst/>
              <a:cxnLst/>
              <a:rect l="0" t="0" r="0" b="0"/>
              <a:pathLst>
                <a:path w="318428" h="448445">
                  <a:moveTo>
                    <a:pt x="218462" y="24782"/>
                  </a:moveTo>
                  <a:lnTo>
                    <a:pt x="184321" y="10751"/>
                  </a:lnTo>
                  <a:lnTo>
                    <a:pt x="122842" y="344"/>
                  </a:lnTo>
                  <a:lnTo>
                    <a:pt x="83821" y="0"/>
                  </a:lnTo>
                  <a:lnTo>
                    <a:pt x="52645" y="8351"/>
                  </a:lnTo>
                  <a:lnTo>
                    <a:pt x="32298" y="20908"/>
                  </a:lnTo>
                  <a:lnTo>
                    <a:pt x="17783" y="35966"/>
                  </a:lnTo>
                  <a:lnTo>
                    <a:pt x="8776" y="51764"/>
                  </a:lnTo>
                  <a:lnTo>
                    <a:pt x="272" y="111239"/>
                  </a:lnTo>
                  <a:lnTo>
                    <a:pt x="0" y="171886"/>
                  </a:lnTo>
                  <a:lnTo>
                    <a:pt x="3229" y="183838"/>
                  </a:lnTo>
                  <a:lnTo>
                    <a:pt x="8641" y="193128"/>
                  </a:lnTo>
                  <a:lnTo>
                    <a:pt x="18207" y="199644"/>
                  </a:lnTo>
                  <a:lnTo>
                    <a:pt x="31010" y="203931"/>
                  </a:lnTo>
                  <a:lnTo>
                    <a:pt x="83488" y="206464"/>
                  </a:lnTo>
                  <a:lnTo>
                    <a:pt x="143223" y="193568"/>
                  </a:lnTo>
                  <a:lnTo>
                    <a:pt x="200214" y="187137"/>
                  </a:lnTo>
                  <a:lnTo>
                    <a:pt x="221608" y="187845"/>
                  </a:lnTo>
                  <a:lnTo>
                    <a:pt x="283195" y="206667"/>
                  </a:lnTo>
                  <a:lnTo>
                    <a:pt x="293573" y="214809"/>
                  </a:lnTo>
                  <a:lnTo>
                    <a:pt x="307948" y="240324"/>
                  </a:lnTo>
                  <a:lnTo>
                    <a:pt x="318427" y="289784"/>
                  </a:lnTo>
                  <a:lnTo>
                    <a:pt x="315747" y="343196"/>
                  </a:lnTo>
                  <a:lnTo>
                    <a:pt x="300530" y="388040"/>
                  </a:lnTo>
                  <a:lnTo>
                    <a:pt x="287865" y="409454"/>
                  </a:lnTo>
                  <a:lnTo>
                    <a:pt x="271021" y="425352"/>
                  </a:lnTo>
                  <a:lnTo>
                    <a:pt x="233909" y="444712"/>
                  </a:lnTo>
                  <a:lnTo>
                    <a:pt x="191688" y="448444"/>
                  </a:lnTo>
                  <a:lnTo>
                    <a:pt x="144979" y="436862"/>
                  </a:lnTo>
                  <a:lnTo>
                    <a:pt x="105510" y="415449"/>
                  </a:lnTo>
                  <a:lnTo>
                    <a:pt x="78843" y="3899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5AA1CEB-7583-429F-95C1-76B59DCC9EA4}"/>
                </a:ext>
              </a:extLst>
            </p:cNvPr>
            <p:cNvSpPr/>
            <p:nvPr/>
          </p:nvSpPr>
          <p:spPr>
            <a:xfrm>
              <a:off x="4210064" y="4451712"/>
              <a:ext cx="91290" cy="434970"/>
            </a:xfrm>
            <a:custGeom>
              <a:avLst/>
              <a:gdLst/>
              <a:ahLst/>
              <a:cxnLst/>
              <a:rect l="0" t="0" r="0" b="0"/>
              <a:pathLst>
                <a:path w="91290" h="434970">
                  <a:moveTo>
                    <a:pt x="0" y="0"/>
                  </a:moveTo>
                  <a:lnTo>
                    <a:pt x="20778" y="61938"/>
                  </a:lnTo>
                  <a:lnTo>
                    <a:pt x="29340" y="90310"/>
                  </a:lnTo>
                  <a:lnTo>
                    <a:pt x="36850" y="145329"/>
                  </a:lnTo>
                  <a:lnTo>
                    <a:pt x="51452" y="204043"/>
                  </a:lnTo>
                  <a:lnTo>
                    <a:pt x="62609" y="263082"/>
                  </a:lnTo>
                  <a:lnTo>
                    <a:pt x="72789" y="318458"/>
                  </a:lnTo>
                  <a:lnTo>
                    <a:pt x="76630" y="375418"/>
                  </a:lnTo>
                  <a:lnTo>
                    <a:pt x="91289" y="4349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CB9FAFE-8938-4DD7-A989-3DC1AAA4FD7D}"/>
                </a:ext>
              </a:extLst>
            </p:cNvPr>
            <p:cNvSpPr/>
            <p:nvPr/>
          </p:nvSpPr>
          <p:spPr>
            <a:xfrm>
              <a:off x="4318886" y="4632488"/>
              <a:ext cx="240227" cy="313263"/>
            </a:xfrm>
            <a:custGeom>
              <a:avLst/>
              <a:gdLst/>
              <a:ahLst/>
              <a:cxnLst/>
              <a:rect l="0" t="0" r="0" b="0"/>
              <a:pathLst>
                <a:path w="240227" h="313263">
                  <a:moveTo>
                    <a:pt x="132826" y="23284"/>
                  </a:moveTo>
                  <a:lnTo>
                    <a:pt x="123059" y="14709"/>
                  </a:lnTo>
                  <a:lnTo>
                    <a:pt x="105337" y="5561"/>
                  </a:lnTo>
                  <a:lnTo>
                    <a:pt x="80860" y="0"/>
                  </a:lnTo>
                  <a:lnTo>
                    <a:pt x="38870" y="4299"/>
                  </a:lnTo>
                  <a:lnTo>
                    <a:pt x="23709" y="12023"/>
                  </a:lnTo>
                  <a:lnTo>
                    <a:pt x="11659" y="24721"/>
                  </a:lnTo>
                  <a:lnTo>
                    <a:pt x="3381" y="45521"/>
                  </a:lnTo>
                  <a:lnTo>
                    <a:pt x="0" y="67727"/>
                  </a:lnTo>
                  <a:lnTo>
                    <a:pt x="1849" y="86572"/>
                  </a:lnTo>
                  <a:lnTo>
                    <a:pt x="9028" y="109194"/>
                  </a:lnTo>
                  <a:lnTo>
                    <a:pt x="51590" y="165295"/>
                  </a:lnTo>
                  <a:lnTo>
                    <a:pt x="106341" y="214756"/>
                  </a:lnTo>
                  <a:lnTo>
                    <a:pt x="161938" y="262587"/>
                  </a:lnTo>
                  <a:lnTo>
                    <a:pt x="221714" y="304207"/>
                  </a:lnTo>
                  <a:lnTo>
                    <a:pt x="240226" y="3132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949E1D-8F36-4C72-A1BB-E6021CBF382C}"/>
              </a:ext>
            </a:extLst>
          </p:cNvPr>
          <p:cNvGrpSpPr/>
          <p:nvPr/>
        </p:nvGrpSpPr>
        <p:grpSpPr>
          <a:xfrm>
            <a:off x="4784651" y="2696227"/>
            <a:ext cx="268500" cy="176713"/>
            <a:chOff x="4784651" y="2696227"/>
            <a:chExt cx="268500" cy="1767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694524F-1957-41BB-9BCB-2CD82DAB3D6C}"/>
                </a:ext>
              </a:extLst>
            </p:cNvPr>
            <p:cNvSpPr/>
            <p:nvPr/>
          </p:nvSpPr>
          <p:spPr>
            <a:xfrm>
              <a:off x="4784651" y="2857980"/>
              <a:ext cx="171840" cy="14960"/>
            </a:xfrm>
            <a:custGeom>
              <a:avLst/>
              <a:gdLst/>
              <a:ahLst/>
              <a:cxnLst/>
              <a:rect l="0" t="0" r="0" b="0"/>
              <a:pathLst>
                <a:path w="171840" h="14960">
                  <a:moveTo>
                    <a:pt x="0" y="14959"/>
                  </a:moveTo>
                  <a:lnTo>
                    <a:pt x="34230" y="5670"/>
                  </a:lnTo>
                  <a:lnTo>
                    <a:pt x="94462" y="0"/>
                  </a:lnTo>
                  <a:lnTo>
                    <a:pt x="153381" y="3920"/>
                  </a:lnTo>
                  <a:lnTo>
                    <a:pt x="171839" y="42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7C9262-0AF1-4B3C-80DD-FA0FB9D78BC7}"/>
                </a:ext>
              </a:extLst>
            </p:cNvPr>
            <p:cNvSpPr/>
            <p:nvPr/>
          </p:nvSpPr>
          <p:spPr>
            <a:xfrm>
              <a:off x="4843721" y="2696227"/>
              <a:ext cx="209430" cy="26353"/>
            </a:xfrm>
            <a:custGeom>
              <a:avLst/>
              <a:gdLst/>
              <a:ahLst/>
              <a:cxnLst/>
              <a:rect l="0" t="0" r="0" b="0"/>
              <a:pathLst>
                <a:path w="209430" h="26353">
                  <a:moveTo>
                    <a:pt x="0" y="4872"/>
                  </a:moveTo>
                  <a:lnTo>
                    <a:pt x="55553" y="0"/>
                  </a:lnTo>
                  <a:lnTo>
                    <a:pt x="105932" y="1192"/>
                  </a:lnTo>
                  <a:lnTo>
                    <a:pt x="146742" y="8555"/>
                  </a:lnTo>
                  <a:lnTo>
                    <a:pt x="209429" y="263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28E838A-2CD1-4B22-9264-901657B1F10C}"/>
              </a:ext>
            </a:extLst>
          </p:cNvPr>
          <p:cNvGrpSpPr/>
          <p:nvPr/>
        </p:nvGrpSpPr>
        <p:grpSpPr>
          <a:xfrm>
            <a:off x="5536448" y="2199130"/>
            <a:ext cx="2072813" cy="1302097"/>
            <a:chOff x="5536448" y="2199130"/>
            <a:chExt cx="2072813" cy="1302097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7FDA2EA-7303-474B-A9E1-886F02798F46}"/>
                </a:ext>
              </a:extLst>
            </p:cNvPr>
            <p:cNvSpPr/>
            <p:nvPr/>
          </p:nvSpPr>
          <p:spPr>
            <a:xfrm>
              <a:off x="5536448" y="2199130"/>
              <a:ext cx="164404" cy="582520"/>
            </a:xfrm>
            <a:custGeom>
              <a:avLst/>
              <a:gdLst/>
              <a:ahLst/>
              <a:cxnLst/>
              <a:rect l="0" t="0" r="0" b="0"/>
              <a:pathLst>
                <a:path w="164404" h="582520">
                  <a:moveTo>
                    <a:pt x="134250" y="40151"/>
                  </a:moveTo>
                  <a:lnTo>
                    <a:pt x="159495" y="509"/>
                  </a:lnTo>
                  <a:lnTo>
                    <a:pt x="161820" y="0"/>
                  </a:lnTo>
                  <a:lnTo>
                    <a:pt x="163370" y="2047"/>
                  </a:lnTo>
                  <a:lnTo>
                    <a:pt x="164403" y="5798"/>
                  </a:lnTo>
                  <a:lnTo>
                    <a:pt x="153130" y="61565"/>
                  </a:lnTo>
                  <a:lnTo>
                    <a:pt x="130518" y="119221"/>
                  </a:lnTo>
                  <a:lnTo>
                    <a:pt x="105005" y="182175"/>
                  </a:lnTo>
                  <a:lnTo>
                    <a:pt x="79257" y="241328"/>
                  </a:lnTo>
                  <a:lnTo>
                    <a:pt x="58075" y="297413"/>
                  </a:lnTo>
                  <a:lnTo>
                    <a:pt x="42180" y="353136"/>
                  </a:lnTo>
                  <a:lnTo>
                    <a:pt x="29244" y="409577"/>
                  </a:lnTo>
                  <a:lnTo>
                    <a:pt x="17953" y="469606"/>
                  </a:lnTo>
                  <a:lnTo>
                    <a:pt x="5373" y="533008"/>
                  </a:lnTo>
                  <a:lnTo>
                    <a:pt x="0" y="5825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A2AB597-6D60-4AC5-985B-1F6703F67C35}"/>
                </a:ext>
              </a:extLst>
            </p:cNvPr>
            <p:cNvSpPr/>
            <p:nvPr/>
          </p:nvSpPr>
          <p:spPr>
            <a:xfrm>
              <a:off x="5793769" y="2321951"/>
              <a:ext cx="390129" cy="322820"/>
            </a:xfrm>
            <a:custGeom>
              <a:avLst/>
              <a:gdLst/>
              <a:ahLst/>
              <a:cxnLst/>
              <a:rect l="0" t="0" r="0" b="0"/>
              <a:pathLst>
                <a:path w="390129" h="322820">
                  <a:moveTo>
                    <a:pt x="140058" y="13990"/>
                  </a:moveTo>
                  <a:lnTo>
                    <a:pt x="78120" y="60851"/>
                  </a:lnTo>
                  <a:lnTo>
                    <a:pt x="32502" y="122709"/>
                  </a:lnTo>
                  <a:lnTo>
                    <a:pt x="7909" y="178741"/>
                  </a:lnTo>
                  <a:lnTo>
                    <a:pt x="0" y="203684"/>
                  </a:lnTo>
                  <a:lnTo>
                    <a:pt x="262" y="241077"/>
                  </a:lnTo>
                  <a:lnTo>
                    <a:pt x="6087" y="259876"/>
                  </a:lnTo>
                  <a:lnTo>
                    <a:pt x="18222" y="279634"/>
                  </a:lnTo>
                  <a:lnTo>
                    <a:pt x="36005" y="294902"/>
                  </a:lnTo>
                  <a:lnTo>
                    <a:pt x="63992" y="310155"/>
                  </a:lnTo>
                  <a:lnTo>
                    <a:pt x="119522" y="322819"/>
                  </a:lnTo>
                  <a:lnTo>
                    <a:pt x="175253" y="322252"/>
                  </a:lnTo>
                  <a:lnTo>
                    <a:pt x="235282" y="312932"/>
                  </a:lnTo>
                  <a:lnTo>
                    <a:pt x="289631" y="295381"/>
                  </a:lnTo>
                  <a:lnTo>
                    <a:pt x="333767" y="263929"/>
                  </a:lnTo>
                  <a:lnTo>
                    <a:pt x="362337" y="235222"/>
                  </a:lnTo>
                  <a:lnTo>
                    <a:pt x="384622" y="195508"/>
                  </a:lnTo>
                  <a:lnTo>
                    <a:pt x="390128" y="170665"/>
                  </a:lnTo>
                  <a:lnTo>
                    <a:pt x="384769" y="117735"/>
                  </a:lnTo>
                  <a:lnTo>
                    <a:pt x="374062" y="93788"/>
                  </a:lnTo>
                  <a:lnTo>
                    <a:pt x="353214" y="64315"/>
                  </a:lnTo>
                  <a:lnTo>
                    <a:pt x="312999" y="31188"/>
                  </a:lnTo>
                  <a:lnTo>
                    <a:pt x="273464" y="13719"/>
                  </a:lnTo>
                  <a:lnTo>
                    <a:pt x="220496" y="1896"/>
                  </a:lnTo>
                  <a:lnTo>
                    <a:pt x="168483" y="0"/>
                  </a:lnTo>
                  <a:lnTo>
                    <a:pt x="107201" y="10534"/>
                  </a:lnTo>
                  <a:lnTo>
                    <a:pt x="87760" y="18668"/>
                  </a:lnTo>
                  <a:lnTo>
                    <a:pt x="54138" y="462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AB48490-972C-4A8B-8AE6-4FE08E92D26D}"/>
                </a:ext>
              </a:extLst>
            </p:cNvPr>
            <p:cNvSpPr/>
            <p:nvPr/>
          </p:nvSpPr>
          <p:spPr>
            <a:xfrm>
              <a:off x="6271804" y="2296355"/>
              <a:ext cx="237580" cy="304106"/>
            </a:xfrm>
            <a:custGeom>
              <a:avLst/>
              <a:gdLst/>
              <a:ahLst/>
              <a:cxnLst/>
              <a:rect l="0" t="0" r="0" b="0"/>
              <a:pathLst>
                <a:path w="237580" h="304106">
                  <a:moveTo>
                    <a:pt x="5701" y="12736"/>
                  </a:moveTo>
                  <a:lnTo>
                    <a:pt x="0" y="7034"/>
                  </a:lnTo>
                  <a:lnTo>
                    <a:pt x="111" y="4758"/>
                  </a:lnTo>
                  <a:lnTo>
                    <a:pt x="1974" y="2644"/>
                  </a:lnTo>
                  <a:lnTo>
                    <a:pt x="5007" y="638"/>
                  </a:lnTo>
                  <a:lnTo>
                    <a:pt x="13149" y="0"/>
                  </a:lnTo>
                  <a:lnTo>
                    <a:pt x="29388" y="4587"/>
                  </a:lnTo>
                  <a:lnTo>
                    <a:pt x="88238" y="25865"/>
                  </a:lnTo>
                  <a:lnTo>
                    <a:pt x="149942" y="57501"/>
                  </a:lnTo>
                  <a:lnTo>
                    <a:pt x="161098" y="64653"/>
                  </a:lnTo>
                  <a:lnTo>
                    <a:pt x="168841" y="74991"/>
                  </a:lnTo>
                  <a:lnTo>
                    <a:pt x="171741" y="81089"/>
                  </a:lnTo>
                  <a:lnTo>
                    <a:pt x="171781" y="94229"/>
                  </a:lnTo>
                  <a:lnTo>
                    <a:pt x="170120" y="101075"/>
                  </a:lnTo>
                  <a:lnTo>
                    <a:pt x="167224" y="106235"/>
                  </a:lnTo>
                  <a:lnTo>
                    <a:pt x="159232" y="113560"/>
                  </a:lnTo>
                  <a:lnTo>
                    <a:pt x="138920" y="123124"/>
                  </a:lnTo>
                  <a:lnTo>
                    <a:pt x="79603" y="140407"/>
                  </a:lnTo>
                  <a:lnTo>
                    <a:pt x="69175" y="146249"/>
                  </a:lnTo>
                  <a:lnTo>
                    <a:pt x="67707" y="149478"/>
                  </a:lnTo>
                  <a:lnTo>
                    <a:pt x="68518" y="152824"/>
                  </a:lnTo>
                  <a:lnTo>
                    <a:pt x="70849" y="156247"/>
                  </a:lnTo>
                  <a:lnTo>
                    <a:pt x="78213" y="161643"/>
                  </a:lnTo>
                  <a:lnTo>
                    <a:pt x="138505" y="188969"/>
                  </a:lnTo>
                  <a:lnTo>
                    <a:pt x="201391" y="225545"/>
                  </a:lnTo>
                  <a:lnTo>
                    <a:pt x="228872" y="247207"/>
                  </a:lnTo>
                  <a:lnTo>
                    <a:pt x="237168" y="260811"/>
                  </a:lnTo>
                  <a:lnTo>
                    <a:pt x="237579" y="265829"/>
                  </a:lnTo>
                  <a:lnTo>
                    <a:pt x="234853" y="276178"/>
                  </a:lnTo>
                  <a:lnTo>
                    <a:pt x="224891" y="285153"/>
                  </a:lnTo>
                  <a:lnTo>
                    <a:pt x="208729" y="292523"/>
                  </a:lnTo>
                  <a:lnTo>
                    <a:pt x="148647" y="304105"/>
                  </a:lnTo>
                  <a:lnTo>
                    <a:pt x="91101" y="302891"/>
                  </a:lnTo>
                  <a:lnTo>
                    <a:pt x="80881" y="3027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91BDF4-4F94-44A5-B430-0E1849562DC4}"/>
                </a:ext>
              </a:extLst>
            </p:cNvPr>
            <p:cNvSpPr/>
            <p:nvPr/>
          </p:nvSpPr>
          <p:spPr>
            <a:xfrm>
              <a:off x="6588964" y="2593700"/>
              <a:ext cx="21481" cy="3095"/>
            </a:xfrm>
            <a:custGeom>
              <a:avLst/>
              <a:gdLst/>
              <a:ahLst/>
              <a:cxnLst/>
              <a:rect l="0" t="0" r="0" b="0"/>
              <a:pathLst>
                <a:path w="21481" h="3095">
                  <a:moveTo>
                    <a:pt x="21480" y="0"/>
                  </a:moveTo>
                  <a:lnTo>
                    <a:pt x="12928" y="2851"/>
                  </a:lnTo>
                  <a:lnTo>
                    <a:pt x="9812" y="3094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7306F0-0F17-4B2D-AD29-FAB0AFA04940}"/>
                </a:ext>
              </a:extLst>
            </p:cNvPr>
            <p:cNvSpPr/>
            <p:nvPr/>
          </p:nvSpPr>
          <p:spPr>
            <a:xfrm>
              <a:off x="6701734" y="2309499"/>
              <a:ext cx="273869" cy="359382"/>
            </a:xfrm>
            <a:custGeom>
              <a:avLst/>
              <a:gdLst/>
              <a:ahLst/>
              <a:cxnLst/>
              <a:rect l="0" t="0" r="0" b="0"/>
              <a:pathLst>
                <a:path w="273869" h="359382">
                  <a:moveTo>
                    <a:pt x="0" y="42552"/>
                  </a:moveTo>
                  <a:lnTo>
                    <a:pt x="25246" y="12157"/>
                  </a:lnTo>
                  <a:lnTo>
                    <a:pt x="47257" y="4243"/>
                  </a:lnTo>
                  <a:lnTo>
                    <a:pt x="95679" y="0"/>
                  </a:lnTo>
                  <a:lnTo>
                    <a:pt x="153264" y="14576"/>
                  </a:lnTo>
                  <a:lnTo>
                    <a:pt x="215356" y="42701"/>
                  </a:lnTo>
                  <a:lnTo>
                    <a:pt x="246385" y="64876"/>
                  </a:lnTo>
                  <a:lnTo>
                    <a:pt x="254294" y="76738"/>
                  </a:lnTo>
                  <a:lnTo>
                    <a:pt x="257239" y="83243"/>
                  </a:lnTo>
                  <a:lnTo>
                    <a:pt x="258533" y="109501"/>
                  </a:lnTo>
                  <a:lnTo>
                    <a:pt x="252286" y="134254"/>
                  </a:lnTo>
                  <a:lnTo>
                    <a:pt x="242878" y="153852"/>
                  </a:lnTo>
                  <a:lnTo>
                    <a:pt x="202337" y="187412"/>
                  </a:lnTo>
                  <a:lnTo>
                    <a:pt x="143590" y="224527"/>
                  </a:lnTo>
                  <a:lnTo>
                    <a:pt x="82442" y="255467"/>
                  </a:lnTo>
                  <a:lnTo>
                    <a:pt x="51346" y="277032"/>
                  </a:lnTo>
                  <a:lnTo>
                    <a:pt x="49745" y="281809"/>
                  </a:lnTo>
                  <a:lnTo>
                    <a:pt x="51145" y="293480"/>
                  </a:lnTo>
                  <a:lnTo>
                    <a:pt x="54385" y="298143"/>
                  </a:lnTo>
                  <a:lnTo>
                    <a:pt x="64346" y="304916"/>
                  </a:lnTo>
                  <a:lnTo>
                    <a:pt x="124116" y="321691"/>
                  </a:lnTo>
                  <a:lnTo>
                    <a:pt x="181513" y="332522"/>
                  </a:lnTo>
                  <a:lnTo>
                    <a:pt x="244089" y="349683"/>
                  </a:lnTo>
                  <a:lnTo>
                    <a:pt x="273868" y="3593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5503CD0-233F-46B6-9E46-A3532156F459}"/>
                </a:ext>
              </a:extLst>
            </p:cNvPr>
            <p:cNvSpPr/>
            <p:nvPr/>
          </p:nvSpPr>
          <p:spPr>
            <a:xfrm>
              <a:off x="5804947" y="2840719"/>
              <a:ext cx="1363976" cy="69811"/>
            </a:xfrm>
            <a:custGeom>
              <a:avLst/>
              <a:gdLst/>
              <a:ahLst/>
              <a:cxnLst/>
              <a:rect l="0" t="0" r="0" b="0"/>
              <a:pathLst>
                <a:path w="1363976" h="69811">
                  <a:moveTo>
                    <a:pt x="1363975" y="0"/>
                  </a:moveTo>
                  <a:lnTo>
                    <a:pt x="1305254" y="13785"/>
                  </a:lnTo>
                  <a:lnTo>
                    <a:pt x="1249084" y="16502"/>
                  </a:lnTo>
                  <a:lnTo>
                    <a:pt x="1194375" y="20707"/>
                  </a:lnTo>
                  <a:lnTo>
                    <a:pt x="1135549" y="25628"/>
                  </a:lnTo>
                  <a:lnTo>
                    <a:pt x="1080585" y="26609"/>
                  </a:lnTo>
                  <a:lnTo>
                    <a:pt x="1032326" y="29629"/>
                  </a:lnTo>
                  <a:lnTo>
                    <a:pt x="983088" y="31452"/>
                  </a:lnTo>
                  <a:lnTo>
                    <a:pt x="931639" y="31992"/>
                  </a:lnTo>
                  <a:lnTo>
                    <a:pt x="878606" y="32152"/>
                  </a:lnTo>
                  <a:lnTo>
                    <a:pt x="825103" y="32199"/>
                  </a:lnTo>
                  <a:lnTo>
                    <a:pt x="765761" y="35064"/>
                  </a:lnTo>
                  <a:lnTo>
                    <a:pt x="705682" y="36841"/>
                  </a:lnTo>
                  <a:lnTo>
                    <a:pt x="646313" y="37368"/>
                  </a:lnTo>
                  <a:lnTo>
                    <a:pt x="603681" y="39082"/>
                  </a:lnTo>
                  <a:lnTo>
                    <a:pt x="560072" y="41237"/>
                  </a:lnTo>
                  <a:lnTo>
                    <a:pt x="498621" y="42449"/>
                  </a:lnTo>
                  <a:lnTo>
                    <a:pt x="438846" y="43405"/>
                  </a:lnTo>
                  <a:lnTo>
                    <a:pt x="378970" y="47202"/>
                  </a:lnTo>
                  <a:lnTo>
                    <a:pt x="317341" y="51509"/>
                  </a:lnTo>
                  <a:lnTo>
                    <a:pt x="261358" y="53648"/>
                  </a:lnTo>
                  <a:lnTo>
                    <a:pt x="210496" y="57198"/>
                  </a:lnTo>
                  <a:lnTo>
                    <a:pt x="148382" y="60291"/>
                  </a:lnTo>
                  <a:lnTo>
                    <a:pt x="87670" y="67584"/>
                  </a:lnTo>
                  <a:lnTo>
                    <a:pt x="28243" y="69614"/>
                  </a:lnTo>
                  <a:lnTo>
                    <a:pt x="0" y="698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C18173C-8F78-4DAA-8973-D88F7E552AD4}"/>
                </a:ext>
              </a:extLst>
            </p:cNvPr>
            <p:cNvSpPr/>
            <p:nvPr/>
          </p:nvSpPr>
          <p:spPr>
            <a:xfrm>
              <a:off x="5749221" y="3046585"/>
              <a:ext cx="289855" cy="454642"/>
            </a:xfrm>
            <a:custGeom>
              <a:avLst/>
              <a:gdLst/>
              <a:ahLst/>
              <a:cxnLst/>
              <a:rect l="0" t="0" r="0" b="0"/>
              <a:pathLst>
                <a:path w="289855" h="454642">
                  <a:moveTo>
                    <a:pt x="184606" y="100223"/>
                  </a:moveTo>
                  <a:lnTo>
                    <a:pt x="219624" y="70353"/>
                  </a:lnTo>
                  <a:lnTo>
                    <a:pt x="224036" y="59700"/>
                  </a:lnTo>
                  <a:lnTo>
                    <a:pt x="225400" y="47009"/>
                  </a:lnTo>
                  <a:lnTo>
                    <a:pt x="224018" y="33413"/>
                  </a:lnTo>
                  <a:lnTo>
                    <a:pt x="221023" y="27640"/>
                  </a:lnTo>
                  <a:lnTo>
                    <a:pt x="211332" y="18043"/>
                  </a:lnTo>
                  <a:lnTo>
                    <a:pt x="184589" y="4291"/>
                  </a:lnTo>
                  <a:lnTo>
                    <a:pt x="166900" y="0"/>
                  </a:lnTo>
                  <a:lnTo>
                    <a:pt x="130988" y="1401"/>
                  </a:lnTo>
                  <a:lnTo>
                    <a:pt x="88900" y="10711"/>
                  </a:lnTo>
                  <a:lnTo>
                    <a:pt x="49320" y="32160"/>
                  </a:lnTo>
                  <a:lnTo>
                    <a:pt x="31752" y="47041"/>
                  </a:lnTo>
                  <a:lnTo>
                    <a:pt x="9240" y="74538"/>
                  </a:lnTo>
                  <a:lnTo>
                    <a:pt x="600" y="95083"/>
                  </a:lnTo>
                  <a:lnTo>
                    <a:pt x="0" y="105695"/>
                  </a:lnTo>
                  <a:lnTo>
                    <a:pt x="2319" y="115781"/>
                  </a:lnTo>
                  <a:lnTo>
                    <a:pt x="13532" y="131980"/>
                  </a:lnTo>
                  <a:lnTo>
                    <a:pt x="30088" y="146671"/>
                  </a:lnTo>
                  <a:lnTo>
                    <a:pt x="51192" y="156777"/>
                  </a:lnTo>
                  <a:lnTo>
                    <a:pt x="98839" y="168398"/>
                  </a:lnTo>
                  <a:lnTo>
                    <a:pt x="120211" y="167957"/>
                  </a:lnTo>
                  <a:lnTo>
                    <a:pt x="177447" y="160504"/>
                  </a:lnTo>
                  <a:lnTo>
                    <a:pt x="237598" y="140085"/>
                  </a:lnTo>
                  <a:lnTo>
                    <a:pt x="253609" y="133779"/>
                  </a:lnTo>
                  <a:lnTo>
                    <a:pt x="266176" y="124021"/>
                  </a:lnTo>
                  <a:lnTo>
                    <a:pt x="284744" y="102672"/>
                  </a:lnTo>
                  <a:lnTo>
                    <a:pt x="287164" y="102452"/>
                  </a:lnTo>
                  <a:lnTo>
                    <a:pt x="288778" y="104692"/>
                  </a:lnTo>
                  <a:lnTo>
                    <a:pt x="289854" y="108573"/>
                  </a:lnTo>
                  <a:lnTo>
                    <a:pt x="278444" y="164770"/>
                  </a:lnTo>
                  <a:lnTo>
                    <a:pt x="267544" y="222409"/>
                  </a:lnTo>
                  <a:lnTo>
                    <a:pt x="262445" y="278398"/>
                  </a:lnTo>
                  <a:lnTo>
                    <a:pt x="256251" y="337856"/>
                  </a:lnTo>
                  <a:lnTo>
                    <a:pt x="250273" y="393253"/>
                  </a:lnTo>
                  <a:lnTo>
                    <a:pt x="250744" y="440044"/>
                  </a:lnTo>
                  <a:lnTo>
                    <a:pt x="254415" y="4546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C4EB6FD-A688-4935-8BC9-45180E7BB2A2}"/>
                </a:ext>
              </a:extLst>
            </p:cNvPr>
            <p:cNvSpPr/>
            <p:nvPr/>
          </p:nvSpPr>
          <p:spPr>
            <a:xfrm>
              <a:off x="6196955" y="3039373"/>
              <a:ext cx="268501" cy="359825"/>
            </a:xfrm>
            <a:custGeom>
              <a:avLst/>
              <a:gdLst/>
              <a:ahLst/>
              <a:cxnLst/>
              <a:rect l="0" t="0" r="0" b="0"/>
              <a:pathLst>
                <a:path w="268501" h="359825">
                  <a:moveTo>
                    <a:pt x="0" y="64475"/>
                  </a:moveTo>
                  <a:lnTo>
                    <a:pt x="1194" y="28434"/>
                  </a:lnTo>
                  <a:lnTo>
                    <a:pt x="5702" y="16833"/>
                  </a:lnTo>
                  <a:lnTo>
                    <a:pt x="14866" y="7302"/>
                  </a:lnTo>
                  <a:lnTo>
                    <a:pt x="20650" y="3090"/>
                  </a:lnTo>
                  <a:lnTo>
                    <a:pt x="38216" y="0"/>
                  </a:lnTo>
                  <a:lnTo>
                    <a:pt x="82201" y="4317"/>
                  </a:lnTo>
                  <a:lnTo>
                    <a:pt x="127543" y="17777"/>
                  </a:lnTo>
                  <a:lnTo>
                    <a:pt x="168165" y="41301"/>
                  </a:lnTo>
                  <a:lnTo>
                    <a:pt x="180232" y="54824"/>
                  </a:lnTo>
                  <a:lnTo>
                    <a:pt x="188513" y="70167"/>
                  </a:lnTo>
                  <a:lnTo>
                    <a:pt x="191896" y="91752"/>
                  </a:lnTo>
                  <a:lnTo>
                    <a:pt x="188751" y="117198"/>
                  </a:lnTo>
                  <a:lnTo>
                    <a:pt x="180794" y="139462"/>
                  </a:lnTo>
                  <a:lnTo>
                    <a:pt x="155102" y="176107"/>
                  </a:lnTo>
                  <a:lnTo>
                    <a:pt x="96653" y="236301"/>
                  </a:lnTo>
                  <a:lnTo>
                    <a:pt x="34104" y="296417"/>
                  </a:lnTo>
                  <a:lnTo>
                    <a:pt x="31665" y="308174"/>
                  </a:lnTo>
                  <a:lnTo>
                    <a:pt x="31850" y="314651"/>
                  </a:lnTo>
                  <a:lnTo>
                    <a:pt x="34957" y="319565"/>
                  </a:lnTo>
                  <a:lnTo>
                    <a:pt x="46365" y="326617"/>
                  </a:lnTo>
                  <a:lnTo>
                    <a:pt x="70019" y="335409"/>
                  </a:lnTo>
                  <a:lnTo>
                    <a:pt x="127640" y="343140"/>
                  </a:lnTo>
                  <a:lnTo>
                    <a:pt x="189015" y="348315"/>
                  </a:lnTo>
                  <a:lnTo>
                    <a:pt x="249012" y="357063"/>
                  </a:lnTo>
                  <a:lnTo>
                    <a:pt x="268500" y="3598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5F4F302-BF05-45E1-9C08-AB32257E4F00}"/>
                </a:ext>
              </a:extLst>
            </p:cNvPr>
            <p:cNvSpPr/>
            <p:nvPr/>
          </p:nvSpPr>
          <p:spPr>
            <a:xfrm>
              <a:off x="6562114" y="3318647"/>
              <a:ext cx="1" cy="10741"/>
            </a:xfrm>
            <a:custGeom>
              <a:avLst/>
              <a:gdLst/>
              <a:ahLst/>
              <a:cxnLst/>
              <a:rect l="0" t="0" r="0" b="0"/>
              <a:pathLst>
                <a:path w="1" h="10741">
                  <a:moveTo>
                    <a:pt x="0" y="0"/>
                  </a:moveTo>
                  <a:lnTo>
                    <a:pt x="0" y="107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562D471-6220-4ED8-B57A-0609D83B3A8E}"/>
                </a:ext>
              </a:extLst>
            </p:cNvPr>
            <p:cNvSpPr/>
            <p:nvPr/>
          </p:nvSpPr>
          <p:spPr>
            <a:xfrm>
              <a:off x="6698750" y="3050148"/>
              <a:ext cx="245923" cy="348210"/>
            </a:xfrm>
            <a:custGeom>
              <a:avLst/>
              <a:gdLst/>
              <a:ahLst/>
              <a:cxnLst/>
              <a:rect l="0" t="0" r="0" b="0"/>
              <a:pathLst>
                <a:path w="245923" h="348210">
                  <a:moveTo>
                    <a:pt x="94273" y="0"/>
                  </a:moveTo>
                  <a:lnTo>
                    <a:pt x="66177" y="33799"/>
                  </a:lnTo>
                  <a:lnTo>
                    <a:pt x="33307" y="96693"/>
                  </a:lnTo>
                  <a:lnTo>
                    <a:pt x="9392" y="155071"/>
                  </a:lnTo>
                  <a:lnTo>
                    <a:pt x="1643" y="214704"/>
                  </a:lnTo>
                  <a:lnTo>
                    <a:pt x="0" y="229077"/>
                  </a:lnTo>
                  <a:lnTo>
                    <a:pt x="3028" y="249989"/>
                  </a:lnTo>
                  <a:lnTo>
                    <a:pt x="21799" y="288089"/>
                  </a:lnTo>
                  <a:lnTo>
                    <a:pt x="36602" y="304932"/>
                  </a:lnTo>
                  <a:lnTo>
                    <a:pt x="83720" y="335426"/>
                  </a:lnTo>
                  <a:lnTo>
                    <a:pt x="119955" y="346283"/>
                  </a:lnTo>
                  <a:lnTo>
                    <a:pt x="167167" y="348209"/>
                  </a:lnTo>
                  <a:lnTo>
                    <a:pt x="200546" y="341543"/>
                  </a:lnTo>
                  <a:lnTo>
                    <a:pt x="229171" y="323644"/>
                  </a:lnTo>
                  <a:lnTo>
                    <a:pt x="236369" y="315084"/>
                  </a:lnTo>
                  <a:lnTo>
                    <a:pt x="245852" y="295004"/>
                  </a:lnTo>
                  <a:lnTo>
                    <a:pt x="245922" y="273435"/>
                  </a:lnTo>
                  <a:lnTo>
                    <a:pt x="239313" y="253851"/>
                  </a:lnTo>
                  <a:lnTo>
                    <a:pt x="221333" y="229982"/>
                  </a:lnTo>
                  <a:lnTo>
                    <a:pt x="211604" y="220951"/>
                  </a:lnTo>
                  <a:lnTo>
                    <a:pt x="185455" y="208214"/>
                  </a:lnTo>
                  <a:lnTo>
                    <a:pt x="163720" y="202439"/>
                  </a:lnTo>
                  <a:lnTo>
                    <a:pt x="148606" y="205129"/>
                  </a:lnTo>
                  <a:lnTo>
                    <a:pt x="135128" y="212292"/>
                  </a:lnTo>
                  <a:lnTo>
                    <a:pt x="125160" y="221441"/>
                  </a:lnTo>
                  <a:lnTo>
                    <a:pt x="115690" y="236656"/>
                  </a:lnTo>
                  <a:lnTo>
                    <a:pt x="114333" y="248778"/>
                  </a:lnTo>
                  <a:lnTo>
                    <a:pt x="114807" y="255351"/>
                  </a:lnTo>
                  <a:lnTo>
                    <a:pt x="124026" y="276006"/>
                  </a:lnTo>
                  <a:lnTo>
                    <a:pt x="138093" y="291540"/>
                  </a:lnTo>
                  <a:lnTo>
                    <a:pt x="164196" y="309602"/>
                  </a:lnTo>
                  <a:lnTo>
                    <a:pt x="201673" y="3275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C973026-7698-4A19-B69D-9C39A6BA01BF}"/>
                </a:ext>
              </a:extLst>
            </p:cNvPr>
            <p:cNvSpPr/>
            <p:nvPr/>
          </p:nvSpPr>
          <p:spPr>
            <a:xfrm>
              <a:off x="6986343" y="2980841"/>
              <a:ext cx="327863" cy="353917"/>
            </a:xfrm>
            <a:custGeom>
              <a:avLst/>
              <a:gdLst/>
              <a:ahLst/>
              <a:cxnLst/>
              <a:rect l="0" t="0" r="0" b="0"/>
              <a:pathLst>
                <a:path w="327863" h="353917">
                  <a:moveTo>
                    <a:pt x="0" y="26347"/>
                  </a:moveTo>
                  <a:lnTo>
                    <a:pt x="0" y="14944"/>
                  </a:lnTo>
                  <a:lnTo>
                    <a:pt x="1789" y="10392"/>
                  </a:lnTo>
                  <a:lnTo>
                    <a:pt x="8551" y="2152"/>
                  </a:lnTo>
                  <a:lnTo>
                    <a:pt x="14650" y="74"/>
                  </a:lnTo>
                  <a:lnTo>
                    <a:pt x="39145" y="0"/>
                  </a:lnTo>
                  <a:lnTo>
                    <a:pt x="88238" y="12936"/>
                  </a:lnTo>
                  <a:lnTo>
                    <a:pt x="148798" y="32890"/>
                  </a:lnTo>
                  <a:lnTo>
                    <a:pt x="168194" y="42805"/>
                  </a:lnTo>
                  <a:lnTo>
                    <a:pt x="185439" y="56845"/>
                  </a:lnTo>
                  <a:lnTo>
                    <a:pt x="193834" y="70388"/>
                  </a:lnTo>
                  <a:lnTo>
                    <a:pt x="193663" y="75397"/>
                  </a:lnTo>
                  <a:lnTo>
                    <a:pt x="188699" y="85737"/>
                  </a:lnTo>
                  <a:lnTo>
                    <a:pt x="180526" y="93117"/>
                  </a:lnTo>
                  <a:lnTo>
                    <a:pt x="134058" y="114049"/>
                  </a:lnTo>
                  <a:lnTo>
                    <a:pt x="75905" y="130097"/>
                  </a:lnTo>
                  <a:lnTo>
                    <a:pt x="75066" y="131910"/>
                  </a:lnTo>
                  <a:lnTo>
                    <a:pt x="77491" y="133715"/>
                  </a:lnTo>
                  <a:lnTo>
                    <a:pt x="140289" y="151447"/>
                  </a:lnTo>
                  <a:lnTo>
                    <a:pt x="197629" y="175727"/>
                  </a:lnTo>
                  <a:lnTo>
                    <a:pt x="252295" y="202351"/>
                  </a:lnTo>
                  <a:lnTo>
                    <a:pt x="277620" y="217121"/>
                  </a:lnTo>
                  <a:lnTo>
                    <a:pt x="318938" y="252484"/>
                  </a:lnTo>
                  <a:lnTo>
                    <a:pt x="327862" y="268173"/>
                  </a:lnTo>
                  <a:lnTo>
                    <a:pt x="327500" y="281997"/>
                  </a:lnTo>
                  <a:lnTo>
                    <a:pt x="322764" y="296892"/>
                  </a:lnTo>
                  <a:lnTo>
                    <a:pt x="314694" y="309479"/>
                  </a:lnTo>
                  <a:lnTo>
                    <a:pt x="297235" y="323777"/>
                  </a:lnTo>
                  <a:lnTo>
                    <a:pt x="267157" y="337137"/>
                  </a:lnTo>
                  <a:lnTo>
                    <a:pt x="223830" y="346896"/>
                  </a:lnTo>
                  <a:lnTo>
                    <a:pt x="165639" y="353073"/>
                  </a:lnTo>
                  <a:lnTo>
                    <a:pt x="108763" y="353883"/>
                  </a:lnTo>
                  <a:lnTo>
                    <a:pt x="102029" y="3539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CAC6CC2-2F04-4659-92D3-920177450DFB}"/>
                </a:ext>
              </a:extLst>
            </p:cNvPr>
            <p:cNvSpPr/>
            <p:nvPr/>
          </p:nvSpPr>
          <p:spPr>
            <a:xfrm>
              <a:off x="7432051" y="2948118"/>
              <a:ext cx="177210" cy="42961"/>
            </a:xfrm>
            <a:custGeom>
              <a:avLst/>
              <a:gdLst/>
              <a:ahLst/>
              <a:cxnLst/>
              <a:rect l="0" t="0" r="0" b="0"/>
              <a:pathLst>
                <a:path w="177210" h="42961">
                  <a:moveTo>
                    <a:pt x="0" y="0"/>
                  </a:moveTo>
                  <a:lnTo>
                    <a:pt x="55186" y="6630"/>
                  </a:lnTo>
                  <a:lnTo>
                    <a:pt x="111780" y="17812"/>
                  </a:lnTo>
                  <a:lnTo>
                    <a:pt x="171799" y="40942"/>
                  </a:lnTo>
                  <a:lnTo>
                    <a:pt x="177209" y="429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714FDB0-4038-4243-9CB0-1D9594033A82}"/>
                </a:ext>
              </a:extLst>
            </p:cNvPr>
            <p:cNvSpPr/>
            <p:nvPr/>
          </p:nvSpPr>
          <p:spPr>
            <a:xfrm>
              <a:off x="7399830" y="2727949"/>
              <a:ext cx="204061" cy="21481"/>
            </a:xfrm>
            <a:custGeom>
              <a:avLst/>
              <a:gdLst/>
              <a:ahLst/>
              <a:cxnLst/>
              <a:rect l="0" t="0" r="0" b="0"/>
              <a:pathLst>
                <a:path w="204061" h="21481">
                  <a:moveTo>
                    <a:pt x="0" y="0"/>
                  </a:moveTo>
                  <a:lnTo>
                    <a:pt x="56882" y="597"/>
                  </a:lnTo>
                  <a:lnTo>
                    <a:pt x="119878" y="7475"/>
                  </a:lnTo>
                  <a:lnTo>
                    <a:pt x="177800" y="16152"/>
                  </a:lnTo>
                  <a:lnTo>
                    <a:pt x="204060" y="214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737B002-C3C4-40B0-87AC-ED7B920824EF}"/>
              </a:ext>
            </a:extLst>
          </p:cNvPr>
          <p:cNvGrpSpPr/>
          <p:nvPr/>
        </p:nvGrpSpPr>
        <p:grpSpPr>
          <a:xfrm>
            <a:off x="7974419" y="2577590"/>
            <a:ext cx="368739" cy="488669"/>
            <a:chOff x="7974419" y="2577590"/>
            <a:chExt cx="368739" cy="488669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AB3C8F1-6C27-43C3-A6CF-BFE586E15CE3}"/>
                </a:ext>
              </a:extLst>
            </p:cNvPr>
            <p:cNvSpPr/>
            <p:nvPr/>
          </p:nvSpPr>
          <p:spPr>
            <a:xfrm>
              <a:off x="7974419" y="2577590"/>
              <a:ext cx="62411" cy="477929"/>
            </a:xfrm>
            <a:custGeom>
              <a:avLst/>
              <a:gdLst/>
              <a:ahLst/>
              <a:cxnLst/>
              <a:rect l="0" t="0" r="0" b="0"/>
              <a:pathLst>
                <a:path w="62411" h="477929">
                  <a:moveTo>
                    <a:pt x="0" y="0"/>
                  </a:moveTo>
                  <a:lnTo>
                    <a:pt x="4873" y="61815"/>
                  </a:lnTo>
                  <a:lnTo>
                    <a:pt x="8201" y="122172"/>
                  </a:lnTo>
                  <a:lnTo>
                    <a:pt x="10591" y="181715"/>
                  </a:lnTo>
                  <a:lnTo>
                    <a:pt x="14981" y="241723"/>
                  </a:lnTo>
                  <a:lnTo>
                    <a:pt x="14419" y="283024"/>
                  </a:lnTo>
                  <a:lnTo>
                    <a:pt x="13192" y="288922"/>
                  </a:lnTo>
                  <a:lnTo>
                    <a:pt x="18341" y="295241"/>
                  </a:lnTo>
                  <a:lnTo>
                    <a:pt x="48129" y="317327"/>
                  </a:lnTo>
                  <a:lnTo>
                    <a:pt x="57190" y="338132"/>
                  </a:lnTo>
                  <a:lnTo>
                    <a:pt x="62410" y="383134"/>
                  </a:lnTo>
                  <a:lnTo>
                    <a:pt x="56385" y="443869"/>
                  </a:lnTo>
                  <a:lnTo>
                    <a:pt x="53699" y="4779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5ED8BE6-1D0B-4B31-AD78-17DADBC23E8C}"/>
                </a:ext>
              </a:extLst>
            </p:cNvPr>
            <p:cNvSpPr/>
            <p:nvPr/>
          </p:nvSpPr>
          <p:spPr>
            <a:xfrm>
              <a:off x="8183848" y="293737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EADC0B3-CA1A-4767-B1DA-7F4EAD5E0081}"/>
                </a:ext>
              </a:extLst>
            </p:cNvPr>
            <p:cNvSpPr/>
            <p:nvPr/>
          </p:nvSpPr>
          <p:spPr>
            <a:xfrm>
              <a:off x="8269767" y="2577590"/>
              <a:ext cx="73391" cy="488669"/>
            </a:xfrm>
            <a:custGeom>
              <a:avLst/>
              <a:gdLst/>
              <a:ahLst/>
              <a:cxnLst/>
              <a:rect l="0" t="0" r="0" b="0"/>
              <a:pathLst>
                <a:path w="73391" h="488669">
                  <a:moveTo>
                    <a:pt x="0" y="0"/>
                  </a:moveTo>
                  <a:lnTo>
                    <a:pt x="3691" y="14651"/>
                  </a:lnTo>
                  <a:lnTo>
                    <a:pt x="9522" y="75251"/>
                  </a:lnTo>
                  <a:lnTo>
                    <a:pt x="16475" y="127818"/>
                  </a:lnTo>
                  <a:lnTo>
                    <a:pt x="22632" y="186316"/>
                  </a:lnTo>
                  <a:lnTo>
                    <a:pt x="28071" y="244813"/>
                  </a:lnTo>
                  <a:lnTo>
                    <a:pt x="31400" y="275223"/>
                  </a:lnTo>
                  <a:lnTo>
                    <a:pt x="44584" y="291376"/>
                  </a:lnTo>
                  <a:lnTo>
                    <a:pt x="61583" y="307903"/>
                  </a:lnTo>
                  <a:lnTo>
                    <a:pt x="69137" y="323204"/>
                  </a:lnTo>
                  <a:lnTo>
                    <a:pt x="73390" y="345236"/>
                  </a:lnTo>
                  <a:lnTo>
                    <a:pt x="70072" y="407777"/>
                  </a:lnTo>
                  <a:lnTo>
                    <a:pt x="61257" y="467882"/>
                  </a:lnTo>
                  <a:lnTo>
                    <a:pt x="59070" y="4886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01DE27F-3978-441B-9ADD-DD9D82345FAD}"/>
              </a:ext>
            </a:extLst>
          </p:cNvPr>
          <p:cNvSpPr/>
          <p:nvPr/>
        </p:nvSpPr>
        <p:spPr>
          <a:xfrm>
            <a:off x="8409387" y="2540000"/>
            <a:ext cx="102030" cy="655138"/>
          </a:xfrm>
          <a:custGeom>
            <a:avLst/>
            <a:gdLst/>
            <a:ahLst/>
            <a:cxnLst/>
            <a:rect l="0" t="0" r="0" b="0"/>
            <a:pathLst>
              <a:path w="102030" h="655138">
                <a:moveTo>
                  <a:pt x="0" y="0"/>
                </a:moveTo>
                <a:lnTo>
                  <a:pt x="17927" y="62335"/>
                </a:lnTo>
                <a:lnTo>
                  <a:pt x="32221" y="124949"/>
                </a:lnTo>
                <a:lnTo>
                  <a:pt x="41368" y="183177"/>
                </a:lnTo>
                <a:lnTo>
                  <a:pt x="47037" y="240645"/>
                </a:lnTo>
                <a:lnTo>
                  <a:pt x="52207" y="291725"/>
                </a:lnTo>
                <a:lnTo>
                  <a:pt x="52704" y="305463"/>
                </a:lnTo>
                <a:lnTo>
                  <a:pt x="64396" y="335047"/>
                </a:lnTo>
                <a:lnTo>
                  <a:pt x="79337" y="367289"/>
                </a:lnTo>
                <a:lnTo>
                  <a:pt x="88345" y="422340"/>
                </a:lnTo>
                <a:lnTo>
                  <a:pt x="94527" y="480816"/>
                </a:lnTo>
                <a:lnTo>
                  <a:pt x="99542" y="542030"/>
                </a:lnTo>
                <a:lnTo>
                  <a:pt x="101293" y="596697"/>
                </a:lnTo>
                <a:lnTo>
                  <a:pt x="102029" y="6551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108AB8F-F687-48E3-B3AF-BDA5F20209FE}"/>
              </a:ext>
            </a:extLst>
          </p:cNvPr>
          <p:cNvGrpSpPr/>
          <p:nvPr/>
        </p:nvGrpSpPr>
        <p:grpSpPr>
          <a:xfrm>
            <a:off x="4822241" y="4253023"/>
            <a:ext cx="2760170" cy="698099"/>
            <a:chOff x="4822241" y="4253023"/>
            <a:chExt cx="2760170" cy="698099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039E5E-D497-459B-B5A8-0805E20BB75F}"/>
                </a:ext>
              </a:extLst>
            </p:cNvPr>
            <p:cNvSpPr/>
            <p:nvPr/>
          </p:nvSpPr>
          <p:spPr>
            <a:xfrm>
              <a:off x="4822241" y="4601196"/>
              <a:ext cx="241650" cy="33097"/>
            </a:xfrm>
            <a:custGeom>
              <a:avLst/>
              <a:gdLst/>
              <a:ahLst/>
              <a:cxnLst/>
              <a:rect l="0" t="0" r="0" b="0"/>
              <a:pathLst>
                <a:path w="241650" h="33097">
                  <a:moveTo>
                    <a:pt x="0" y="16986"/>
                  </a:moveTo>
                  <a:lnTo>
                    <a:pt x="25274" y="2038"/>
                  </a:lnTo>
                  <a:lnTo>
                    <a:pt x="40072" y="0"/>
                  </a:lnTo>
                  <a:lnTo>
                    <a:pt x="103235" y="8299"/>
                  </a:lnTo>
                  <a:lnTo>
                    <a:pt x="165745" y="18791"/>
                  </a:lnTo>
                  <a:lnTo>
                    <a:pt x="192115" y="14978"/>
                  </a:lnTo>
                  <a:lnTo>
                    <a:pt x="214561" y="19439"/>
                  </a:lnTo>
                  <a:lnTo>
                    <a:pt x="241649" y="330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3D9B776-388E-44E5-80B0-EC824513FD86}"/>
                </a:ext>
              </a:extLst>
            </p:cNvPr>
            <p:cNvSpPr/>
            <p:nvPr/>
          </p:nvSpPr>
          <p:spPr>
            <a:xfrm>
              <a:off x="4929641" y="4767001"/>
              <a:ext cx="187950" cy="12281"/>
            </a:xfrm>
            <a:custGeom>
              <a:avLst/>
              <a:gdLst/>
              <a:ahLst/>
              <a:cxnLst/>
              <a:rect l="0" t="0" r="0" b="0"/>
              <a:pathLst>
                <a:path w="187950" h="12281">
                  <a:moveTo>
                    <a:pt x="0" y="6910"/>
                  </a:moveTo>
                  <a:lnTo>
                    <a:pt x="53763" y="5717"/>
                  </a:lnTo>
                  <a:lnTo>
                    <a:pt x="85225" y="0"/>
                  </a:lnTo>
                  <a:lnTo>
                    <a:pt x="146862" y="6949"/>
                  </a:lnTo>
                  <a:lnTo>
                    <a:pt x="187949" y="122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4FECEB-4B4F-42DF-B142-2E8303148DC2}"/>
                </a:ext>
              </a:extLst>
            </p:cNvPr>
            <p:cNvSpPr/>
            <p:nvPr/>
          </p:nvSpPr>
          <p:spPr>
            <a:xfrm>
              <a:off x="5336024" y="4457083"/>
              <a:ext cx="259495" cy="202001"/>
            </a:xfrm>
            <a:custGeom>
              <a:avLst/>
              <a:gdLst/>
              <a:ahLst/>
              <a:cxnLst/>
              <a:rect l="0" t="0" r="0" b="0"/>
              <a:pathLst>
                <a:path w="259495" h="202001">
                  <a:moveTo>
                    <a:pt x="33955" y="0"/>
                  </a:moveTo>
                  <a:lnTo>
                    <a:pt x="36805" y="8552"/>
                  </a:lnTo>
                  <a:lnTo>
                    <a:pt x="35728" y="25273"/>
                  </a:lnTo>
                  <a:lnTo>
                    <a:pt x="22506" y="57742"/>
                  </a:lnTo>
                  <a:lnTo>
                    <a:pt x="964" y="101205"/>
                  </a:lnTo>
                  <a:lnTo>
                    <a:pt x="0" y="113993"/>
                  </a:lnTo>
                  <a:lnTo>
                    <a:pt x="579" y="120745"/>
                  </a:lnTo>
                  <a:lnTo>
                    <a:pt x="3351" y="125246"/>
                  </a:lnTo>
                  <a:lnTo>
                    <a:pt x="7585" y="128247"/>
                  </a:lnTo>
                  <a:lnTo>
                    <a:pt x="63668" y="144973"/>
                  </a:lnTo>
                  <a:lnTo>
                    <a:pt x="114375" y="160368"/>
                  </a:lnTo>
                  <a:lnTo>
                    <a:pt x="177861" y="191556"/>
                  </a:lnTo>
                  <a:lnTo>
                    <a:pt x="216156" y="202000"/>
                  </a:lnTo>
                  <a:lnTo>
                    <a:pt x="237902" y="201857"/>
                  </a:lnTo>
                  <a:lnTo>
                    <a:pt x="259494" y="1986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BFDFCEA-ABA4-45C0-91C6-9572C3BFDCC9}"/>
                </a:ext>
              </a:extLst>
            </p:cNvPr>
            <p:cNvSpPr/>
            <p:nvPr/>
          </p:nvSpPr>
          <p:spPr>
            <a:xfrm>
              <a:off x="5548308" y="4376533"/>
              <a:ext cx="52581" cy="531628"/>
            </a:xfrm>
            <a:custGeom>
              <a:avLst/>
              <a:gdLst/>
              <a:ahLst/>
              <a:cxnLst/>
              <a:rect l="0" t="0" r="0" b="0"/>
              <a:pathLst>
                <a:path w="52581" h="531628">
                  <a:moveTo>
                    <a:pt x="4250" y="0"/>
                  </a:moveTo>
                  <a:lnTo>
                    <a:pt x="0" y="19115"/>
                  </a:lnTo>
                  <a:lnTo>
                    <a:pt x="1796" y="74958"/>
                  </a:lnTo>
                  <a:lnTo>
                    <a:pt x="6885" y="132126"/>
                  </a:lnTo>
                  <a:lnTo>
                    <a:pt x="12230" y="188981"/>
                  </a:lnTo>
                  <a:lnTo>
                    <a:pt x="14748" y="247856"/>
                  </a:lnTo>
                  <a:lnTo>
                    <a:pt x="20799" y="300829"/>
                  </a:lnTo>
                  <a:lnTo>
                    <a:pt x="25298" y="363577"/>
                  </a:lnTo>
                  <a:lnTo>
                    <a:pt x="29942" y="418719"/>
                  </a:lnTo>
                  <a:lnTo>
                    <a:pt x="40214" y="480696"/>
                  </a:lnTo>
                  <a:lnTo>
                    <a:pt x="52580" y="5316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7B51F2E-A63B-4B14-97BE-332DD579B1A9}"/>
                </a:ext>
              </a:extLst>
            </p:cNvPr>
            <p:cNvSpPr/>
            <p:nvPr/>
          </p:nvSpPr>
          <p:spPr>
            <a:xfrm>
              <a:off x="5753219" y="4468569"/>
              <a:ext cx="278390" cy="384158"/>
            </a:xfrm>
            <a:custGeom>
              <a:avLst/>
              <a:gdLst/>
              <a:ahLst/>
              <a:cxnLst/>
              <a:rect l="0" t="0" r="0" b="0"/>
              <a:pathLst>
                <a:path w="278390" h="384158">
                  <a:moveTo>
                    <a:pt x="212827" y="4623"/>
                  </a:moveTo>
                  <a:lnTo>
                    <a:pt x="154336" y="0"/>
                  </a:lnTo>
                  <a:lnTo>
                    <a:pt x="92241" y="3584"/>
                  </a:lnTo>
                  <a:lnTo>
                    <a:pt x="55457" y="14733"/>
                  </a:lnTo>
                  <a:lnTo>
                    <a:pt x="39574" y="24657"/>
                  </a:lnTo>
                  <a:lnTo>
                    <a:pt x="27310" y="38006"/>
                  </a:lnTo>
                  <a:lnTo>
                    <a:pt x="4683" y="81440"/>
                  </a:lnTo>
                  <a:lnTo>
                    <a:pt x="0" y="101768"/>
                  </a:lnTo>
                  <a:lnTo>
                    <a:pt x="203" y="121315"/>
                  </a:lnTo>
                  <a:lnTo>
                    <a:pt x="1268" y="127168"/>
                  </a:lnTo>
                  <a:lnTo>
                    <a:pt x="4961" y="131070"/>
                  </a:lnTo>
                  <a:lnTo>
                    <a:pt x="37731" y="140696"/>
                  </a:lnTo>
                  <a:lnTo>
                    <a:pt x="93632" y="149945"/>
                  </a:lnTo>
                  <a:lnTo>
                    <a:pt x="130725" y="159203"/>
                  </a:lnTo>
                  <a:lnTo>
                    <a:pt x="192580" y="187577"/>
                  </a:lnTo>
                  <a:lnTo>
                    <a:pt x="217381" y="204447"/>
                  </a:lnTo>
                  <a:lnTo>
                    <a:pt x="262374" y="251810"/>
                  </a:lnTo>
                  <a:lnTo>
                    <a:pt x="277920" y="278514"/>
                  </a:lnTo>
                  <a:lnTo>
                    <a:pt x="278389" y="300310"/>
                  </a:lnTo>
                  <a:lnTo>
                    <a:pt x="274749" y="319961"/>
                  </a:lnTo>
                  <a:lnTo>
                    <a:pt x="257199" y="348918"/>
                  </a:lnTo>
                  <a:lnTo>
                    <a:pt x="243875" y="361744"/>
                  </a:lnTo>
                  <a:lnTo>
                    <a:pt x="218043" y="374565"/>
                  </a:lnTo>
                  <a:lnTo>
                    <a:pt x="187040" y="383428"/>
                  </a:lnTo>
                  <a:lnTo>
                    <a:pt x="124854" y="384157"/>
                  </a:lnTo>
                  <a:lnTo>
                    <a:pt x="102632" y="378417"/>
                  </a:lnTo>
                  <a:lnTo>
                    <a:pt x="65469" y="359963"/>
                  </a:lnTo>
                  <a:lnTo>
                    <a:pt x="40988" y="3375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F9F5B08-2746-425C-A6BD-3EDE5168CF36}"/>
                </a:ext>
              </a:extLst>
            </p:cNvPr>
            <p:cNvSpPr/>
            <p:nvPr/>
          </p:nvSpPr>
          <p:spPr>
            <a:xfrm>
              <a:off x="6123160" y="4365793"/>
              <a:ext cx="154346" cy="494039"/>
            </a:xfrm>
            <a:custGeom>
              <a:avLst/>
              <a:gdLst/>
              <a:ahLst/>
              <a:cxnLst/>
              <a:rect l="0" t="0" r="0" b="0"/>
              <a:pathLst>
                <a:path w="154346" h="494039">
                  <a:moveTo>
                    <a:pt x="154345" y="0"/>
                  </a:moveTo>
                  <a:lnTo>
                    <a:pt x="111853" y="32720"/>
                  </a:lnTo>
                  <a:lnTo>
                    <a:pt x="63593" y="90888"/>
                  </a:lnTo>
                  <a:lnTo>
                    <a:pt x="29785" y="152827"/>
                  </a:lnTo>
                  <a:lnTo>
                    <a:pt x="8227" y="214419"/>
                  </a:lnTo>
                  <a:lnTo>
                    <a:pt x="0" y="266754"/>
                  </a:lnTo>
                  <a:lnTo>
                    <a:pt x="1588" y="329935"/>
                  </a:lnTo>
                  <a:lnTo>
                    <a:pt x="14100" y="389366"/>
                  </a:lnTo>
                  <a:lnTo>
                    <a:pt x="37369" y="436369"/>
                  </a:lnTo>
                  <a:lnTo>
                    <a:pt x="58512" y="464127"/>
                  </a:lnTo>
                  <a:lnTo>
                    <a:pt x="106016" y="4940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0FAB0D1-5772-45E8-9C2E-3EA41DED28BD}"/>
                </a:ext>
              </a:extLst>
            </p:cNvPr>
            <p:cNvSpPr/>
            <p:nvPr/>
          </p:nvSpPr>
          <p:spPr>
            <a:xfrm>
              <a:off x="6434065" y="4419493"/>
              <a:ext cx="31391" cy="327569"/>
            </a:xfrm>
            <a:custGeom>
              <a:avLst/>
              <a:gdLst/>
              <a:ahLst/>
              <a:cxnLst/>
              <a:rect l="0" t="0" r="0" b="0"/>
              <a:pathLst>
                <a:path w="31391" h="327569">
                  <a:moveTo>
                    <a:pt x="15280" y="0"/>
                  </a:moveTo>
                  <a:lnTo>
                    <a:pt x="9578" y="5701"/>
                  </a:lnTo>
                  <a:lnTo>
                    <a:pt x="3181" y="26351"/>
                  </a:lnTo>
                  <a:lnTo>
                    <a:pt x="0" y="83509"/>
                  </a:lnTo>
                  <a:lnTo>
                    <a:pt x="4659" y="145249"/>
                  </a:lnTo>
                  <a:lnTo>
                    <a:pt x="11951" y="198723"/>
                  </a:lnTo>
                  <a:lnTo>
                    <a:pt x="20683" y="252393"/>
                  </a:lnTo>
                  <a:lnTo>
                    <a:pt x="28558" y="314393"/>
                  </a:lnTo>
                  <a:lnTo>
                    <a:pt x="31390" y="3275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2EEF477-F9B4-49FF-AFCC-9F5486CBA696}"/>
                </a:ext>
              </a:extLst>
            </p:cNvPr>
            <p:cNvSpPr/>
            <p:nvPr/>
          </p:nvSpPr>
          <p:spPr>
            <a:xfrm>
              <a:off x="6588964" y="4736321"/>
              <a:ext cx="10741" cy="5371"/>
            </a:xfrm>
            <a:custGeom>
              <a:avLst/>
              <a:gdLst/>
              <a:ahLst/>
              <a:cxnLst/>
              <a:rect l="0" t="0" r="0" b="0"/>
              <a:pathLst>
                <a:path w="10741" h="5371">
                  <a:moveTo>
                    <a:pt x="0" y="5370"/>
                  </a:moveTo>
                  <a:lnTo>
                    <a:pt x="1074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AA57E41-BBB2-467C-BE18-6E36C2E651BD}"/>
                </a:ext>
              </a:extLst>
            </p:cNvPr>
            <p:cNvSpPr/>
            <p:nvPr/>
          </p:nvSpPr>
          <p:spPr>
            <a:xfrm>
              <a:off x="6760804" y="4387273"/>
              <a:ext cx="37591" cy="434969"/>
            </a:xfrm>
            <a:custGeom>
              <a:avLst/>
              <a:gdLst/>
              <a:ahLst/>
              <a:cxnLst/>
              <a:rect l="0" t="0" r="0" b="0"/>
              <a:pathLst>
                <a:path w="37591" h="434969">
                  <a:moveTo>
                    <a:pt x="0" y="0"/>
                  </a:moveTo>
                  <a:lnTo>
                    <a:pt x="4250" y="55186"/>
                  </a:lnTo>
                  <a:lnTo>
                    <a:pt x="5271" y="109121"/>
                  </a:lnTo>
                  <a:lnTo>
                    <a:pt x="9611" y="171990"/>
                  </a:lnTo>
                  <a:lnTo>
                    <a:pt x="11188" y="229846"/>
                  </a:lnTo>
                  <a:lnTo>
                    <a:pt x="18194" y="289013"/>
                  </a:lnTo>
                  <a:lnTo>
                    <a:pt x="22637" y="346210"/>
                  </a:lnTo>
                  <a:lnTo>
                    <a:pt x="32321" y="403567"/>
                  </a:lnTo>
                  <a:lnTo>
                    <a:pt x="37590" y="4349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A805F0B-840F-4D68-BB2E-E145677C1160}"/>
                </a:ext>
              </a:extLst>
            </p:cNvPr>
            <p:cNvSpPr/>
            <p:nvPr/>
          </p:nvSpPr>
          <p:spPr>
            <a:xfrm>
              <a:off x="6970233" y="4408753"/>
              <a:ext cx="59070" cy="343679"/>
            </a:xfrm>
            <a:custGeom>
              <a:avLst/>
              <a:gdLst/>
              <a:ahLst/>
              <a:cxnLst/>
              <a:rect l="0" t="0" r="0" b="0"/>
              <a:pathLst>
                <a:path w="59070" h="343679">
                  <a:moveTo>
                    <a:pt x="0" y="0"/>
                  </a:moveTo>
                  <a:lnTo>
                    <a:pt x="0" y="55186"/>
                  </a:lnTo>
                  <a:lnTo>
                    <a:pt x="0" y="117621"/>
                  </a:lnTo>
                  <a:lnTo>
                    <a:pt x="4286" y="171771"/>
                  </a:lnTo>
                  <a:lnTo>
                    <a:pt x="15473" y="225530"/>
                  </a:lnTo>
                  <a:lnTo>
                    <a:pt x="33963" y="279238"/>
                  </a:lnTo>
                  <a:lnTo>
                    <a:pt x="57244" y="338486"/>
                  </a:lnTo>
                  <a:lnTo>
                    <a:pt x="59069" y="3436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D11B14E-49B6-408F-BD66-956B50A09181}"/>
                </a:ext>
              </a:extLst>
            </p:cNvPr>
            <p:cNvSpPr/>
            <p:nvPr/>
          </p:nvSpPr>
          <p:spPr>
            <a:xfrm>
              <a:off x="7061522" y="4253023"/>
              <a:ext cx="229480" cy="698099"/>
            </a:xfrm>
            <a:custGeom>
              <a:avLst/>
              <a:gdLst/>
              <a:ahLst/>
              <a:cxnLst/>
              <a:rect l="0" t="0" r="0" b="0"/>
              <a:pathLst>
                <a:path w="229480" h="698099">
                  <a:moveTo>
                    <a:pt x="0" y="0"/>
                  </a:moveTo>
                  <a:lnTo>
                    <a:pt x="32104" y="62659"/>
                  </a:lnTo>
                  <a:lnTo>
                    <a:pt x="57361" y="120638"/>
                  </a:lnTo>
                  <a:lnTo>
                    <a:pt x="85096" y="175073"/>
                  </a:lnTo>
                  <a:lnTo>
                    <a:pt x="117093" y="236918"/>
                  </a:lnTo>
                  <a:lnTo>
                    <a:pt x="139309" y="287981"/>
                  </a:lnTo>
                  <a:lnTo>
                    <a:pt x="161008" y="343087"/>
                  </a:lnTo>
                  <a:lnTo>
                    <a:pt x="182553" y="398795"/>
                  </a:lnTo>
                  <a:lnTo>
                    <a:pt x="200869" y="456868"/>
                  </a:lnTo>
                  <a:lnTo>
                    <a:pt x="213853" y="512460"/>
                  </a:lnTo>
                  <a:lnTo>
                    <a:pt x="223667" y="562942"/>
                  </a:lnTo>
                  <a:lnTo>
                    <a:pt x="229479" y="625258"/>
                  </a:lnTo>
                  <a:lnTo>
                    <a:pt x="223309" y="684184"/>
                  </a:lnTo>
                  <a:lnTo>
                    <a:pt x="220169" y="6980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0617AFC-6FDF-426B-98C5-246801F582FE}"/>
                </a:ext>
              </a:extLst>
            </p:cNvPr>
            <p:cNvSpPr/>
            <p:nvPr/>
          </p:nvSpPr>
          <p:spPr>
            <a:xfrm>
              <a:off x="7378351" y="4721891"/>
              <a:ext cx="204060" cy="46651"/>
            </a:xfrm>
            <a:custGeom>
              <a:avLst/>
              <a:gdLst/>
              <a:ahLst/>
              <a:cxnLst/>
              <a:rect l="0" t="0" r="0" b="0"/>
              <a:pathLst>
                <a:path w="204060" h="46651">
                  <a:moveTo>
                    <a:pt x="0" y="3690"/>
                  </a:moveTo>
                  <a:lnTo>
                    <a:pt x="15845" y="0"/>
                  </a:lnTo>
                  <a:lnTo>
                    <a:pt x="76082" y="2755"/>
                  </a:lnTo>
                  <a:lnTo>
                    <a:pt x="133685" y="17003"/>
                  </a:lnTo>
                  <a:lnTo>
                    <a:pt x="196083" y="43576"/>
                  </a:lnTo>
                  <a:lnTo>
                    <a:pt x="204059" y="466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AAE98AC-CEF1-498A-A337-DC18B86F88C6}"/>
                </a:ext>
              </a:extLst>
            </p:cNvPr>
            <p:cNvSpPr/>
            <p:nvPr/>
          </p:nvSpPr>
          <p:spPr>
            <a:xfrm>
              <a:off x="7421311" y="4507589"/>
              <a:ext cx="161100" cy="8564"/>
            </a:xfrm>
            <a:custGeom>
              <a:avLst/>
              <a:gdLst/>
              <a:ahLst/>
              <a:cxnLst/>
              <a:rect l="0" t="0" r="0" b="0"/>
              <a:pathLst>
                <a:path w="161100" h="8564">
                  <a:moveTo>
                    <a:pt x="0" y="8563"/>
                  </a:moveTo>
                  <a:lnTo>
                    <a:pt x="44030" y="0"/>
                  </a:lnTo>
                  <a:lnTo>
                    <a:pt x="106300" y="1705"/>
                  </a:lnTo>
                  <a:lnTo>
                    <a:pt x="161099" y="85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3BE9C05-0336-4CDD-9BC5-809920EF1642}"/>
              </a:ext>
            </a:extLst>
          </p:cNvPr>
          <p:cNvGrpSpPr/>
          <p:nvPr/>
        </p:nvGrpSpPr>
        <p:grpSpPr>
          <a:xfrm>
            <a:off x="7791839" y="4371163"/>
            <a:ext cx="1570984" cy="1417675"/>
            <a:chOff x="7791839" y="4371163"/>
            <a:chExt cx="1570984" cy="141767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D5A2EB-35BC-474A-9993-BD8F35A49040}"/>
                </a:ext>
              </a:extLst>
            </p:cNvPr>
            <p:cNvSpPr/>
            <p:nvPr/>
          </p:nvSpPr>
          <p:spPr>
            <a:xfrm>
              <a:off x="7791839" y="4424862"/>
              <a:ext cx="220171" cy="214078"/>
            </a:xfrm>
            <a:custGeom>
              <a:avLst/>
              <a:gdLst/>
              <a:ahLst/>
              <a:cxnLst/>
              <a:rect l="0" t="0" r="0" b="0"/>
              <a:pathLst>
                <a:path w="220171" h="214078">
                  <a:moveTo>
                    <a:pt x="0" y="0"/>
                  </a:moveTo>
                  <a:lnTo>
                    <a:pt x="4251" y="19116"/>
                  </a:lnTo>
                  <a:lnTo>
                    <a:pt x="5327" y="77198"/>
                  </a:lnTo>
                  <a:lnTo>
                    <a:pt x="6559" y="121583"/>
                  </a:lnTo>
                  <a:lnTo>
                    <a:pt x="14540" y="142563"/>
                  </a:lnTo>
                  <a:lnTo>
                    <a:pt x="29169" y="160381"/>
                  </a:lnTo>
                  <a:lnTo>
                    <a:pt x="57052" y="179255"/>
                  </a:lnTo>
                  <a:lnTo>
                    <a:pt x="118228" y="203642"/>
                  </a:lnTo>
                  <a:lnTo>
                    <a:pt x="171147" y="214077"/>
                  </a:lnTo>
                  <a:lnTo>
                    <a:pt x="220170" y="209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3A0CD28-233F-4B97-9E21-ACE4C8FE852E}"/>
                </a:ext>
              </a:extLst>
            </p:cNvPr>
            <p:cNvSpPr/>
            <p:nvPr/>
          </p:nvSpPr>
          <p:spPr>
            <a:xfrm>
              <a:off x="7959057" y="4371163"/>
              <a:ext cx="26102" cy="569219"/>
            </a:xfrm>
            <a:custGeom>
              <a:avLst/>
              <a:gdLst/>
              <a:ahLst/>
              <a:cxnLst/>
              <a:rect l="0" t="0" r="0" b="0"/>
              <a:pathLst>
                <a:path w="26102" h="569219">
                  <a:moveTo>
                    <a:pt x="26101" y="0"/>
                  </a:moveTo>
                  <a:lnTo>
                    <a:pt x="18103" y="59739"/>
                  </a:lnTo>
                  <a:lnTo>
                    <a:pt x="15523" y="115797"/>
                  </a:lnTo>
                  <a:lnTo>
                    <a:pt x="11686" y="177474"/>
                  </a:lnTo>
                  <a:lnTo>
                    <a:pt x="10215" y="230944"/>
                  </a:lnTo>
                  <a:lnTo>
                    <a:pt x="5770" y="290455"/>
                  </a:lnTo>
                  <a:lnTo>
                    <a:pt x="4772" y="352691"/>
                  </a:lnTo>
                  <a:lnTo>
                    <a:pt x="4641" y="412436"/>
                  </a:lnTo>
                  <a:lnTo>
                    <a:pt x="0" y="474984"/>
                  </a:lnTo>
                  <a:lnTo>
                    <a:pt x="2986" y="535029"/>
                  </a:lnTo>
                  <a:lnTo>
                    <a:pt x="4621" y="5692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525332E-9739-4ED2-9B52-B5A4F3CB02CD}"/>
                </a:ext>
              </a:extLst>
            </p:cNvPr>
            <p:cNvSpPr/>
            <p:nvPr/>
          </p:nvSpPr>
          <p:spPr>
            <a:xfrm>
              <a:off x="8139286" y="4426967"/>
              <a:ext cx="388242" cy="601476"/>
            </a:xfrm>
            <a:custGeom>
              <a:avLst/>
              <a:gdLst/>
              <a:ahLst/>
              <a:cxnLst/>
              <a:rect l="0" t="0" r="0" b="0"/>
              <a:pathLst>
                <a:path w="388242" h="601476">
                  <a:moveTo>
                    <a:pt x="49932" y="572483"/>
                  </a:moveTo>
                  <a:lnTo>
                    <a:pt x="55633" y="581035"/>
                  </a:lnTo>
                  <a:lnTo>
                    <a:pt x="63206" y="586825"/>
                  </a:lnTo>
                  <a:lnTo>
                    <a:pt x="103034" y="601020"/>
                  </a:lnTo>
                  <a:lnTo>
                    <a:pt x="114105" y="601475"/>
                  </a:lnTo>
                  <a:lnTo>
                    <a:pt x="161607" y="589661"/>
                  </a:lnTo>
                  <a:lnTo>
                    <a:pt x="220053" y="560580"/>
                  </a:lnTo>
                  <a:lnTo>
                    <a:pt x="250344" y="532461"/>
                  </a:lnTo>
                  <a:lnTo>
                    <a:pt x="284618" y="481151"/>
                  </a:lnTo>
                  <a:lnTo>
                    <a:pt x="316706" y="422870"/>
                  </a:lnTo>
                  <a:lnTo>
                    <a:pt x="335276" y="382495"/>
                  </a:lnTo>
                  <a:lnTo>
                    <a:pt x="343551" y="345320"/>
                  </a:lnTo>
                  <a:lnTo>
                    <a:pt x="345810" y="283844"/>
                  </a:lnTo>
                  <a:lnTo>
                    <a:pt x="347926" y="251433"/>
                  </a:lnTo>
                  <a:lnTo>
                    <a:pt x="341096" y="189359"/>
                  </a:lnTo>
                  <a:lnTo>
                    <a:pt x="326620" y="144826"/>
                  </a:lnTo>
                  <a:lnTo>
                    <a:pt x="294088" y="87401"/>
                  </a:lnTo>
                  <a:lnTo>
                    <a:pt x="257415" y="47032"/>
                  </a:lnTo>
                  <a:lnTo>
                    <a:pt x="203726" y="15897"/>
                  </a:lnTo>
                  <a:lnTo>
                    <a:pt x="153743" y="497"/>
                  </a:lnTo>
                  <a:lnTo>
                    <a:pt x="125110" y="0"/>
                  </a:lnTo>
                  <a:lnTo>
                    <a:pt x="62263" y="13272"/>
                  </a:lnTo>
                  <a:lnTo>
                    <a:pt x="50640" y="18453"/>
                  </a:lnTo>
                  <a:lnTo>
                    <a:pt x="18967" y="42925"/>
                  </a:lnTo>
                  <a:lnTo>
                    <a:pt x="7928" y="62745"/>
                  </a:lnTo>
                  <a:lnTo>
                    <a:pt x="0" y="89597"/>
                  </a:lnTo>
                  <a:lnTo>
                    <a:pt x="2681" y="106274"/>
                  </a:lnTo>
                  <a:lnTo>
                    <a:pt x="16135" y="135587"/>
                  </a:lnTo>
                  <a:lnTo>
                    <a:pt x="42044" y="162091"/>
                  </a:lnTo>
                  <a:lnTo>
                    <a:pt x="65522" y="176203"/>
                  </a:lnTo>
                  <a:lnTo>
                    <a:pt x="120287" y="191070"/>
                  </a:lnTo>
                  <a:lnTo>
                    <a:pt x="179572" y="196262"/>
                  </a:lnTo>
                  <a:lnTo>
                    <a:pt x="242914" y="192875"/>
                  </a:lnTo>
                  <a:lnTo>
                    <a:pt x="301108" y="183805"/>
                  </a:lnTo>
                  <a:lnTo>
                    <a:pt x="360364" y="170513"/>
                  </a:lnTo>
                  <a:lnTo>
                    <a:pt x="388241" y="1643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6A6646D-43E8-4052-A3AC-8134B19E23F7}"/>
                </a:ext>
              </a:extLst>
            </p:cNvPr>
            <p:cNvSpPr/>
            <p:nvPr/>
          </p:nvSpPr>
          <p:spPr>
            <a:xfrm>
              <a:off x="8591966" y="5053150"/>
              <a:ext cx="1" cy="10741"/>
            </a:xfrm>
            <a:custGeom>
              <a:avLst/>
              <a:gdLst/>
              <a:ahLst/>
              <a:cxnLst/>
              <a:rect l="0" t="0" r="0" b="0"/>
              <a:pathLst>
                <a:path w="1" h="10741">
                  <a:moveTo>
                    <a:pt x="0" y="0"/>
                  </a:moveTo>
                  <a:lnTo>
                    <a:pt x="0" y="107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C8D26AC-5069-4EB8-82CA-32F0608B6535}"/>
                </a:ext>
              </a:extLst>
            </p:cNvPr>
            <p:cNvSpPr/>
            <p:nvPr/>
          </p:nvSpPr>
          <p:spPr>
            <a:xfrm>
              <a:off x="8716200" y="4598075"/>
              <a:ext cx="251666" cy="503406"/>
            </a:xfrm>
            <a:custGeom>
              <a:avLst/>
              <a:gdLst/>
              <a:ahLst/>
              <a:cxnLst/>
              <a:rect l="0" t="0" r="0" b="0"/>
              <a:pathLst>
                <a:path w="251666" h="503406">
                  <a:moveTo>
                    <a:pt x="235554" y="175836"/>
                  </a:moveTo>
                  <a:lnTo>
                    <a:pt x="231268" y="113085"/>
                  </a:lnTo>
                  <a:lnTo>
                    <a:pt x="225202" y="92273"/>
                  </a:lnTo>
                  <a:lnTo>
                    <a:pt x="191654" y="42425"/>
                  </a:lnTo>
                  <a:lnTo>
                    <a:pt x="155669" y="16915"/>
                  </a:lnTo>
                  <a:lnTo>
                    <a:pt x="115369" y="2555"/>
                  </a:lnTo>
                  <a:lnTo>
                    <a:pt x="86935" y="0"/>
                  </a:lnTo>
                  <a:lnTo>
                    <a:pt x="54029" y="6203"/>
                  </a:lnTo>
                  <a:lnTo>
                    <a:pt x="37177" y="14131"/>
                  </a:lnTo>
                  <a:lnTo>
                    <a:pt x="16044" y="31788"/>
                  </a:lnTo>
                  <a:lnTo>
                    <a:pt x="7523" y="42005"/>
                  </a:lnTo>
                  <a:lnTo>
                    <a:pt x="2941" y="58877"/>
                  </a:lnTo>
                  <a:lnTo>
                    <a:pt x="0" y="95188"/>
                  </a:lnTo>
                  <a:lnTo>
                    <a:pt x="2779" y="108966"/>
                  </a:lnTo>
                  <a:lnTo>
                    <a:pt x="14543" y="141020"/>
                  </a:lnTo>
                  <a:lnTo>
                    <a:pt x="39539" y="167097"/>
                  </a:lnTo>
                  <a:lnTo>
                    <a:pt x="63006" y="183789"/>
                  </a:lnTo>
                  <a:lnTo>
                    <a:pt x="104114" y="198943"/>
                  </a:lnTo>
                  <a:lnTo>
                    <a:pt x="130579" y="195875"/>
                  </a:lnTo>
                  <a:lnTo>
                    <a:pt x="155391" y="181707"/>
                  </a:lnTo>
                  <a:lnTo>
                    <a:pt x="172157" y="165244"/>
                  </a:lnTo>
                  <a:lnTo>
                    <a:pt x="187917" y="135071"/>
                  </a:lnTo>
                  <a:lnTo>
                    <a:pt x="195804" y="100383"/>
                  </a:lnTo>
                  <a:lnTo>
                    <a:pt x="200389" y="70504"/>
                  </a:lnTo>
                  <a:lnTo>
                    <a:pt x="201370" y="68622"/>
                  </a:lnTo>
                  <a:lnTo>
                    <a:pt x="202025" y="69753"/>
                  </a:lnTo>
                  <a:lnTo>
                    <a:pt x="203259" y="126322"/>
                  </a:lnTo>
                  <a:lnTo>
                    <a:pt x="206179" y="181517"/>
                  </a:lnTo>
                  <a:lnTo>
                    <a:pt x="211334" y="237924"/>
                  </a:lnTo>
                  <a:lnTo>
                    <a:pt x="218458" y="299611"/>
                  </a:lnTo>
                  <a:lnTo>
                    <a:pt x="226832" y="360958"/>
                  </a:lnTo>
                  <a:lnTo>
                    <a:pt x="235457" y="420297"/>
                  </a:lnTo>
                  <a:lnTo>
                    <a:pt x="246394" y="478049"/>
                  </a:lnTo>
                  <a:lnTo>
                    <a:pt x="251665" y="5034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7D42DC0-B693-48E6-8541-EF683BF1CEF0}"/>
                </a:ext>
              </a:extLst>
            </p:cNvPr>
            <p:cNvSpPr/>
            <p:nvPr/>
          </p:nvSpPr>
          <p:spPr>
            <a:xfrm>
              <a:off x="9123143" y="4772774"/>
              <a:ext cx="239680" cy="366297"/>
            </a:xfrm>
            <a:custGeom>
              <a:avLst/>
              <a:gdLst/>
              <a:ahLst/>
              <a:cxnLst/>
              <a:rect l="0" t="0" r="0" b="0"/>
              <a:pathLst>
                <a:path w="239680" h="366297">
                  <a:moveTo>
                    <a:pt x="183030" y="17247"/>
                  </a:moveTo>
                  <a:lnTo>
                    <a:pt x="136609" y="0"/>
                  </a:lnTo>
                  <a:lnTo>
                    <a:pt x="100715" y="890"/>
                  </a:lnTo>
                  <a:lnTo>
                    <a:pt x="55567" y="10819"/>
                  </a:lnTo>
                  <a:lnTo>
                    <a:pt x="38461" y="20381"/>
                  </a:lnTo>
                  <a:lnTo>
                    <a:pt x="14096" y="41659"/>
                  </a:lnTo>
                  <a:lnTo>
                    <a:pt x="2571" y="58556"/>
                  </a:lnTo>
                  <a:lnTo>
                    <a:pt x="0" y="71804"/>
                  </a:lnTo>
                  <a:lnTo>
                    <a:pt x="1443" y="85051"/>
                  </a:lnTo>
                  <a:lnTo>
                    <a:pt x="6063" y="96906"/>
                  </a:lnTo>
                  <a:lnTo>
                    <a:pt x="15276" y="106549"/>
                  </a:lnTo>
                  <a:lnTo>
                    <a:pt x="75952" y="144618"/>
                  </a:lnTo>
                  <a:lnTo>
                    <a:pt x="137335" y="176624"/>
                  </a:lnTo>
                  <a:lnTo>
                    <a:pt x="185583" y="211828"/>
                  </a:lnTo>
                  <a:lnTo>
                    <a:pt x="229836" y="257861"/>
                  </a:lnTo>
                  <a:lnTo>
                    <a:pt x="236650" y="272756"/>
                  </a:lnTo>
                  <a:lnTo>
                    <a:pt x="239679" y="287332"/>
                  </a:lnTo>
                  <a:lnTo>
                    <a:pt x="237841" y="301765"/>
                  </a:lnTo>
                  <a:lnTo>
                    <a:pt x="233048" y="314943"/>
                  </a:lnTo>
                  <a:lnTo>
                    <a:pt x="226939" y="324777"/>
                  </a:lnTo>
                  <a:lnTo>
                    <a:pt x="218656" y="331534"/>
                  </a:lnTo>
                  <a:lnTo>
                    <a:pt x="173297" y="353169"/>
                  </a:lnTo>
                  <a:lnTo>
                    <a:pt x="138177" y="359786"/>
                  </a:lnTo>
                  <a:lnTo>
                    <a:pt x="86371" y="3662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C6E9F43-D6C5-410E-8B66-D9EE2437334F}"/>
                </a:ext>
              </a:extLst>
            </p:cNvPr>
            <p:cNvSpPr/>
            <p:nvPr/>
          </p:nvSpPr>
          <p:spPr>
            <a:xfrm>
              <a:off x="7958309" y="5280013"/>
              <a:ext cx="264580" cy="444040"/>
            </a:xfrm>
            <a:custGeom>
              <a:avLst/>
              <a:gdLst/>
              <a:ahLst/>
              <a:cxnLst/>
              <a:rect l="0" t="0" r="0" b="0"/>
              <a:pathLst>
                <a:path w="264580" h="444040">
                  <a:moveTo>
                    <a:pt x="236278" y="30896"/>
                  </a:moveTo>
                  <a:lnTo>
                    <a:pt x="233428" y="22344"/>
                  </a:lnTo>
                  <a:lnTo>
                    <a:pt x="227255" y="16554"/>
                  </a:lnTo>
                  <a:lnTo>
                    <a:pt x="188481" y="2359"/>
                  </a:lnTo>
                  <a:lnTo>
                    <a:pt x="157999" y="0"/>
                  </a:lnTo>
                  <a:lnTo>
                    <a:pt x="117238" y="6246"/>
                  </a:lnTo>
                  <a:lnTo>
                    <a:pt x="80314" y="24456"/>
                  </a:lnTo>
                  <a:lnTo>
                    <a:pt x="52596" y="49063"/>
                  </a:lnTo>
                  <a:lnTo>
                    <a:pt x="41969" y="64322"/>
                  </a:lnTo>
                  <a:lnTo>
                    <a:pt x="30770" y="100371"/>
                  </a:lnTo>
                  <a:lnTo>
                    <a:pt x="30862" y="123346"/>
                  </a:lnTo>
                  <a:lnTo>
                    <a:pt x="36836" y="151895"/>
                  </a:lnTo>
                  <a:lnTo>
                    <a:pt x="42425" y="164030"/>
                  </a:lnTo>
                  <a:lnTo>
                    <a:pt x="52070" y="172208"/>
                  </a:lnTo>
                  <a:lnTo>
                    <a:pt x="102662" y="190062"/>
                  </a:lnTo>
                  <a:lnTo>
                    <a:pt x="164512" y="207370"/>
                  </a:lnTo>
                  <a:lnTo>
                    <a:pt x="195666" y="227888"/>
                  </a:lnTo>
                  <a:lnTo>
                    <a:pt x="246575" y="283328"/>
                  </a:lnTo>
                  <a:lnTo>
                    <a:pt x="256036" y="300999"/>
                  </a:lnTo>
                  <a:lnTo>
                    <a:pt x="264579" y="328352"/>
                  </a:lnTo>
                  <a:lnTo>
                    <a:pt x="264488" y="349608"/>
                  </a:lnTo>
                  <a:lnTo>
                    <a:pt x="255875" y="392237"/>
                  </a:lnTo>
                  <a:lnTo>
                    <a:pt x="246461" y="409442"/>
                  </a:lnTo>
                  <a:lnTo>
                    <a:pt x="234522" y="422097"/>
                  </a:lnTo>
                  <a:lnTo>
                    <a:pt x="224161" y="429109"/>
                  </a:lnTo>
                  <a:lnTo>
                    <a:pt x="191112" y="440443"/>
                  </a:lnTo>
                  <a:lnTo>
                    <a:pt x="142831" y="444039"/>
                  </a:lnTo>
                  <a:lnTo>
                    <a:pt x="99506" y="436906"/>
                  </a:lnTo>
                  <a:lnTo>
                    <a:pt x="41650" y="413831"/>
                  </a:lnTo>
                  <a:lnTo>
                    <a:pt x="0" y="3960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419ED92-8060-46B4-A331-85A5992D21EE}"/>
                </a:ext>
              </a:extLst>
            </p:cNvPr>
            <p:cNvSpPr/>
            <p:nvPr/>
          </p:nvSpPr>
          <p:spPr>
            <a:xfrm>
              <a:off x="8237959" y="5348499"/>
              <a:ext cx="191676" cy="282132"/>
            </a:xfrm>
            <a:custGeom>
              <a:avLst/>
              <a:gdLst/>
              <a:ahLst/>
              <a:cxnLst/>
              <a:rect l="0" t="0" r="0" b="0"/>
              <a:pathLst>
                <a:path w="191676" h="282132">
                  <a:moveTo>
                    <a:pt x="171428" y="64440"/>
                  </a:moveTo>
                  <a:lnTo>
                    <a:pt x="157373" y="60749"/>
                  </a:lnTo>
                  <a:lnTo>
                    <a:pt x="115760" y="62142"/>
                  </a:lnTo>
                  <a:lnTo>
                    <a:pt x="70915" y="71712"/>
                  </a:lnTo>
                  <a:lnTo>
                    <a:pt x="45125" y="86759"/>
                  </a:lnTo>
                  <a:lnTo>
                    <a:pt x="27301" y="103433"/>
                  </a:lnTo>
                  <a:lnTo>
                    <a:pt x="9249" y="132754"/>
                  </a:lnTo>
                  <a:lnTo>
                    <a:pt x="2717" y="150513"/>
                  </a:lnTo>
                  <a:lnTo>
                    <a:pt x="0" y="184625"/>
                  </a:lnTo>
                  <a:lnTo>
                    <a:pt x="5412" y="205925"/>
                  </a:lnTo>
                  <a:lnTo>
                    <a:pt x="24845" y="241341"/>
                  </a:lnTo>
                  <a:lnTo>
                    <a:pt x="38297" y="257668"/>
                  </a:lnTo>
                  <a:lnTo>
                    <a:pt x="50006" y="265276"/>
                  </a:lnTo>
                  <a:lnTo>
                    <a:pt x="86811" y="281615"/>
                  </a:lnTo>
                  <a:lnTo>
                    <a:pt x="110557" y="282131"/>
                  </a:lnTo>
                  <a:lnTo>
                    <a:pt x="142101" y="276959"/>
                  </a:lnTo>
                  <a:lnTo>
                    <a:pt x="152626" y="270468"/>
                  </a:lnTo>
                  <a:lnTo>
                    <a:pt x="175957" y="246571"/>
                  </a:lnTo>
                  <a:lnTo>
                    <a:pt x="184438" y="229583"/>
                  </a:lnTo>
                  <a:lnTo>
                    <a:pt x="191675" y="191944"/>
                  </a:lnTo>
                  <a:lnTo>
                    <a:pt x="191269" y="130015"/>
                  </a:lnTo>
                  <a:lnTo>
                    <a:pt x="182573" y="100464"/>
                  </a:lnTo>
                  <a:lnTo>
                    <a:pt x="156326" y="41507"/>
                  </a:lnTo>
                  <a:lnTo>
                    <a:pt x="137749" y="21790"/>
                  </a:lnTo>
                  <a:lnTo>
                    <a:pt x="107622" y="4917"/>
                  </a:lnTo>
                  <a:lnTo>
                    <a:pt x="9087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64742ED-B374-4160-8EDD-9EA7ECE669D8}"/>
                </a:ext>
              </a:extLst>
            </p:cNvPr>
            <p:cNvSpPr/>
            <p:nvPr/>
          </p:nvSpPr>
          <p:spPr>
            <a:xfrm>
              <a:off x="8570486" y="5402199"/>
              <a:ext cx="257760" cy="263130"/>
            </a:xfrm>
            <a:custGeom>
              <a:avLst/>
              <a:gdLst/>
              <a:ahLst/>
              <a:cxnLst/>
              <a:rect l="0" t="0" r="0" b="0"/>
              <a:pathLst>
                <a:path w="257760" h="263130">
                  <a:moveTo>
                    <a:pt x="0" y="0"/>
                  </a:moveTo>
                  <a:lnTo>
                    <a:pt x="9289" y="35821"/>
                  </a:lnTo>
                  <a:lnTo>
                    <a:pt x="15278" y="95080"/>
                  </a:lnTo>
                  <a:lnTo>
                    <a:pt x="18888" y="138262"/>
                  </a:lnTo>
                  <a:lnTo>
                    <a:pt x="19752" y="139908"/>
                  </a:lnTo>
                  <a:lnTo>
                    <a:pt x="20328" y="138619"/>
                  </a:lnTo>
                  <a:lnTo>
                    <a:pt x="22162" y="130821"/>
                  </a:lnTo>
                  <a:lnTo>
                    <a:pt x="46707" y="69308"/>
                  </a:lnTo>
                  <a:lnTo>
                    <a:pt x="73616" y="11613"/>
                  </a:lnTo>
                  <a:lnTo>
                    <a:pt x="77718" y="8339"/>
                  </a:lnTo>
                  <a:lnTo>
                    <a:pt x="82242" y="6752"/>
                  </a:lnTo>
                  <a:lnTo>
                    <a:pt x="87048" y="6291"/>
                  </a:lnTo>
                  <a:lnTo>
                    <a:pt x="90251" y="9564"/>
                  </a:lnTo>
                  <a:lnTo>
                    <a:pt x="103716" y="64842"/>
                  </a:lnTo>
                  <a:lnTo>
                    <a:pt x="122565" y="116788"/>
                  </a:lnTo>
                  <a:lnTo>
                    <a:pt x="130846" y="125097"/>
                  </a:lnTo>
                  <a:lnTo>
                    <a:pt x="135561" y="128148"/>
                  </a:lnTo>
                  <a:lnTo>
                    <a:pt x="139897" y="128988"/>
                  </a:lnTo>
                  <a:lnTo>
                    <a:pt x="143981" y="128355"/>
                  </a:lnTo>
                  <a:lnTo>
                    <a:pt x="152298" y="123873"/>
                  </a:lnTo>
                  <a:lnTo>
                    <a:pt x="174614" y="104220"/>
                  </a:lnTo>
                  <a:lnTo>
                    <a:pt x="185890" y="84098"/>
                  </a:lnTo>
                  <a:lnTo>
                    <a:pt x="211756" y="23438"/>
                  </a:lnTo>
                  <a:lnTo>
                    <a:pt x="218618" y="11610"/>
                  </a:lnTo>
                  <a:lnTo>
                    <a:pt x="220329" y="10126"/>
                  </a:lnTo>
                  <a:lnTo>
                    <a:pt x="220872" y="11524"/>
                  </a:lnTo>
                  <a:lnTo>
                    <a:pt x="221780" y="74816"/>
                  </a:lnTo>
                  <a:lnTo>
                    <a:pt x="225393" y="136135"/>
                  </a:lnTo>
                  <a:lnTo>
                    <a:pt x="229814" y="180043"/>
                  </a:lnTo>
                  <a:lnTo>
                    <a:pt x="243281" y="224271"/>
                  </a:lnTo>
                  <a:lnTo>
                    <a:pt x="257759" y="2631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5153630-7066-422F-BA10-BD48539B7896}"/>
                </a:ext>
              </a:extLst>
            </p:cNvPr>
            <p:cNvSpPr/>
            <p:nvPr/>
          </p:nvSpPr>
          <p:spPr>
            <a:xfrm>
              <a:off x="8892685" y="5423679"/>
              <a:ext cx="16098" cy="289979"/>
            </a:xfrm>
            <a:custGeom>
              <a:avLst/>
              <a:gdLst/>
              <a:ahLst/>
              <a:cxnLst/>
              <a:rect l="0" t="0" r="0" b="0"/>
              <a:pathLst>
                <a:path w="16098" h="289979">
                  <a:moveTo>
                    <a:pt x="0" y="0"/>
                  </a:moveTo>
                  <a:lnTo>
                    <a:pt x="5701" y="5701"/>
                  </a:lnTo>
                  <a:lnTo>
                    <a:pt x="9247" y="29202"/>
                  </a:lnTo>
                  <a:lnTo>
                    <a:pt x="12134" y="86178"/>
                  </a:lnTo>
                  <a:lnTo>
                    <a:pt x="15878" y="148584"/>
                  </a:lnTo>
                  <a:lnTo>
                    <a:pt x="16097" y="210623"/>
                  </a:lnTo>
                  <a:lnTo>
                    <a:pt x="11485" y="273047"/>
                  </a:lnTo>
                  <a:lnTo>
                    <a:pt x="10740" y="2899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4E3BDBF-E281-4079-8C48-DD3ECBBB6A52}"/>
                </a:ext>
              </a:extLst>
            </p:cNvPr>
            <p:cNvSpPr/>
            <p:nvPr/>
          </p:nvSpPr>
          <p:spPr>
            <a:xfrm>
              <a:off x="8855095" y="5395890"/>
              <a:ext cx="180896" cy="171677"/>
            </a:xfrm>
            <a:custGeom>
              <a:avLst/>
              <a:gdLst/>
              <a:ahLst/>
              <a:cxnLst/>
              <a:rect l="0" t="0" r="0" b="0"/>
              <a:pathLst>
                <a:path w="180896" h="171677">
                  <a:moveTo>
                    <a:pt x="0" y="43899"/>
                  </a:moveTo>
                  <a:lnTo>
                    <a:pt x="10324" y="14001"/>
                  </a:lnTo>
                  <a:lnTo>
                    <a:pt x="18312" y="5153"/>
                  </a:lnTo>
                  <a:lnTo>
                    <a:pt x="22948" y="1959"/>
                  </a:lnTo>
                  <a:lnTo>
                    <a:pt x="36055" y="0"/>
                  </a:lnTo>
                  <a:lnTo>
                    <a:pt x="50034" y="1715"/>
                  </a:lnTo>
                  <a:lnTo>
                    <a:pt x="91914" y="24265"/>
                  </a:lnTo>
                  <a:lnTo>
                    <a:pt x="138595" y="64740"/>
                  </a:lnTo>
                  <a:lnTo>
                    <a:pt x="174319" y="104063"/>
                  </a:lnTo>
                  <a:lnTo>
                    <a:pt x="178909" y="115388"/>
                  </a:lnTo>
                  <a:lnTo>
                    <a:pt x="180895" y="137343"/>
                  </a:lnTo>
                  <a:lnTo>
                    <a:pt x="179244" y="149870"/>
                  </a:lnTo>
                  <a:lnTo>
                    <a:pt x="173341" y="159812"/>
                  </a:lnTo>
                  <a:lnTo>
                    <a:pt x="169260" y="164134"/>
                  </a:lnTo>
                  <a:lnTo>
                    <a:pt x="156771" y="168937"/>
                  </a:lnTo>
                  <a:lnTo>
                    <a:pt x="120663" y="171676"/>
                  </a:lnTo>
                  <a:lnTo>
                    <a:pt x="108521" y="169702"/>
                  </a:lnTo>
                  <a:lnTo>
                    <a:pt x="100341" y="165246"/>
                  </a:lnTo>
                  <a:lnTo>
                    <a:pt x="91290" y="1566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F8C7C97-229B-49F4-8B42-8D5CE9608C76}"/>
                </a:ext>
              </a:extLst>
            </p:cNvPr>
            <p:cNvSpPr/>
            <p:nvPr/>
          </p:nvSpPr>
          <p:spPr>
            <a:xfrm>
              <a:off x="9089960" y="5300169"/>
              <a:ext cx="194735" cy="488669"/>
            </a:xfrm>
            <a:custGeom>
              <a:avLst/>
              <a:gdLst/>
              <a:ahLst/>
              <a:cxnLst/>
              <a:rect l="0" t="0" r="0" b="0"/>
              <a:pathLst>
                <a:path w="194735" h="488669">
                  <a:moveTo>
                    <a:pt x="6784" y="0"/>
                  </a:moveTo>
                  <a:lnTo>
                    <a:pt x="1083" y="5702"/>
                  </a:lnTo>
                  <a:lnTo>
                    <a:pt x="0" y="9768"/>
                  </a:lnTo>
                  <a:lnTo>
                    <a:pt x="1327" y="26297"/>
                  </a:lnTo>
                  <a:lnTo>
                    <a:pt x="10309" y="84922"/>
                  </a:lnTo>
                  <a:lnTo>
                    <a:pt x="12046" y="146732"/>
                  </a:lnTo>
                  <a:lnTo>
                    <a:pt x="16396" y="209582"/>
                  </a:lnTo>
                  <a:lnTo>
                    <a:pt x="17425" y="268041"/>
                  </a:lnTo>
                  <a:lnTo>
                    <a:pt x="17521" y="331519"/>
                  </a:lnTo>
                  <a:lnTo>
                    <a:pt x="18120" y="352075"/>
                  </a:lnTo>
                  <a:lnTo>
                    <a:pt x="19115" y="352856"/>
                  </a:lnTo>
                  <a:lnTo>
                    <a:pt x="20375" y="351587"/>
                  </a:lnTo>
                  <a:lnTo>
                    <a:pt x="24998" y="341248"/>
                  </a:lnTo>
                  <a:lnTo>
                    <a:pt x="45426" y="279839"/>
                  </a:lnTo>
                  <a:lnTo>
                    <a:pt x="67165" y="248845"/>
                  </a:lnTo>
                  <a:lnTo>
                    <a:pt x="82352" y="234301"/>
                  </a:lnTo>
                  <a:lnTo>
                    <a:pt x="87592" y="232574"/>
                  </a:lnTo>
                  <a:lnTo>
                    <a:pt x="98188" y="233837"/>
                  </a:lnTo>
                  <a:lnTo>
                    <a:pt x="111368" y="241257"/>
                  </a:lnTo>
                  <a:lnTo>
                    <a:pt x="122830" y="253864"/>
                  </a:lnTo>
                  <a:lnTo>
                    <a:pt x="136797" y="282735"/>
                  </a:lnTo>
                  <a:lnTo>
                    <a:pt x="157745" y="344049"/>
                  </a:lnTo>
                  <a:lnTo>
                    <a:pt x="171428" y="399750"/>
                  </a:lnTo>
                  <a:lnTo>
                    <a:pt x="182903" y="459436"/>
                  </a:lnTo>
                  <a:lnTo>
                    <a:pt x="194734" y="4886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497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F7757E-79B6-4370-BF84-29D743EF0B7C}"/>
              </a:ext>
            </a:extLst>
          </p:cNvPr>
          <p:cNvSpPr txBox="1"/>
          <p:nvPr/>
        </p:nvSpPr>
        <p:spPr>
          <a:xfrm>
            <a:off x="6350000" y="800100"/>
            <a:ext cx="40815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lgerian - 18"/>
              </a:rPr>
              <a:t>Let’s find the circumference……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1828094-323C-4472-9480-0F638D33B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76942"/>
              </p:ext>
            </p:extLst>
          </p:nvPr>
        </p:nvGraphicFramePr>
        <p:xfrm>
          <a:off x="534289" y="3789934"/>
          <a:ext cx="6628511" cy="748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811">
                  <a:extLst>
                    <a:ext uri="{9D8B030D-6E8A-4147-A177-3AD203B41FA5}">
                      <a16:colId xmlns:a16="http://schemas.microsoft.com/office/drawing/2014/main" val="2012250957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572779015"/>
                    </a:ext>
                  </a:extLst>
                </a:gridCol>
              </a:tblGrid>
              <a:tr h="463423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Tire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P185/75R14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044362"/>
                  </a:ext>
                </a:extLst>
              </a:tr>
              <a:tr h="473583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Width (mm)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   185 mm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021723"/>
                  </a:ext>
                </a:extLst>
              </a:tr>
              <a:tr h="865124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Aspect Ratio (%)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 75% = 185*75=138.75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63204"/>
                  </a:ext>
                </a:extLst>
              </a:tr>
              <a:tr h="1631315">
                <a:tc>
                  <a:txBody>
                    <a:bodyPr/>
                    <a:lstStyle/>
                    <a:p>
                      <a:r>
                        <a:rPr lang="en-US" sz="1200" b="0" i="0" u="none" baseline="0">
                          <a:solidFill>
                            <a:srgbClr val="000000"/>
                          </a:solidFill>
                          <a:latin typeface="Arial - 0"/>
                        </a:rPr>
                        <a:t>Height (in.)</a:t>
                      </a:r>
                    </a:p>
                    <a:p>
                      <a:r>
                        <a:rPr lang="en-US" sz="1200" b="0" i="0" u="none" baseline="0">
                          <a:solidFill>
                            <a:srgbClr val="000000"/>
                          </a:solidFill>
                          <a:latin typeface="Arial - 0"/>
                        </a:rPr>
                        <a:t>*** use ratios for this step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602032"/>
                  </a:ext>
                </a:extLst>
              </a:tr>
              <a:tr h="797687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Diameter of rim (in.)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 </a:t>
                      </a:r>
                    </a:p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 14 inches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400793"/>
                  </a:ext>
                </a:extLst>
              </a:tr>
              <a:tr h="1326642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Diameter of entire rim plus rubber (in.)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73060"/>
                  </a:ext>
                </a:extLst>
              </a:tr>
              <a:tr h="1922907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Circumference (in.)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931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2380552-2A8F-41DD-9008-EAFAFF8E594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72" y="5623814"/>
            <a:ext cx="2298756" cy="15678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B0FA2C-B739-4418-9124-2DC5451ABD5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71" y="8052816"/>
            <a:ext cx="1631558" cy="1263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E737B8-94D5-468C-8F77-26D731C237C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50" y="9467726"/>
            <a:ext cx="3251200" cy="1682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26EC41-EFC3-42E0-A58C-D8F6A1E55C9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27000"/>
            <a:ext cx="5715000" cy="3581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AED6006-B91D-4164-BDA9-F8AA91E4DFDF}"/>
              </a:ext>
            </a:extLst>
          </p:cNvPr>
          <p:cNvSpPr/>
          <p:nvPr/>
        </p:nvSpPr>
        <p:spPr>
          <a:xfrm>
            <a:off x="6931025" y="6959600"/>
            <a:ext cx="4343401" cy="2949576"/>
          </a:xfrm>
          <a:custGeom>
            <a:avLst/>
            <a:gdLst/>
            <a:ahLst/>
            <a:cxnLst/>
            <a:rect l="0" t="0" r="0" b="0"/>
            <a:pathLst>
              <a:path w="4343401" h="2949576">
                <a:moveTo>
                  <a:pt x="0" y="0"/>
                </a:moveTo>
                <a:lnTo>
                  <a:pt x="4343400" y="0"/>
                </a:lnTo>
                <a:lnTo>
                  <a:pt x="4343400" y="2949575"/>
                </a:lnTo>
                <a:lnTo>
                  <a:pt x="0" y="2949575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759980-173E-4BBE-9D32-8A749A77C179}"/>
              </a:ext>
            </a:extLst>
          </p:cNvPr>
          <p:cNvSpPr txBox="1"/>
          <p:nvPr/>
        </p:nvSpPr>
        <p:spPr>
          <a:xfrm>
            <a:off x="3263900" y="4559300"/>
            <a:ext cx="25402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 - 3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9091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896325-EBCA-4333-A287-5153F91611E7}"/>
              </a:ext>
            </a:extLst>
          </p:cNvPr>
          <p:cNvSpPr txBox="1"/>
          <p:nvPr/>
        </p:nvSpPr>
        <p:spPr>
          <a:xfrm>
            <a:off x="838200" y="482600"/>
            <a:ext cx="8166100" cy="11695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mbria - 28"/>
              </a:rPr>
              <a:t>T.O.T.D:</a:t>
            </a:r>
          </a:p>
          <a:p>
            <a:endParaRPr lang="en-US" sz="1400">
              <a:solidFill>
                <a:srgbClr val="000000"/>
              </a:solidFill>
              <a:latin typeface="Cambria - 28"/>
            </a:endParaRPr>
          </a:p>
          <a:p>
            <a:r>
              <a:rPr lang="en-US" sz="1400">
                <a:solidFill>
                  <a:srgbClr val="000000"/>
                </a:solidFill>
                <a:latin typeface="Cambria - 28"/>
              </a:rPr>
              <a:t>If the tire reading is P175/90R19, find the following:</a:t>
            </a:r>
          </a:p>
          <a:p>
            <a:endParaRPr lang="en-US" sz="1400">
              <a:solidFill>
                <a:srgbClr val="000000"/>
              </a:solidFill>
              <a:latin typeface="Cambria - 28"/>
            </a:endParaRPr>
          </a:p>
          <a:p>
            <a:r>
              <a:rPr lang="en-US" sz="1400">
                <a:solidFill>
                  <a:srgbClr val="000000"/>
                </a:solidFill>
                <a:latin typeface="Cambria - 28"/>
              </a:rPr>
              <a:t>circumference</a:t>
            </a:r>
          </a:p>
        </p:txBody>
      </p:sp>
    </p:spTree>
    <p:extLst>
      <p:ext uri="{BB962C8B-B14F-4D97-AF65-F5344CB8AC3E}">
        <p14:creationId xmlns:p14="http://schemas.microsoft.com/office/powerpoint/2010/main" val="248249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E701BA-1720-47F4-BFEF-DC8AE641440D}"/>
              </a:ext>
            </a:extLst>
          </p:cNvPr>
          <p:cNvSpPr txBox="1"/>
          <p:nvPr/>
        </p:nvSpPr>
        <p:spPr>
          <a:xfrm>
            <a:off x="1409700" y="901700"/>
            <a:ext cx="389623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Warm - up 1/28/20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1C20F5-C51D-4BBB-9BB0-8467CC286A91}"/>
              </a:ext>
            </a:extLst>
          </p:cNvPr>
          <p:cNvSpPr txBox="1"/>
          <p:nvPr/>
        </p:nvSpPr>
        <p:spPr>
          <a:xfrm>
            <a:off x="50800" y="2451100"/>
            <a:ext cx="9271000" cy="6924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Century Gothic - 26"/>
              </a:rPr>
              <a:t>9 people fit comfortably in a 7 feet by 7 feet square.  Use this value to estimate the size of a crowd that is 8 feet deep on </a:t>
            </a:r>
            <a:r>
              <a:rPr lang="en-US" sz="1300" b="1">
                <a:solidFill>
                  <a:srgbClr val="000000"/>
                </a:solidFill>
                <a:latin typeface="Century Gothic - 26"/>
              </a:rPr>
              <a:t>ONE</a:t>
            </a:r>
            <a:r>
              <a:rPr lang="en-US" sz="1300">
                <a:solidFill>
                  <a:srgbClr val="000000"/>
                </a:solidFill>
                <a:latin typeface="Century Gothic - 26"/>
              </a:rPr>
              <a:t> side of the street along a 2.5 mile section of a parade route.</a:t>
            </a:r>
            <a:r>
              <a:rPr lang="en-US" sz="1300">
                <a:solidFill>
                  <a:srgbClr val="000000"/>
                </a:solidFill>
                <a:latin typeface="Century Gothic,MS Gothic - 26"/>
              </a:rPr>
              <a:t>  </a:t>
            </a:r>
          </a:p>
          <a:p>
            <a:endParaRPr lang="en-US" sz="1300">
              <a:solidFill>
                <a:srgbClr val="000000"/>
              </a:solidFill>
              <a:latin typeface="Century Gothic,MS Gothic - 26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00BFBE2-4C3A-4892-95D2-4B0DF0E3C378}"/>
              </a:ext>
            </a:extLst>
          </p:cNvPr>
          <p:cNvSpPr/>
          <p:nvPr/>
        </p:nvSpPr>
        <p:spPr>
          <a:xfrm>
            <a:off x="-32201" y="2545370"/>
            <a:ext cx="37572" cy="934377"/>
          </a:xfrm>
          <a:custGeom>
            <a:avLst/>
            <a:gdLst/>
            <a:ahLst/>
            <a:cxnLst/>
            <a:rect l="0" t="0" r="0" b="0"/>
            <a:pathLst>
              <a:path w="37572" h="934377">
                <a:moveTo>
                  <a:pt x="37571" y="0"/>
                </a:moveTo>
                <a:lnTo>
                  <a:pt x="32348" y="62750"/>
                </a:lnTo>
                <a:lnTo>
                  <a:pt x="32210" y="118617"/>
                </a:lnTo>
                <a:lnTo>
                  <a:pt x="32202" y="177966"/>
                </a:lnTo>
                <a:lnTo>
                  <a:pt x="27163" y="235451"/>
                </a:lnTo>
                <a:lnTo>
                  <a:pt x="26850" y="296675"/>
                </a:lnTo>
                <a:lnTo>
                  <a:pt x="26837" y="322260"/>
                </a:lnTo>
                <a:lnTo>
                  <a:pt x="23852" y="329399"/>
                </a:lnTo>
                <a:lnTo>
                  <a:pt x="8380" y="348597"/>
                </a:lnTo>
                <a:lnTo>
                  <a:pt x="3714" y="362173"/>
                </a:lnTo>
                <a:lnTo>
                  <a:pt x="200" y="422671"/>
                </a:lnTo>
                <a:lnTo>
                  <a:pt x="0" y="484230"/>
                </a:lnTo>
                <a:lnTo>
                  <a:pt x="2834" y="541665"/>
                </a:lnTo>
                <a:lnTo>
                  <a:pt x="5020" y="595975"/>
                </a:lnTo>
                <a:lnTo>
                  <a:pt x="5322" y="658908"/>
                </a:lnTo>
                <a:lnTo>
                  <a:pt x="5349" y="718318"/>
                </a:lnTo>
                <a:lnTo>
                  <a:pt x="7124" y="776452"/>
                </a:lnTo>
                <a:lnTo>
                  <a:pt x="10458" y="836651"/>
                </a:lnTo>
                <a:lnTo>
                  <a:pt x="10711" y="894955"/>
                </a:lnTo>
                <a:lnTo>
                  <a:pt x="12310" y="920446"/>
                </a:lnTo>
                <a:lnTo>
                  <a:pt x="16091" y="93437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86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487E4-B614-472E-A1CA-4F422D9E458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613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6BCF37-236E-48BC-8D7B-1AE8E9F3073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229600" cy="6337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9681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82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17F92-0F7F-463E-AB42-27823925A74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44500"/>
            <a:ext cx="2223770" cy="22237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FF6229-C8B2-465B-B014-B470B2C9BA80}"/>
              </a:ext>
            </a:extLst>
          </p:cNvPr>
          <p:cNvSpPr txBox="1"/>
          <p:nvPr/>
        </p:nvSpPr>
        <p:spPr>
          <a:xfrm>
            <a:off x="2540000" y="596900"/>
            <a:ext cx="3307258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00">
                <a:solidFill>
                  <a:srgbClr val="0000FF"/>
                </a:solidFill>
                <a:latin typeface="Century Gothic - 44"/>
              </a:rPr>
              <a:t>Let's THINK?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FD2DEF-4F6A-42FE-89A4-64366E51277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371600"/>
            <a:ext cx="3189859" cy="23625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5E24894-2025-4190-9B97-2396838D49C7}"/>
              </a:ext>
            </a:extLst>
          </p:cNvPr>
          <p:cNvGrpSpPr/>
          <p:nvPr/>
        </p:nvGrpSpPr>
        <p:grpSpPr>
          <a:xfrm>
            <a:off x="625475" y="3457575"/>
            <a:ext cx="2008251" cy="3389376"/>
            <a:chOff x="625475" y="3457575"/>
            <a:chExt cx="2008251" cy="33893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0ED555-2171-48F6-A546-810D7680B1EE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75" y="3457575"/>
              <a:ext cx="2008251" cy="338937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D04997-F3F1-4AB2-8349-E0FF729B18C8}"/>
                </a:ext>
              </a:extLst>
            </p:cNvPr>
            <p:cNvSpPr/>
            <p:nvPr/>
          </p:nvSpPr>
          <p:spPr>
            <a:xfrm>
              <a:off x="1155827" y="4157345"/>
              <a:ext cx="843026" cy="843026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3BAC6B-0A61-48E8-BD00-A93855FE2EC2}"/>
                </a:ext>
              </a:extLst>
            </p:cNvPr>
            <p:cNvSpPr txBox="1"/>
            <p:nvPr/>
          </p:nvSpPr>
          <p:spPr>
            <a:xfrm>
              <a:off x="1257300" y="4229100"/>
              <a:ext cx="643077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 - 36"/>
                </a:rPr>
                <a:t>60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35F1796-5A07-4A40-8223-34784AAC93D1}"/>
              </a:ext>
            </a:extLst>
          </p:cNvPr>
          <p:cNvSpPr txBox="1"/>
          <p:nvPr/>
        </p:nvSpPr>
        <p:spPr>
          <a:xfrm>
            <a:off x="4165600" y="1460500"/>
            <a:ext cx="288564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 - 30"/>
              </a:rPr>
              <a:t>you drive by this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30A2D3-ED34-4306-94A5-F2F3C343627B}"/>
              </a:ext>
            </a:extLst>
          </p:cNvPr>
          <p:cNvSpPr txBox="1"/>
          <p:nvPr/>
        </p:nvSpPr>
        <p:spPr>
          <a:xfrm>
            <a:off x="203200" y="3022600"/>
            <a:ext cx="3053283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 - 21"/>
              </a:rPr>
              <a:t>Look Down and see this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0C1F06-0EC8-406B-9286-5105434555D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02100"/>
            <a:ext cx="3492500" cy="2324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1B690C-6488-4592-A911-7491F923D3E0}"/>
              </a:ext>
            </a:extLst>
          </p:cNvPr>
          <p:cNvSpPr txBox="1"/>
          <p:nvPr/>
        </p:nvSpPr>
        <p:spPr>
          <a:xfrm>
            <a:off x="3225800" y="3797300"/>
            <a:ext cx="293146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 - 21"/>
              </a:rPr>
              <a:t>Look back and see this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EF9C47-7B3E-4E55-B490-54D6337606A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314700"/>
            <a:ext cx="1761490" cy="31432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53EB8F-5130-4324-A0D7-DB3EA2888179}"/>
              </a:ext>
            </a:extLst>
          </p:cNvPr>
          <p:cNvSpPr txBox="1"/>
          <p:nvPr/>
        </p:nvSpPr>
        <p:spPr>
          <a:xfrm>
            <a:off x="7581900" y="2222500"/>
            <a:ext cx="222885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 - 20"/>
              </a:rPr>
              <a:t>Then you get this.</a:t>
            </a:r>
          </a:p>
          <a:p>
            <a:pPr algn="ctr"/>
            <a:r>
              <a:rPr lang="en-US" sz="1000">
                <a:solidFill>
                  <a:srgbClr val="000000"/>
                </a:solidFill>
                <a:latin typeface="Arial - 20"/>
              </a:rPr>
              <a:t>A SPEEDING  ​TICKET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EA105F2-3E4D-4E60-BAF3-D2FCD6132C30}"/>
              </a:ext>
            </a:extLst>
          </p:cNvPr>
          <p:cNvSpPr/>
          <p:nvPr/>
        </p:nvSpPr>
        <p:spPr>
          <a:xfrm>
            <a:off x="-76597" y="2899731"/>
            <a:ext cx="103954" cy="443167"/>
          </a:xfrm>
          <a:custGeom>
            <a:avLst/>
            <a:gdLst/>
            <a:ahLst/>
            <a:cxnLst/>
            <a:rect l="0" t="0" r="0" b="0"/>
            <a:pathLst>
              <a:path w="103954" h="443167">
                <a:moveTo>
                  <a:pt x="103953" y="0"/>
                </a:moveTo>
                <a:lnTo>
                  <a:pt x="95240" y="2904"/>
                </a:lnTo>
                <a:lnTo>
                  <a:pt x="92065" y="6799"/>
                </a:lnTo>
                <a:lnTo>
                  <a:pt x="78658" y="45069"/>
                </a:lnTo>
                <a:lnTo>
                  <a:pt x="71259" y="102723"/>
                </a:lnTo>
                <a:lnTo>
                  <a:pt x="55389" y="158740"/>
                </a:lnTo>
                <a:lnTo>
                  <a:pt x="30937" y="220174"/>
                </a:lnTo>
                <a:lnTo>
                  <a:pt x="7507" y="278757"/>
                </a:lnTo>
                <a:lnTo>
                  <a:pt x="1663" y="304103"/>
                </a:lnTo>
                <a:lnTo>
                  <a:pt x="4808" y="360222"/>
                </a:lnTo>
                <a:lnTo>
                  <a:pt x="312" y="420373"/>
                </a:lnTo>
                <a:lnTo>
                  <a:pt x="0" y="443166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2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56F1BE-6C7E-4961-84D9-A972A1DE8DB2}"/>
              </a:ext>
            </a:extLst>
          </p:cNvPr>
          <p:cNvSpPr txBox="1"/>
          <p:nvPr/>
        </p:nvSpPr>
        <p:spPr>
          <a:xfrm>
            <a:off x="0" y="266700"/>
            <a:ext cx="100838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 - 36"/>
              </a:rPr>
              <a:t>Lesson 3:  Changing Tires</a:t>
            </a:r>
          </a:p>
          <a:p>
            <a:endParaRPr lang="en-US">
              <a:solidFill>
                <a:srgbClr val="000000"/>
              </a:solidFill>
              <a:latin typeface="Arial - 36"/>
            </a:endParaRPr>
          </a:p>
          <a:p>
            <a:endParaRPr lang="en-US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6FB18-85AE-4AC5-9707-ABA221A89EA9}"/>
              </a:ext>
            </a:extLst>
          </p:cNvPr>
          <p:cNvSpPr txBox="1"/>
          <p:nvPr/>
        </p:nvSpPr>
        <p:spPr>
          <a:xfrm>
            <a:off x="101600" y="1397000"/>
            <a:ext cx="9148623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 - 27"/>
              </a:rPr>
              <a:t>EQ:  Can you get a ticket if you're driving the speed limit?</a:t>
            </a:r>
          </a:p>
          <a:p>
            <a:endParaRPr lang="en-US" sz="1300">
              <a:solidFill>
                <a:srgbClr val="000000"/>
              </a:solidFill>
              <a:latin typeface="Arial - 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9E06E5-17DF-49D4-AE78-AC942EE95AB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2019300"/>
            <a:ext cx="2922651" cy="28428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0576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6F34DA-A619-4152-AAEE-4591410EA83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613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D12EDD-BB08-4F8C-A717-6E870623760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610600" cy="5562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DB989E6-2154-48A5-AF04-F1FB4CCBB558}"/>
              </a:ext>
            </a:extLst>
          </p:cNvPr>
          <p:cNvSpPr/>
          <p:nvPr/>
        </p:nvSpPr>
        <p:spPr>
          <a:xfrm>
            <a:off x="2189875" y="6060351"/>
            <a:ext cx="1" cy="8488"/>
          </a:xfrm>
          <a:custGeom>
            <a:avLst/>
            <a:gdLst/>
            <a:ahLst/>
            <a:cxnLst/>
            <a:rect l="0" t="0" r="0" b="0"/>
            <a:pathLst>
              <a:path w="1" h="8488">
                <a:moveTo>
                  <a:pt x="0" y="0"/>
                </a:moveTo>
                <a:lnTo>
                  <a:pt x="0" y="8487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5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1873F0F-9DC9-4D1B-AC2F-F52833C2904A}"/>
              </a:ext>
            </a:extLst>
          </p:cNvPr>
          <p:cNvSpPr/>
          <p:nvPr/>
        </p:nvSpPr>
        <p:spPr>
          <a:xfrm>
            <a:off x="0" y="-144526"/>
            <a:ext cx="304801" cy="304928"/>
          </a:xfrm>
          <a:custGeom>
            <a:avLst/>
            <a:gdLst/>
            <a:ahLst/>
            <a:cxnLst/>
            <a:rect l="0" t="0" r="0" b="0"/>
            <a:pathLst>
              <a:path w="304801" h="304928">
                <a:moveTo>
                  <a:pt x="0" y="0"/>
                </a:moveTo>
                <a:lnTo>
                  <a:pt x="304800" y="0"/>
                </a:lnTo>
                <a:lnTo>
                  <a:pt x="304800" y="304927"/>
                </a:lnTo>
                <a:lnTo>
                  <a:pt x="0" y="304927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CC68DA4-3CC6-45D6-AC16-4C4F43284164}"/>
              </a:ext>
            </a:extLst>
          </p:cNvPr>
          <p:cNvSpPr/>
          <p:nvPr/>
        </p:nvSpPr>
        <p:spPr>
          <a:xfrm>
            <a:off x="0" y="-144526"/>
            <a:ext cx="304801" cy="304928"/>
          </a:xfrm>
          <a:custGeom>
            <a:avLst/>
            <a:gdLst/>
            <a:ahLst/>
            <a:cxnLst/>
            <a:rect l="0" t="0" r="0" b="0"/>
            <a:pathLst>
              <a:path w="304801" h="304928">
                <a:moveTo>
                  <a:pt x="0" y="0"/>
                </a:moveTo>
                <a:lnTo>
                  <a:pt x="304800" y="0"/>
                </a:lnTo>
                <a:lnTo>
                  <a:pt x="304800" y="304927"/>
                </a:lnTo>
                <a:lnTo>
                  <a:pt x="0" y="304927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58A6FB0-8E7C-4FBB-901B-DD22C6FFE678}"/>
              </a:ext>
            </a:extLst>
          </p:cNvPr>
          <p:cNvSpPr/>
          <p:nvPr/>
        </p:nvSpPr>
        <p:spPr>
          <a:xfrm>
            <a:off x="0" y="-144526"/>
            <a:ext cx="304801" cy="304928"/>
          </a:xfrm>
          <a:custGeom>
            <a:avLst/>
            <a:gdLst/>
            <a:ahLst/>
            <a:cxnLst/>
            <a:rect l="0" t="0" r="0" b="0"/>
            <a:pathLst>
              <a:path w="304801" h="304928">
                <a:moveTo>
                  <a:pt x="0" y="0"/>
                </a:moveTo>
                <a:lnTo>
                  <a:pt x="304800" y="0"/>
                </a:lnTo>
                <a:lnTo>
                  <a:pt x="304800" y="304927"/>
                </a:lnTo>
                <a:lnTo>
                  <a:pt x="0" y="304927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B86EE4E-120A-4CDC-ADB8-21B57D48F0DF}"/>
              </a:ext>
            </a:extLst>
          </p:cNvPr>
          <p:cNvSpPr/>
          <p:nvPr/>
        </p:nvSpPr>
        <p:spPr>
          <a:xfrm>
            <a:off x="0" y="-144526"/>
            <a:ext cx="304801" cy="304928"/>
          </a:xfrm>
          <a:custGeom>
            <a:avLst/>
            <a:gdLst/>
            <a:ahLst/>
            <a:cxnLst/>
            <a:rect l="0" t="0" r="0" b="0"/>
            <a:pathLst>
              <a:path w="304801" h="304928">
                <a:moveTo>
                  <a:pt x="0" y="0"/>
                </a:moveTo>
                <a:lnTo>
                  <a:pt x="304800" y="0"/>
                </a:lnTo>
                <a:lnTo>
                  <a:pt x="304800" y="304927"/>
                </a:lnTo>
                <a:lnTo>
                  <a:pt x="0" y="304927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D94763C9-C1B8-4ED7-8B42-E78E65865C1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" y="228600"/>
            <a:ext cx="8102600" cy="6019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4569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5D4E1-68A4-4AC8-9781-11AF53CE509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613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094F344A-2E75-4FFD-963B-8BEC61BAC41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61400" cy="586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369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83443A8-504F-46C3-A3D5-CB9BB2678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150198"/>
              </p:ext>
            </p:extLst>
          </p:nvPr>
        </p:nvGraphicFramePr>
        <p:xfrm>
          <a:off x="445389" y="665734"/>
          <a:ext cx="6628511" cy="572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811">
                  <a:extLst>
                    <a:ext uri="{9D8B030D-6E8A-4147-A177-3AD203B41FA5}">
                      <a16:colId xmlns:a16="http://schemas.microsoft.com/office/drawing/2014/main" val="3657870533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4128442791"/>
                    </a:ext>
                  </a:extLst>
                </a:gridCol>
              </a:tblGrid>
              <a:tr h="478028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Tire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P180/65R18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035925"/>
                  </a:ext>
                </a:extLst>
              </a:tr>
              <a:tr h="458978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Width (mm)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180 mm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254173"/>
                  </a:ext>
                </a:extLst>
              </a:tr>
              <a:tr h="865124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Aspect Ratio (%)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 65%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131056"/>
                  </a:ext>
                </a:extLst>
              </a:tr>
              <a:tr h="1043178">
                <a:tc>
                  <a:txBody>
                    <a:bodyPr/>
                    <a:lstStyle/>
                    <a:p>
                      <a:r>
                        <a:rPr lang="en-US" sz="1200" b="0" i="0" u="none" baseline="0">
                          <a:solidFill>
                            <a:srgbClr val="000000"/>
                          </a:solidFill>
                          <a:latin typeface="Arial - 0"/>
                        </a:rPr>
                        <a:t>Height (in.)</a:t>
                      </a:r>
                    </a:p>
                    <a:p>
                      <a:r>
                        <a:rPr lang="en-US" sz="1200" b="0" i="0" u="none" baseline="0">
                          <a:solidFill>
                            <a:srgbClr val="000000"/>
                          </a:solidFill>
                          <a:latin typeface="Arial - 0"/>
                        </a:rPr>
                        <a:t>*** use ratios for this step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 - 18"/>
                        </a:rPr>
                        <a:t>4.60 in.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503092"/>
                  </a:ext>
                </a:extLst>
              </a:tr>
              <a:tr h="943356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Diameter of rim (in.)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 </a:t>
                      </a:r>
                    </a:p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 18 inches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68718"/>
                  </a:ext>
                </a:extLst>
              </a:tr>
              <a:tr h="963803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Diameter of entire rim plus rubber (in.)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27.2 in.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360976"/>
                  </a:ext>
                </a:extLst>
              </a:tr>
              <a:tr h="976757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Circumference (in.)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85.45 in.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10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74B029A-B79E-43B1-ADC6-61DBC21ABE81}"/>
              </a:ext>
            </a:extLst>
          </p:cNvPr>
          <p:cNvSpPr txBox="1"/>
          <p:nvPr/>
        </p:nvSpPr>
        <p:spPr>
          <a:xfrm>
            <a:off x="6019800" y="254000"/>
            <a:ext cx="395922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lgerian - 18"/>
              </a:rPr>
              <a:t>Homework check……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00AD2E-2AEE-4D73-A274-835C11876352}"/>
              </a:ext>
            </a:extLst>
          </p:cNvPr>
          <p:cNvSpPr/>
          <p:nvPr/>
        </p:nvSpPr>
        <p:spPr>
          <a:xfrm>
            <a:off x="4294884" y="6015423"/>
            <a:ext cx="10944" cy="1"/>
          </a:xfrm>
          <a:custGeom>
            <a:avLst/>
            <a:gdLst/>
            <a:ahLst/>
            <a:cxnLst/>
            <a:rect l="0" t="0" r="0" b="0"/>
            <a:pathLst>
              <a:path w="10944" h="1">
                <a:moveTo>
                  <a:pt x="0" y="0"/>
                </a:moveTo>
                <a:lnTo>
                  <a:pt x="10943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5639C09-67CC-4786-8CFC-AA679F5FEE8C}"/>
              </a:ext>
            </a:extLst>
          </p:cNvPr>
          <p:cNvSpPr/>
          <p:nvPr/>
        </p:nvSpPr>
        <p:spPr>
          <a:xfrm>
            <a:off x="4242283" y="3114588"/>
            <a:ext cx="10741" cy="5371"/>
          </a:xfrm>
          <a:custGeom>
            <a:avLst/>
            <a:gdLst/>
            <a:ahLst/>
            <a:cxnLst/>
            <a:rect l="0" t="0" r="0" b="0"/>
            <a:pathLst>
              <a:path w="10741" h="5371">
                <a:moveTo>
                  <a:pt x="0" y="5370"/>
                </a:moveTo>
                <a:lnTo>
                  <a:pt x="107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DE52D1D-8588-4332-8873-B35E1DDFDB67}"/>
              </a:ext>
            </a:extLst>
          </p:cNvPr>
          <p:cNvSpPr/>
          <p:nvPr/>
        </p:nvSpPr>
        <p:spPr>
          <a:xfrm>
            <a:off x="4730952" y="4935010"/>
            <a:ext cx="12574" cy="3304"/>
          </a:xfrm>
          <a:custGeom>
            <a:avLst/>
            <a:gdLst/>
            <a:ahLst/>
            <a:cxnLst/>
            <a:rect l="0" t="0" r="0" b="0"/>
            <a:pathLst>
              <a:path w="12574" h="3304">
                <a:moveTo>
                  <a:pt x="0" y="0"/>
                </a:moveTo>
                <a:lnTo>
                  <a:pt x="12573" y="330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664DF89-3E13-4112-86D4-8BFB8381C790}"/>
              </a:ext>
            </a:extLst>
          </p:cNvPr>
          <p:cNvSpPr/>
          <p:nvPr/>
        </p:nvSpPr>
        <p:spPr>
          <a:xfrm>
            <a:off x="9847843" y="2007488"/>
            <a:ext cx="96598" cy="238399"/>
          </a:xfrm>
          <a:custGeom>
            <a:avLst/>
            <a:gdLst/>
            <a:ahLst/>
            <a:cxnLst/>
            <a:rect l="0" t="0" r="0" b="0"/>
            <a:pathLst>
              <a:path w="96598" h="238399">
                <a:moveTo>
                  <a:pt x="0" y="123039"/>
                </a:moveTo>
                <a:lnTo>
                  <a:pt x="27613" y="83437"/>
                </a:lnTo>
                <a:lnTo>
                  <a:pt x="73169" y="20252"/>
                </a:lnTo>
                <a:lnTo>
                  <a:pt x="87406" y="4310"/>
                </a:lnTo>
                <a:lnTo>
                  <a:pt x="92515" y="0"/>
                </a:lnTo>
                <a:lnTo>
                  <a:pt x="95322" y="109"/>
                </a:lnTo>
                <a:lnTo>
                  <a:pt x="96597" y="3166"/>
                </a:lnTo>
                <a:lnTo>
                  <a:pt x="95542" y="20130"/>
                </a:lnTo>
                <a:lnTo>
                  <a:pt x="80098" y="78785"/>
                </a:lnTo>
                <a:lnTo>
                  <a:pt x="69001" y="135445"/>
                </a:lnTo>
                <a:lnTo>
                  <a:pt x="60983" y="188753"/>
                </a:lnTo>
                <a:lnTo>
                  <a:pt x="59768" y="23839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5254A4-493B-4E29-BFFC-7AD15E14DD67}"/>
              </a:ext>
            </a:extLst>
          </p:cNvPr>
          <p:cNvSpPr/>
          <p:nvPr/>
        </p:nvSpPr>
        <p:spPr>
          <a:xfrm>
            <a:off x="3807315" y="1186765"/>
            <a:ext cx="32221" cy="1"/>
          </a:xfrm>
          <a:custGeom>
            <a:avLst/>
            <a:gdLst/>
            <a:ahLst/>
            <a:cxnLst/>
            <a:rect l="0" t="0" r="0" b="0"/>
            <a:pathLst>
              <a:path w="32221" h="1">
                <a:moveTo>
                  <a:pt x="322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12EFA9-E103-4957-BA02-80972F7C85ED}"/>
              </a:ext>
            </a:extLst>
          </p:cNvPr>
          <p:cNvGrpSpPr/>
          <p:nvPr/>
        </p:nvGrpSpPr>
        <p:grpSpPr>
          <a:xfrm>
            <a:off x="5189323" y="730317"/>
            <a:ext cx="1856091" cy="5058521"/>
            <a:chOff x="5189323" y="730317"/>
            <a:chExt cx="1856091" cy="505852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FAA169C-5D3D-4FEA-8D6E-D445B4E27AA2}"/>
                </a:ext>
              </a:extLst>
            </p:cNvPr>
            <p:cNvSpPr/>
            <p:nvPr/>
          </p:nvSpPr>
          <p:spPr>
            <a:xfrm>
              <a:off x="5189323" y="730317"/>
              <a:ext cx="132310" cy="5058521"/>
            </a:xfrm>
            <a:custGeom>
              <a:avLst/>
              <a:gdLst/>
              <a:ahLst/>
              <a:cxnLst/>
              <a:rect l="0" t="0" r="0" b="0"/>
              <a:pathLst>
                <a:path w="132310" h="5058521">
                  <a:moveTo>
                    <a:pt x="35667" y="0"/>
                  </a:moveTo>
                  <a:lnTo>
                    <a:pt x="38518" y="8552"/>
                  </a:lnTo>
                  <a:lnTo>
                    <a:pt x="38326" y="17524"/>
                  </a:lnTo>
                  <a:lnTo>
                    <a:pt x="37446" y="27479"/>
                  </a:lnTo>
                  <a:lnTo>
                    <a:pt x="40920" y="88643"/>
                  </a:lnTo>
                  <a:lnTo>
                    <a:pt x="45280" y="146164"/>
                  </a:lnTo>
                  <a:lnTo>
                    <a:pt x="46340" y="207708"/>
                  </a:lnTo>
                  <a:lnTo>
                    <a:pt x="51028" y="270944"/>
                  </a:lnTo>
                  <a:lnTo>
                    <a:pt x="56906" y="334221"/>
                  </a:lnTo>
                  <a:lnTo>
                    <a:pt x="57137" y="397027"/>
                  </a:lnTo>
                  <a:lnTo>
                    <a:pt x="61396" y="457559"/>
                  </a:lnTo>
                  <a:lnTo>
                    <a:pt x="62487" y="520917"/>
                  </a:lnTo>
                  <a:lnTo>
                    <a:pt x="61322" y="577572"/>
                  </a:lnTo>
                  <a:lnTo>
                    <a:pt x="53269" y="609344"/>
                  </a:lnTo>
                  <a:lnTo>
                    <a:pt x="53681" y="644149"/>
                  </a:lnTo>
                  <a:lnTo>
                    <a:pt x="46677" y="700195"/>
                  </a:lnTo>
                  <a:lnTo>
                    <a:pt x="51295" y="759781"/>
                  </a:lnTo>
                  <a:lnTo>
                    <a:pt x="54864" y="797461"/>
                  </a:lnTo>
                  <a:lnTo>
                    <a:pt x="61004" y="831091"/>
                  </a:lnTo>
                  <a:lnTo>
                    <a:pt x="63024" y="892641"/>
                  </a:lnTo>
                  <a:lnTo>
                    <a:pt x="73391" y="951888"/>
                  </a:lnTo>
                  <a:lnTo>
                    <a:pt x="77937" y="993852"/>
                  </a:lnTo>
                  <a:lnTo>
                    <a:pt x="79162" y="1050182"/>
                  </a:lnTo>
                  <a:lnTo>
                    <a:pt x="83772" y="1108019"/>
                  </a:lnTo>
                  <a:lnTo>
                    <a:pt x="93276" y="1170059"/>
                  </a:lnTo>
                  <a:lnTo>
                    <a:pt x="98858" y="1224952"/>
                  </a:lnTo>
                  <a:lnTo>
                    <a:pt x="100033" y="1282416"/>
                  </a:lnTo>
                  <a:lnTo>
                    <a:pt x="104354" y="1343977"/>
                  </a:lnTo>
                  <a:lnTo>
                    <a:pt x="112885" y="1405231"/>
                  </a:lnTo>
                  <a:lnTo>
                    <a:pt x="115924" y="1463475"/>
                  </a:lnTo>
                  <a:lnTo>
                    <a:pt x="119041" y="1525323"/>
                  </a:lnTo>
                  <a:lnTo>
                    <a:pt x="121363" y="1587763"/>
                  </a:lnTo>
                  <a:lnTo>
                    <a:pt x="121557" y="1644574"/>
                  </a:lnTo>
                  <a:lnTo>
                    <a:pt x="121582" y="1706043"/>
                  </a:lnTo>
                  <a:lnTo>
                    <a:pt x="118734" y="1768537"/>
                  </a:lnTo>
                  <a:lnTo>
                    <a:pt x="116548" y="1831166"/>
                  </a:lnTo>
                  <a:lnTo>
                    <a:pt x="116260" y="1893813"/>
                  </a:lnTo>
                  <a:lnTo>
                    <a:pt x="116225" y="1945524"/>
                  </a:lnTo>
                  <a:lnTo>
                    <a:pt x="116218" y="1998676"/>
                  </a:lnTo>
                  <a:lnTo>
                    <a:pt x="111966" y="2061974"/>
                  </a:lnTo>
                  <a:lnTo>
                    <a:pt x="113918" y="2112172"/>
                  </a:lnTo>
                  <a:lnTo>
                    <a:pt x="129927" y="2166595"/>
                  </a:lnTo>
                  <a:lnTo>
                    <a:pt x="132029" y="2224902"/>
                  </a:lnTo>
                  <a:lnTo>
                    <a:pt x="132268" y="2287953"/>
                  </a:lnTo>
                  <a:lnTo>
                    <a:pt x="132309" y="2336042"/>
                  </a:lnTo>
                  <a:lnTo>
                    <a:pt x="129470" y="2384301"/>
                  </a:lnTo>
                  <a:lnTo>
                    <a:pt x="130552" y="2432609"/>
                  </a:lnTo>
                  <a:lnTo>
                    <a:pt x="128950" y="2480933"/>
                  </a:lnTo>
                  <a:lnTo>
                    <a:pt x="127547" y="2532112"/>
                  </a:lnTo>
                  <a:lnTo>
                    <a:pt x="127131" y="2585064"/>
                  </a:lnTo>
                  <a:lnTo>
                    <a:pt x="127008" y="2635692"/>
                  </a:lnTo>
                  <a:lnTo>
                    <a:pt x="126971" y="2687553"/>
                  </a:lnTo>
                  <a:lnTo>
                    <a:pt x="126961" y="2740709"/>
                  </a:lnTo>
                  <a:lnTo>
                    <a:pt x="126957" y="2794247"/>
                  </a:lnTo>
                  <a:lnTo>
                    <a:pt x="124106" y="2847899"/>
                  </a:lnTo>
                  <a:lnTo>
                    <a:pt x="119482" y="2901585"/>
                  </a:lnTo>
                  <a:lnTo>
                    <a:pt x="117184" y="2955280"/>
                  </a:lnTo>
                  <a:lnTo>
                    <a:pt x="113652" y="3008979"/>
                  </a:lnTo>
                  <a:lnTo>
                    <a:pt x="111677" y="3062679"/>
                  </a:lnTo>
                  <a:lnTo>
                    <a:pt x="108242" y="3119229"/>
                  </a:lnTo>
                  <a:lnTo>
                    <a:pt x="103445" y="3174701"/>
                  </a:lnTo>
                  <a:lnTo>
                    <a:pt x="101095" y="3228926"/>
                  </a:lnTo>
                  <a:lnTo>
                    <a:pt x="97548" y="3282782"/>
                  </a:lnTo>
                  <a:lnTo>
                    <a:pt x="95570" y="3336528"/>
                  </a:lnTo>
                  <a:lnTo>
                    <a:pt x="89282" y="3390241"/>
                  </a:lnTo>
                  <a:lnTo>
                    <a:pt x="82711" y="3446795"/>
                  </a:lnTo>
                  <a:lnTo>
                    <a:pt x="79837" y="3502270"/>
                  </a:lnTo>
                  <a:lnTo>
                    <a:pt x="76134" y="3553644"/>
                  </a:lnTo>
                  <a:lnTo>
                    <a:pt x="74109" y="3605727"/>
                  </a:lnTo>
                  <a:lnTo>
                    <a:pt x="70658" y="3656097"/>
                  </a:lnTo>
                  <a:lnTo>
                    <a:pt x="68708" y="3707882"/>
                  </a:lnTo>
                  <a:lnTo>
                    <a:pt x="65279" y="3761015"/>
                  </a:lnTo>
                  <a:lnTo>
                    <a:pt x="60484" y="3814546"/>
                  </a:lnTo>
                  <a:lnTo>
                    <a:pt x="55284" y="3865345"/>
                  </a:lnTo>
                  <a:lnTo>
                    <a:pt x="49965" y="3917257"/>
                  </a:lnTo>
                  <a:lnTo>
                    <a:pt x="47461" y="3967577"/>
                  </a:lnTo>
                  <a:lnTo>
                    <a:pt x="43868" y="4016496"/>
                  </a:lnTo>
                  <a:lnTo>
                    <a:pt x="39025" y="4065001"/>
                  </a:lnTo>
                  <a:lnTo>
                    <a:pt x="32639" y="4125212"/>
                  </a:lnTo>
                  <a:lnTo>
                    <a:pt x="29169" y="4181480"/>
                  </a:lnTo>
                  <a:lnTo>
                    <a:pt x="25765" y="4235842"/>
                  </a:lnTo>
                  <a:lnTo>
                    <a:pt x="25092" y="4292545"/>
                  </a:lnTo>
                  <a:lnTo>
                    <a:pt x="23368" y="4349712"/>
                  </a:lnTo>
                  <a:lnTo>
                    <a:pt x="20309" y="4406969"/>
                  </a:lnTo>
                  <a:lnTo>
                    <a:pt x="19705" y="4460554"/>
                  </a:lnTo>
                  <a:lnTo>
                    <a:pt x="17995" y="4514893"/>
                  </a:lnTo>
                  <a:lnTo>
                    <a:pt x="12088" y="4566024"/>
                  </a:lnTo>
                  <a:lnTo>
                    <a:pt x="7656" y="4628889"/>
                  </a:lnTo>
                  <a:lnTo>
                    <a:pt x="4001" y="4690970"/>
                  </a:lnTo>
                  <a:lnTo>
                    <a:pt x="3519" y="4749597"/>
                  </a:lnTo>
                  <a:lnTo>
                    <a:pt x="1865" y="4805758"/>
                  </a:lnTo>
                  <a:lnTo>
                    <a:pt x="0" y="4868947"/>
                  </a:lnTo>
                  <a:lnTo>
                    <a:pt x="3144" y="4924129"/>
                  </a:lnTo>
                  <a:lnTo>
                    <a:pt x="8052" y="4985140"/>
                  </a:lnTo>
                  <a:lnTo>
                    <a:pt x="16224" y="5040464"/>
                  </a:lnTo>
                  <a:lnTo>
                    <a:pt x="19125" y="5046483"/>
                  </a:lnTo>
                  <a:lnTo>
                    <a:pt x="22849" y="5050496"/>
                  </a:lnTo>
                  <a:lnTo>
                    <a:pt x="35667" y="50585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1D69850-F01F-4E60-9D5C-6DE9800E34B0}"/>
                </a:ext>
              </a:extLst>
            </p:cNvPr>
            <p:cNvSpPr/>
            <p:nvPr/>
          </p:nvSpPr>
          <p:spPr>
            <a:xfrm>
              <a:off x="5337759" y="843087"/>
              <a:ext cx="53701" cy="273870"/>
            </a:xfrm>
            <a:custGeom>
              <a:avLst/>
              <a:gdLst/>
              <a:ahLst/>
              <a:cxnLst/>
              <a:rect l="0" t="0" r="0" b="0"/>
              <a:pathLst>
                <a:path w="53701" h="273870">
                  <a:moveTo>
                    <a:pt x="0" y="0"/>
                  </a:moveTo>
                  <a:lnTo>
                    <a:pt x="5702" y="8552"/>
                  </a:lnTo>
                  <a:lnTo>
                    <a:pt x="18083" y="68178"/>
                  </a:lnTo>
                  <a:lnTo>
                    <a:pt x="27189" y="131002"/>
                  </a:lnTo>
                  <a:lnTo>
                    <a:pt x="39400" y="190575"/>
                  </a:lnTo>
                  <a:lnTo>
                    <a:pt x="47859" y="252090"/>
                  </a:lnTo>
                  <a:lnTo>
                    <a:pt x="48717" y="264189"/>
                  </a:lnTo>
                  <a:lnTo>
                    <a:pt x="49782" y="267416"/>
                  </a:lnTo>
                  <a:lnTo>
                    <a:pt x="53700" y="2738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83664D-3727-477A-B708-7F9B24495CF1}"/>
                </a:ext>
              </a:extLst>
            </p:cNvPr>
            <p:cNvSpPr/>
            <p:nvPr/>
          </p:nvSpPr>
          <p:spPr>
            <a:xfrm>
              <a:off x="5316279" y="838460"/>
              <a:ext cx="114582" cy="144247"/>
            </a:xfrm>
            <a:custGeom>
              <a:avLst/>
              <a:gdLst/>
              <a:ahLst/>
              <a:cxnLst/>
              <a:rect l="0" t="0" r="0" b="0"/>
              <a:pathLst>
                <a:path w="114582" h="144247">
                  <a:moveTo>
                    <a:pt x="26850" y="42217"/>
                  </a:moveTo>
                  <a:lnTo>
                    <a:pt x="21148" y="36515"/>
                  </a:lnTo>
                  <a:lnTo>
                    <a:pt x="18349" y="27352"/>
                  </a:lnTo>
                  <a:lnTo>
                    <a:pt x="17602" y="21567"/>
                  </a:lnTo>
                  <a:lnTo>
                    <a:pt x="19955" y="11957"/>
                  </a:lnTo>
                  <a:lnTo>
                    <a:pt x="22253" y="7723"/>
                  </a:lnTo>
                  <a:lnTo>
                    <a:pt x="26769" y="4901"/>
                  </a:lnTo>
                  <a:lnTo>
                    <a:pt x="47378" y="929"/>
                  </a:lnTo>
                  <a:lnTo>
                    <a:pt x="63818" y="0"/>
                  </a:lnTo>
                  <a:lnTo>
                    <a:pt x="79478" y="4360"/>
                  </a:lnTo>
                  <a:lnTo>
                    <a:pt x="106127" y="18894"/>
                  </a:lnTo>
                  <a:lnTo>
                    <a:pt x="110132" y="23685"/>
                  </a:lnTo>
                  <a:lnTo>
                    <a:pt x="114581" y="35372"/>
                  </a:lnTo>
                  <a:lnTo>
                    <a:pt x="114234" y="55370"/>
                  </a:lnTo>
                  <a:lnTo>
                    <a:pt x="107056" y="69344"/>
                  </a:lnTo>
                  <a:lnTo>
                    <a:pt x="84195" y="96328"/>
                  </a:lnTo>
                  <a:lnTo>
                    <a:pt x="24505" y="137070"/>
                  </a:lnTo>
                  <a:lnTo>
                    <a:pt x="0" y="1442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134A735-7655-49D6-AC22-BE7200E4F29C}"/>
                </a:ext>
              </a:extLst>
            </p:cNvPr>
            <p:cNvSpPr/>
            <p:nvPr/>
          </p:nvSpPr>
          <p:spPr>
            <a:xfrm>
              <a:off x="5509598" y="853827"/>
              <a:ext cx="16111" cy="279240"/>
            </a:xfrm>
            <a:custGeom>
              <a:avLst/>
              <a:gdLst/>
              <a:ahLst/>
              <a:cxnLst/>
              <a:rect l="0" t="0" r="0" b="0"/>
              <a:pathLst>
                <a:path w="16111" h="279240">
                  <a:moveTo>
                    <a:pt x="0" y="0"/>
                  </a:moveTo>
                  <a:lnTo>
                    <a:pt x="5039" y="61830"/>
                  </a:lnTo>
                  <a:lnTo>
                    <a:pt x="727" y="119894"/>
                  </a:lnTo>
                  <a:lnTo>
                    <a:pt x="4279" y="181981"/>
                  </a:lnTo>
                  <a:lnTo>
                    <a:pt x="6866" y="241125"/>
                  </a:lnTo>
                  <a:lnTo>
                    <a:pt x="16110" y="2792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68B9F51-35D5-43C3-BDC3-9C312B72F4D4}"/>
                </a:ext>
              </a:extLst>
            </p:cNvPr>
            <p:cNvSpPr/>
            <p:nvPr/>
          </p:nvSpPr>
          <p:spPr>
            <a:xfrm>
              <a:off x="5595512" y="888566"/>
              <a:ext cx="130599" cy="259067"/>
            </a:xfrm>
            <a:custGeom>
              <a:avLst/>
              <a:gdLst/>
              <a:ahLst/>
              <a:cxnLst/>
              <a:rect l="0" t="0" r="0" b="0"/>
              <a:pathLst>
                <a:path w="130599" h="259067">
                  <a:moveTo>
                    <a:pt x="80555" y="2851"/>
                  </a:moveTo>
                  <a:lnTo>
                    <a:pt x="72004" y="0"/>
                  </a:lnTo>
                  <a:lnTo>
                    <a:pt x="61440" y="1782"/>
                  </a:lnTo>
                  <a:lnTo>
                    <a:pt x="35212" y="12650"/>
                  </a:lnTo>
                  <a:lnTo>
                    <a:pt x="17000" y="28494"/>
                  </a:lnTo>
                  <a:lnTo>
                    <a:pt x="3119" y="45453"/>
                  </a:lnTo>
                  <a:lnTo>
                    <a:pt x="888" y="50942"/>
                  </a:lnTo>
                  <a:lnTo>
                    <a:pt x="0" y="61814"/>
                  </a:lnTo>
                  <a:lnTo>
                    <a:pt x="4777" y="72613"/>
                  </a:lnTo>
                  <a:lnTo>
                    <a:pt x="19120" y="88756"/>
                  </a:lnTo>
                  <a:lnTo>
                    <a:pt x="64354" y="121973"/>
                  </a:lnTo>
                  <a:lnTo>
                    <a:pt x="88433" y="136029"/>
                  </a:lnTo>
                  <a:lnTo>
                    <a:pt x="121698" y="172172"/>
                  </a:lnTo>
                  <a:lnTo>
                    <a:pt x="129606" y="191976"/>
                  </a:lnTo>
                  <a:lnTo>
                    <a:pt x="130598" y="205046"/>
                  </a:lnTo>
                  <a:lnTo>
                    <a:pt x="128453" y="217418"/>
                  </a:lnTo>
                  <a:lnTo>
                    <a:pt x="120536" y="236608"/>
                  </a:lnTo>
                  <a:lnTo>
                    <a:pt x="114038" y="246163"/>
                  </a:lnTo>
                  <a:lnTo>
                    <a:pt x="105580" y="252797"/>
                  </a:lnTo>
                  <a:lnTo>
                    <a:pt x="95257" y="257137"/>
                  </a:lnTo>
                  <a:lnTo>
                    <a:pt x="82714" y="259066"/>
                  </a:lnTo>
                  <a:lnTo>
                    <a:pt x="62234" y="254451"/>
                  </a:lnTo>
                  <a:lnTo>
                    <a:pt x="52922" y="247132"/>
                  </a:lnTo>
                  <a:lnTo>
                    <a:pt x="46794" y="236720"/>
                  </a:lnTo>
                  <a:lnTo>
                    <a:pt x="39589" y="205727"/>
                  </a:lnTo>
                  <a:lnTo>
                    <a:pt x="42146" y="158910"/>
                  </a:lnTo>
                  <a:lnTo>
                    <a:pt x="55354" y="109359"/>
                  </a:lnTo>
                  <a:lnTo>
                    <a:pt x="80555" y="565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3DA6DD-D7C5-4228-B5EF-043306234932}"/>
                </a:ext>
              </a:extLst>
            </p:cNvPr>
            <p:cNvSpPr/>
            <p:nvPr/>
          </p:nvSpPr>
          <p:spPr>
            <a:xfrm>
              <a:off x="5761987" y="912896"/>
              <a:ext cx="144810" cy="182581"/>
            </a:xfrm>
            <a:custGeom>
              <a:avLst/>
              <a:gdLst/>
              <a:ahLst/>
              <a:cxnLst/>
              <a:rect l="0" t="0" r="0" b="0"/>
              <a:pathLst>
                <a:path w="144810" h="182581">
                  <a:moveTo>
                    <a:pt x="91290" y="0"/>
                  </a:moveTo>
                  <a:lnTo>
                    <a:pt x="33412" y="14382"/>
                  </a:lnTo>
                  <a:lnTo>
                    <a:pt x="19424" y="17928"/>
                  </a:lnTo>
                  <a:lnTo>
                    <a:pt x="14739" y="21499"/>
                  </a:lnTo>
                  <a:lnTo>
                    <a:pt x="9535" y="31831"/>
                  </a:lnTo>
                  <a:lnTo>
                    <a:pt x="5736" y="71880"/>
                  </a:lnTo>
                  <a:lnTo>
                    <a:pt x="8598" y="76560"/>
                  </a:lnTo>
                  <a:lnTo>
                    <a:pt x="13488" y="79680"/>
                  </a:lnTo>
                  <a:lnTo>
                    <a:pt x="69906" y="94836"/>
                  </a:lnTo>
                  <a:lnTo>
                    <a:pt x="125875" y="112039"/>
                  </a:lnTo>
                  <a:lnTo>
                    <a:pt x="141249" y="122034"/>
                  </a:lnTo>
                  <a:lnTo>
                    <a:pt x="143689" y="126702"/>
                  </a:lnTo>
                  <a:lnTo>
                    <a:pt x="144809" y="138254"/>
                  </a:lnTo>
                  <a:lnTo>
                    <a:pt x="141728" y="148162"/>
                  </a:lnTo>
                  <a:lnTo>
                    <a:pt x="139235" y="152475"/>
                  </a:lnTo>
                  <a:lnTo>
                    <a:pt x="128510" y="160449"/>
                  </a:lnTo>
                  <a:lnTo>
                    <a:pt x="96125" y="174627"/>
                  </a:lnTo>
                  <a:lnTo>
                    <a:pt x="46775" y="181803"/>
                  </a:lnTo>
                  <a:lnTo>
                    <a:pt x="0" y="1825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63145C7-D736-494F-9338-E4423C289140}"/>
                </a:ext>
              </a:extLst>
            </p:cNvPr>
            <p:cNvSpPr/>
            <p:nvPr/>
          </p:nvSpPr>
          <p:spPr>
            <a:xfrm>
              <a:off x="5928457" y="859197"/>
              <a:ext cx="128880" cy="370529"/>
            </a:xfrm>
            <a:custGeom>
              <a:avLst/>
              <a:gdLst/>
              <a:ahLst/>
              <a:cxnLst/>
              <a:rect l="0" t="0" r="0" b="0"/>
              <a:pathLst>
                <a:path w="128880" h="370529">
                  <a:moveTo>
                    <a:pt x="128879" y="0"/>
                  </a:moveTo>
                  <a:lnTo>
                    <a:pt x="114319" y="60121"/>
                  </a:lnTo>
                  <a:lnTo>
                    <a:pt x="103073" y="116987"/>
                  </a:lnTo>
                  <a:lnTo>
                    <a:pt x="84650" y="173101"/>
                  </a:lnTo>
                  <a:lnTo>
                    <a:pt x="57935" y="229939"/>
                  </a:lnTo>
                  <a:lnTo>
                    <a:pt x="31754" y="291220"/>
                  </a:lnTo>
                  <a:lnTo>
                    <a:pt x="7403" y="353054"/>
                  </a:lnTo>
                  <a:lnTo>
                    <a:pt x="0" y="3705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4415F46-C3BF-4F9F-95EC-A6C031A65945}"/>
                </a:ext>
              </a:extLst>
            </p:cNvPr>
            <p:cNvSpPr/>
            <p:nvPr/>
          </p:nvSpPr>
          <p:spPr>
            <a:xfrm>
              <a:off x="6110705" y="929985"/>
              <a:ext cx="128906" cy="272891"/>
            </a:xfrm>
            <a:custGeom>
              <a:avLst/>
              <a:gdLst/>
              <a:ahLst/>
              <a:cxnLst/>
              <a:rect l="0" t="0" r="0" b="0"/>
              <a:pathLst>
                <a:path w="128906" h="272891">
                  <a:moveTo>
                    <a:pt x="5701" y="20501"/>
                  </a:moveTo>
                  <a:lnTo>
                    <a:pt x="0" y="14800"/>
                  </a:lnTo>
                  <a:lnTo>
                    <a:pt x="1303" y="13120"/>
                  </a:lnTo>
                  <a:lnTo>
                    <a:pt x="17989" y="10757"/>
                  </a:lnTo>
                  <a:lnTo>
                    <a:pt x="76564" y="3978"/>
                  </a:lnTo>
                  <a:lnTo>
                    <a:pt x="108668" y="0"/>
                  </a:lnTo>
                  <a:lnTo>
                    <a:pt x="120279" y="2639"/>
                  </a:lnTo>
                  <a:lnTo>
                    <a:pt x="125047" y="5013"/>
                  </a:lnTo>
                  <a:lnTo>
                    <a:pt x="127628" y="8982"/>
                  </a:lnTo>
                  <a:lnTo>
                    <a:pt x="128905" y="19757"/>
                  </a:lnTo>
                  <a:lnTo>
                    <a:pt x="121710" y="52656"/>
                  </a:lnTo>
                  <a:lnTo>
                    <a:pt x="100783" y="111347"/>
                  </a:lnTo>
                  <a:lnTo>
                    <a:pt x="75612" y="172447"/>
                  </a:lnTo>
                  <a:lnTo>
                    <a:pt x="61195" y="230711"/>
                  </a:lnTo>
                  <a:lnTo>
                    <a:pt x="54031" y="2728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346D3A-4130-42D9-9917-99AC26DD3F6F}"/>
                </a:ext>
              </a:extLst>
            </p:cNvPr>
            <p:cNvSpPr/>
            <p:nvPr/>
          </p:nvSpPr>
          <p:spPr>
            <a:xfrm>
              <a:off x="6256759" y="912896"/>
              <a:ext cx="152702" cy="256572"/>
            </a:xfrm>
            <a:custGeom>
              <a:avLst/>
              <a:gdLst/>
              <a:ahLst/>
              <a:cxnLst/>
              <a:rect l="0" t="0" r="0" b="0"/>
              <a:pathLst>
                <a:path w="152702" h="256572">
                  <a:moveTo>
                    <a:pt x="138886" y="0"/>
                  </a:moveTo>
                  <a:lnTo>
                    <a:pt x="117450" y="1194"/>
                  </a:lnTo>
                  <a:lnTo>
                    <a:pt x="58495" y="20623"/>
                  </a:lnTo>
                  <a:lnTo>
                    <a:pt x="21231" y="36629"/>
                  </a:lnTo>
                  <a:lnTo>
                    <a:pt x="7631" y="46786"/>
                  </a:lnTo>
                  <a:lnTo>
                    <a:pt x="2984" y="56992"/>
                  </a:lnTo>
                  <a:lnTo>
                    <a:pt x="0" y="82990"/>
                  </a:lnTo>
                  <a:lnTo>
                    <a:pt x="2335" y="101162"/>
                  </a:lnTo>
                  <a:lnTo>
                    <a:pt x="9656" y="115032"/>
                  </a:lnTo>
                  <a:lnTo>
                    <a:pt x="19198" y="121333"/>
                  </a:lnTo>
                  <a:lnTo>
                    <a:pt x="81506" y="139563"/>
                  </a:lnTo>
                  <a:lnTo>
                    <a:pt x="126232" y="151946"/>
                  </a:lnTo>
                  <a:lnTo>
                    <a:pt x="137438" y="158821"/>
                  </a:lnTo>
                  <a:lnTo>
                    <a:pt x="146397" y="167844"/>
                  </a:lnTo>
                  <a:lnTo>
                    <a:pt x="151174" y="179412"/>
                  </a:lnTo>
                  <a:lnTo>
                    <a:pt x="152701" y="192508"/>
                  </a:lnTo>
                  <a:lnTo>
                    <a:pt x="151391" y="206285"/>
                  </a:lnTo>
                  <a:lnTo>
                    <a:pt x="144046" y="218772"/>
                  </a:lnTo>
                  <a:lnTo>
                    <a:pt x="126493" y="234274"/>
                  </a:lnTo>
                  <a:lnTo>
                    <a:pt x="85403" y="253748"/>
                  </a:lnTo>
                  <a:lnTo>
                    <a:pt x="63439" y="256571"/>
                  </a:lnTo>
                  <a:lnTo>
                    <a:pt x="40888" y="254556"/>
                  </a:lnTo>
                  <a:lnTo>
                    <a:pt x="32682" y="251761"/>
                  </a:lnTo>
                  <a:lnTo>
                    <a:pt x="26116" y="2470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F24E0B-B4EC-4E83-9FAC-87B1AF1B7A48}"/>
                </a:ext>
              </a:extLst>
            </p:cNvPr>
            <p:cNvSpPr/>
            <p:nvPr/>
          </p:nvSpPr>
          <p:spPr>
            <a:xfrm>
              <a:off x="6454715" y="961226"/>
              <a:ext cx="26850" cy="220170"/>
            </a:xfrm>
            <a:custGeom>
              <a:avLst/>
              <a:gdLst/>
              <a:ahLst/>
              <a:cxnLst/>
              <a:rect l="0" t="0" r="0" b="0"/>
              <a:pathLst>
                <a:path w="26850" h="220170">
                  <a:moveTo>
                    <a:pt x="26849" y="0"/>
                  </a:moveTo>
                  <a:lnTo>
                    <a:pt x="22226" y="60265"/>
                  </a:lnTo>
                  <a:lnTo>
                    <a:pt x="16876" y="120661"/>
                  </a:lnTo>
                  <a:lnTo>
                    <a:pt x="5260" y="180700"/>
                  </a:lnTo>
                  <a:lnTo>
                    <a:pt x="0" y="2201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D62C56-12B3-487F-8366-93535DE8ACAE}"/>
                </a:ext>
              </a:extLst>
            </p:cNvPr>
            <p:cNvSpPr/>
            <p:nvPr/>
          </p:nvSpPr>
          <p:spPr>
            <a:xfrm>
              <a:off x="6492304" y="962857"/>
              <a:ext cx="161101" cy="159470"/>
            </a:xfrm>
            <a:custGeom>
              <a:avLst/>
              <a:gdLst/>
              <a:ahLst/>
              <a:cxnLst/>
              <a:rect l="0" t="0" r="0" b="0"/>
              <a:pathLst>
                <a:path w="161101" h="159470">
                  <a:moveTo>
                    <a:pt x="0" y="25219"/>
                  </a:moveTo>
                  <a:lnTo>
                    <a:pt x="2851" y="13816"/>
                  </a:lnTo>
                  <a:lnTo>
                    <a:pt x="5480" y="9861"/>
                  </a:lnTo>
                  <a:lnTo>
                    <a:pt x="13176" y="3874"/>
                  </a:lnTo>
                  <a:lnTo>
                    <a:pt x="33274" y="0"/>
                  </a:lnTo>
                  <a:lnTo>
                    <a:pt x="93246" y="2752"/>
                  </a:lnTo>
                  <a:lnTo>
                    <a:pt x="118189" y="8154"/>
                  </a:lnTo>
                  <a:lnTo>
                    <a:pt x="129300" y="13856"/>
                  </a:lnTo>
                  <a:lnTo>
                    <a:pt x="136624" y="23550"/>
                  </a:lnTo>
                  <a:lnTo>
                    <a:pt x="139413" y="29476"/>
                  </a:lnTo>
                  <a:lnTo>
                    <a:pt x="140079" y="35217"/>
                  </a:lnTo>
                  <a:lnTo>
                    <a:pt x="137636" y="46369"/>
                  </a:lnTo>
                  <a:lnTo>
                    <a:pt x="126701" y="62711"/>
                  </a:lnTo>
                  <a:lnTo>
                    <a:pt x="71742" y="109320"/>
                  </a:lnTo>
                  <a:lnTo>
                    <a:pt x="69905" y="114103"/>
                  </a:lnTo>
                  <a:lnTo>
                    <a:pt x="69455" y="125782"/>
                  </a:lnTo>
                  <a:lnTo>
                    <a:pt x="71960" y="131044"/>
                  </a:lnTo>
                  <a:lnTo>
                    <a:pt x="81108" y="140073"/>
                  </a:lnTo>
                  <a:lnTo>
                    <a:pt x="102527" y="149015"/>
                  </a:lnTo>
                  <a:lnTo>
                    <a:pt x="161100" y="1594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8C3D461-3283-4659-9B8E-DB023AD765F2}"/>
                </a:ext>
              </a:extLst>
            </p:cNvPr>
            <p:cNvSpPr/>
            <p:nvPr/>
          </p:nvSpPr>
          <p:spPr>
            <a:xfrm>
              <a:off x="6744898" y="859197"/>
              <a:ext cx="15907" cy="241650"/>
            </a:xfrm>
            <a:custGeom>
              <a:avLst/>
              <a:gdLst/>
              <a:ahLst/>
              <a:cxnLst/>
              <a:rect l="0" t="0" r="0" b="0"/>
              <a:pathLst>
                <a:path w="15907" h="241650">
                  <a:moveTo>
                    <a:pt x="15906" y="0"/>
                  </a:moveTo>
                  <a:lnTo>
                    <a:pt x="3282" y="58519"/>
                  </a:lnTo>
                  <a:lnTo>
                    <a:pt x="0" y="115898"/>
                  </a:lnTo>
                  <a:lnTo>
                    <a:pt x="3491" y="177087"/>
                  </a:lnTo>
                  <a:lnTo>
                    <a:pt x="9318" y="226704"/>
                  </a:lnTo>
                  <a:lnTo>
                    <a:pt x="10535" y="2416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9BA767-1C86-4C11-9204-559DA1E53DA0}"/>
                </a:ext>
              </a:extLst>
            </p:cNvPr>
            <p:cNvSpPr/>
            <p:nvPr/>
          </p:nvSpPr>
          <p:spPr>
            <a:xfrm>
              <a:off x="6824778" y="859197"/>
              <a:ext cx="156195" cy="138756"/>
            </a:xfrm>
            <a:custGeom>
              <a:avLst/>
              <a:gdLst/>
              <a:ahLst/>
              <a:cxnLst/>
              <a:rect l="0" t="0" r="0" b="0"/>
              <a:pathLst>
                <a:path w="156195" h="138756">
                  <a:moveTo>
                    <a:pt x="54165" y="0"/>
                  </a:moveTo>
                  <a:lnTo>
                    <a:pt x="15432" y="63118"/>
                  </a:lnTo>
                  <a:lnTo>
                    <a:pt x="5497" y="79561"/>
                  </a:lnTo>
                  <a:lnTo>
                    <a:pt x="315" y="94430"/>
                  </a:lnTo>
                  <a:lnTo>
                    <a:pt x="0" y="108994"/>
                  </a:lnTo>
                  <a:lnTo>
                    <a:pt x="3139" y="114429"/>
                  </a:lnTo>
                  <a:lnTo>
                    <a:pt x="14581" y="122059"/>
                  </a:lnTo>
                  <a:lnTo>
                    <a:pt x="38257" y="131222"/>
                  </a:lnTo>
                  <a:lnTo>
                    <a:pt x="93622" y="138755"/>
                  </a:lnTo>
                  <a:lnTo>
                    <a:pt x="156194" y="1342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BD43808-7A8D-4B26-AF1C-39B27B02F364}"/>
                </a:ext>
              </a:extLst>
            </p:cNvPr>
            <p:cNvSpPr/>
            <p:nvPr/>
          </p:nvSpPr>
          <p:spPr>
            <a:xfrm>
              <a:off x="7007927" y="751797"/>
              <a:ext cx="37487" cy="434969"/>
            </a:xfrm>
            <a:custGeom>
              <a:avLst/>
              <a:gdLst/>
              <a:ahLst/>
              <a:cxnLst/>
              <a:rect l="0" t="0" r="0" b="0"/>
              <a:pathLst>
                <a:path w="37487" h="434969">
                  <a:moveTo>
                    <a:pt x="16006" y="0"/>
                  </a:moveTo>
                  <a:lnTo>
                    <a:pt x="3907" y="43073"/>
                  </a:lnTo>
                  <a:lnTo>
                    <a:pt x="424" y="98266"/>
                  </a:lnTo>
                  <a:lnTo>
                    <a:pt x="0" y="149947"/>
                  </a:lnTo>
                  <a:lnTo>
                    <a:pt x="512" y="206718"/>
                  </a:lnTo>
                  <a:lnTo>
                    <a:pt x="7332" y="269024"/>
                  </a:lnTo>
                  <a:lnTo>
                    <a:pt x="15026" y="318575"/>
                  </a:lnTo>
                  <a:lnTo>
                    <a:pt x="25823" y="380221"/>
                  </a:lnTo>
                  <a:lnTo>
                    <a:pt x="37486" y="4349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BF0193-2C45-40E7-BD1A-8E90FBBB6F5E}"/>
              </a:ext>
            </a:extLst>
          </p:cNvPr>
          <p:cNvGrpSpPr/>
          <p:nvPr/>
        </p:nvGrpSpPr>
        <p:grpSpPr>
          <a:xfrm>
            <a:off x="4462452" y="1992262"/>
            <a:ext cx="102031" cy="64441"/>
            <a:chOff x="4462452" y="1992262"/>
            <a:chExt cx="102031" cy="644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B170146-E77E-4AEF-81F2-39CDBA22F4E5}"/>
                </a:ext>
              </a:extLst>
            </p:cNvPr>
            <p:cNvSpPr/>
            <p:nvPr/>
          </p:nvSpPr>
          <p:spPr>
            <a:xfrm>
              <a:off x="4462452" y="1992262"/>
              <a:ext cx="96661" cy="1"/>
            </a:xfrm>
            <a:custGeom>
              <a:avLst/>
              <a:gdLst/>
              <a:ahLst/>
              <a:cxnLst/>
              <a:rect l="0" t="0" r="0" b="0"/>
              <a:pathLst>
                <a:path w="96661" h="1">
                  <a:moveTo>
                    <a:pt x="0" y="0"/>
                  </a:moveTo>
                  <a:lnTo>
                    <a:pt x="57529" y="0"/>
                  </a:lnTo>
                  <a:lnTo>
                    <a:pt x="9666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DF5E029-758F-490C-A70D-CE6E01738CF5}"/>
                </a:ext>
              </a:extLst>
            </p:cNvPr>
            <p:cNvSpPr/>
            <p:nvPr/>
          </p:nvSpPr>
          <p:spPr>
            <a:xfrm>
              <a:off x="4483933" y="2051332"/>
              <a:ext cx="80550" cy="5371"/>
            </a:xfrm>
            <a:custGeom>
              <a:avLst/>
              <a:gdLst/>
              <a:ahLst/>
              <a:cxnLst/>
              <a:rect l="0" t="0" r="0" b="0"/>
              <a:pathLst>
                <a:path w="80550" h="5371">
                  <a:moveTo>
                    <a:pt x="0" y="5370"/>
                  </a:moveTo>
                  <a:lnTo>
                    <a:pt x="43518" y="332"/>
                  </a:lnTo>
                  <a:lnTo>
                    <a:pt x="8054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9C4A56B-A8C5-4F7C-85DA-6509527F15C6}"/>
              </a:ext>
            </a:extLst>
          </p:cNvPr>
          <p:cNvGrpSpPr/>
          <p:nvPr/>
        </p:nvGrpSpPr>
        <p:grpSpPr>
          <a:xfrm>
            <a:off x="4134884" y="2126512"/>
            <a:ext cx="711750" cy="255430"/>
            <a:chOff x="4134884" y="2126512"/>
            <a:chExt cx="711750" cy="25543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9D97AD8-1424-4BBE-B57A-78A516E52F81}"/>
                </a:ext>
              </a:extLst>
            </p:cNvPr>
            <p:cNvSpPr/>
            <p:nvPr/>
          </p:nvSpPr>
          <p:spPr>
            <a:xfrm>
              <a:off x="4134884" y="2335941"/>
              <a:ext cx="5371" cy="5371"/>
            </a:xfrm>
            <a:custGeom>
              <a:avLst/>
              <a:gdLst/>
              <a:ahLst/>
              <a:cxnLst/>
              <a:rect l="0" t="0" r="0" b="0"/>
              <a:pathLst>
                <a:path w="5371" h="5371">
                  <a:moveTo>
                    <a:pt x="5370" y="537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28BEE5E-FC61-49C5-9FBC-6C04312EE496}"/>
                </a:ext>
              </a:extLst>
            </p:cNvPr>
            <p:cNvSpPr/>
            <p:nvPr/>
          </p:nvSpPr>
          <p:spPr>
            <a:xfrm>
              <a:off x="4345180" y="2169471"/>
              <a:ext cx="209887" cy="212471"/>
            </a:xfrm>
            <a:custGeom>
              <a:avLst/>
              <a:gdLst/>
              <a:ahLst/>
              <a:cxnLst/>
              <a:rect l="0" t="0" r="0" b="0"/>
              <a:pathLst>
                <a:path w="209887" h="212471">
                  <a:moveTo>
                    <a:pt x="52833" y="0"/>
                  </a:moveTo>
                  <a:lnTo>
                    <a:pt x="44855" y="9171"/>
                  </a:lnTo>
                  <a:lnTo>
                    <a:pt x="11581" y="71958"/>
                  </a:lnTo>
                  <a:lnTo>
                    <a:pt x="2210" y="104001"/>
                  </a:lnTo>
                  <a:lnTo>
                    <a:pt x="0" y="151522"/>
                  </a:lnTo>
                  <a:lnTo>
                    <a:pt x="2104" y="164600"/>
                  </a:lnTo>
                  <a:lnTo>
                    <a:pt x="8210" y="176379"/>
                  </a:lnTo>
                  <a:lnTo>
                    <a:pt x="26715" y="198525"/>
                  </a:lnTo>
                  <a:lnTo>
                    <a:pt x="40231" y="206174"/>
                  </a:lnTo>
                  <a:lnTo>
                    <a:pt x="66203" y="212244"/>
                  </a:lnTo>
                  <a:lnTo>
                    <a:pt x="85625" y="212470"/>
                  </a:lnTo>
                  <a:lnTo>
                    <a:pt x="140920" y="197224"/>
                  </a:lnTo>
                  <a:lnTo>
                    <a:pt x="179369" y="181331"/>
                  </a:lnTo>
                  <a:lnTo>
                    <a:pt x="198420" y="165162"/>
                  </a:lnTo>
                  <a:lnTo>
                    <a:pt x="208408" y="149972"/>
                  </a:lnTo>
                  <a:lnTo>
                    <a:pt x="209886" y="139448"/>
                  </a:lnTo>
                  <a:lnTo>
                    <a:pt x="209445" y="134135"/>
                  </a:lnTo>
                  <a:lnTo>
                    <a:pt x="207361" y="129997"/>
                  </a:lnTo>
                  <a:lnTo>
                    <a:pt x="200271" y="123807"/>
                  </a:lnTo>
                  <a:lnTo>
                    <a:pt x="189563" y="120659"/>
                  </a:lnTo>
                  <a:lnTo>
                    <a:pt x="176848" y="119856"/>
                  </a:lnTo>
                  <a:lnTo>
                    <a:pt x="163241" y="121488"/>
                  </a:lnTo>
                  <a:lnTo>
                    <a:pt x="150829" y="127385"/>
                  </a:lnTo>
                  <a:lnTo>
                    <a:pt x="123415" y="150870"/>
                  </a:lnTo>
                  <a:lnTo>
                    <a:pt x="114831" y="161326"/>
                  </a:lnTo>
                  <a:lnTo>
                    <a:pt x="112662" y="166621"/>
                  </a:lnTo>
                  <a:lnTo>
                    <a:pt x="111842" y="177277"/>
                  </a:lnTo>
                  <a:lnTo>
                    <a:pt x="115058" y="186388"/>
                  </a:lnTo>
                  <a:lnTo>
                    <a:pt x="117586" y="190489"/>
                  </a:lnTo>
                  <a:lnTo>
                    <a:pt x="125169" y="196636"/>
                  </a:lnTo>
                  <a:lnTo>
                    <a:pt x="144122" y="209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05081C2-1B84-4EBB-B7E8-CBC526CE4433}"/>
                </a:ext>
              </a:extLst>
            </p:cNvPr>
            <p:cNvSpPr/>
            <p:nvPr/>
          </p:nvSpPr>
          <p:spPr>
            <a:xfrm>
              <a:off x="4675001" y="2126512"/>
              <a:ext cx="171633" cy="229123"/>
            </a:xfrm>
            <a:custGeom>
              <a:avLst/>
              <a:gdLst/>
              <a:ahLst/>
              <a:cxnLst/>
              <a:rect l="0" t="0" r="0" b="0"/>
              <a:pathLst>
                <a:path w="171633" h="229123">
                  <a:moveTo>
                    <a:pt x="125760" y="0"/>
                  </a:moveTo>
                  <a:lnTo>
                    <a:pt x="66021" y="0"/>
                  </a:lnTo>
                  <a:lnTo>
                    <a:pt x="20315" y="6066"/>
                  </a:lnTo>
                  <a:lnTo>
                    <a:pt x="8489" y="10850"/>
                  </a:lnTo>
                  <a:lnTo>
                    <a:pt x="4620" y="14990"/>
                  </a:lnTo>
                  <a:lnTo>
                    <a:pt x="321" y="25954"/>
                  </a:lnTo>
                  <a:lnTo>
                    <a:pt x="0" y="37191"/>
                  </a:lnTo>
                  <a:lnTo>
                    <a:pt x="9593" y="79779"/>
                  </a:lnTo>
                  <a:lnTo>
                    <a:pt x="13112" y="83019"/>
                  </a:lnTo>
                  <a:lnTo>
                    <a:pt x="17845" y="84583"/>
                  </a:lnTo>
                  <a:lnTo>
                    <a:pt x="28872" y="84728"/>
                  </a:lnTo>
                  <a:lnTo>
                    <a:pt x="79526" y="80747"/>
                  </a:lnTo>
                  <a:lnTo>
                    <a:pt x="97939" y="83459"/>
                  </a:lnTo>
                  <a:lnTo>
                    <a:pt x="141316" y="101000"/>
                  </a:lnTo>
                  <a:lnTo>
                    <a:pt x="157218" y="114652"/>
                  </a:lnTo>
                  <a:lnTo>
                    <a:pt x="165796" y="126931"/>
                  </a:lnTo>
                  <a:lnTo>
                    <a:pt x="171632" y="150113"/>
                  </a:lnTo>
                  <a:lnTo>
                    <a:pt x="169815" y="165564"/>
                  </a:lnTo>
                  <a:lnTo>
                    <a:pt x="160492" y="187681"/>
                  </a:lnTo>
                  <a:lnTo>
                    <a:pt x="141305" y="213685"/>
                  </a:lnTo>
                  <a:lnTo>
                    <a:pt x="125593" y="224877"/>
                  </a:lnTo>
                  <a:lnTo>
                    <a:pt x="106750" y="229122"/>
                  </a:lnTo>
                  <a:lnTo>
                    <a:pt x="69254" y="224832"/>
                  </a:lnTo>
                  <a:lnTo>
                    <a:pt x="7621" y="2094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CBCD4B1-B920-4D57-999C-0788D13336A4}"/>
              </a:ext>
            </a:extLst>
          </p:cNvPr>
          <p:cNvSpPr/>
          <p:nvPr/>
        </p:nvSpPr>
        <p:spPr>
          <a:xfrm>
            <a:off x="4446343" y="3076998"/>
            <a:ext cx="5370" cy="1"/>
          </a:xfrm>
          <a:custGeom>
            <a:avLst/>
            <a:gdLst/>
            <a:ahLst/>
            <a:cxnLst/>
            <a:rect l="0" t="0" r="0" b="0"/>
            <a:pathLst>
              <a:path w="5370" h="1">
                <a:moveTo>
                  <a:pt x="5369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FAE7EF5-B2E1-42E6-8A75-E25C38ACEB23}"/>
              </a:ext>
            </a:extLst>
          </p:cNvPr>
          <p:cNvSpPr/>
          <p:nvPr/>
        </p:nvSpPr>
        <p:spPr>
          <a:xfrm>
            <a:off x="5450529" y="2962689"/>
            <a:ext cx="16110" cy="6910"/>
          </a:xfrm>
          <a:custGeom>
            <a:avLst/>
            <a:gdLst/>
            <a:ahLst/>
            <a:cxnLst/>
            <a:rect l="0" t="0" r="0" b="0"/>
            <a:pathLst>
              <a:path w="16110" h="6910">
                <a:moveTo>
                  <a:pt x="0" y="6909"/>
                </a:moveTo>
                <a:lnTo>
                  <a:pt x="5701" y="1208"/>
                </a:lnTo>
                <a:lnTo>
                  <a:pt x="7977" y="125"/>
                </a:lnTo>
                <a:lnTo>
                  <a:pt x="10091" y="0"/>
                </a:lnTo>
                <a:lnTo>
                  <a:pt x="16109" y="1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7C038B3-7935-43FF-B212-9B4CD2B9B31B}"/>
              </a:ext>
            </a:extLst>
          </p:cNvPr>
          <p:cNvGrpSpPr/>
          <p:nvPr/>
        </p:nvGrpSpPr>
        <p:grpSpPr>
          <a:xfrm>
            <a:off x="7131332" y="2570269"/>
            <a:ext cx="2421861" cy="1022248"/>
            <a:chOff x="7131332" y="2570269"/>
            <a:chExt cx="2421861" cy="102224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F1595C-0602-4AAE-B89E-86EB5B31A365}"/>
                </a:ext>
              </a:extLst>
            </p:cNvPr>
            <p:cNvSpPr/>
            <p:nvPr/>
          </p:nvSpPr>
          <p:spPr>
            <a:xfrm>
              <a:off x="7131332" y="2749429"/>
              <a:ext cx="204060" cy="134582"/>
            </a:xfrm>
            <a:custGeom>
              <a:avLst/>
              <a:gdLst/>
              <a:ahLst/>
              <a:cxnLst/>
              <a:rect l="0" t="0" r="0" b="0"/>
              <a:pathLst>
                <a:path w="204060" h="134582">
                  <a:moveTo>
                    <a:pt x="0" y="0"/>
                  </a:moveTo>
                  <a:lnTo>
                    <a:pt x="1592" y="21775"/>
                  </a:lnTo>
                  <a:lnTo>
                    <a:pt x="17926" y="82659"/>
                  </a:lnTo>
                  <a:lnTo>
                    <a:pt x="38850" y="122123"/>
                  </a:lnTo>
                  <a:lnTo>
                    <a:pt x="42010" y="126165"/>
                  </a:lnTo>
                  <a:lnTo>
                    <a:pt x="44713" y="126473"/>
                  </a:lnTo>
                  <a:lnTo>
                    <a:pt x="47112" y="124292"/>
                  </a:lnTo>
                  <a:lnTo>
                    <a:pt x="49308" y="120451"/>
                  </a:lnTo>
                  <a:lnTo>
                    <a:pt x="60961" y="70354"/>
                  </a:lnTo>
                  <a:lnTo>
                    <a:pt x="79818" y="28065"/>
                  </a:lnTo>
                  <a:lnTo>
                    <a:pt x="87980" y="21821"/>
                  </a:lnTo>
                  <a:lnTo>
                    <a:pt x="91471" y="21707"/>
                  </a:lnTo>
                  <a:lnTo>
                    <a:pt x="94394" y="23422"/>
                  </a:lnTo>
                  <a:lnTo>
                    <a:pt x="99233" y="30100"/>
                  </a:lnTo>
                  <a:lnTo>
                    <a:pt x="124541" y="93432"/>
                  </a:lnTo>
                  <a:lnTo>
                    <a:pt x="130445" y="111813"/>
                  </a:lnTo>
                  <a:lnTo>
                    <a:pt x="137331" y="121493"/>
                  </a:lnTo>
                  <a:lnTo>
                    <a:pt x="146359" y="129177"/>
                  </a:lnTo>
                  <a:lnTo>
                    <a:pt x="156338" y="134581"/>
                  </a:lnTo>
                  <a:lnTo>
                    <a:pt x="160311" y="134470"/>
                  </a:lnTo>
                  <a:lnTo>
                    <a:pt x="163557" y="132607"/>
                  </a:lnTo>
                  <a:lnTo>
                    <a:pt x="172567" y="119840"/>
                  </a:lnTo>
                  <a:lnTo>
                    <a:pt x="185548" y="87227"/>
                  </a:lnTo>
                  <a:lnTo>
                    <a:pt x="199797" y="24322"/>
                  </a:lnTo>
                  <a:lnTo>
                    <a:pt x="204059" y="107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A7D001-38E8-425E-B275-5175866A3F67}"/>
                </a:ext>
              </a:extLst>
            </p:cNvPr>
            <p:cNvSpPr/>
            <p:nvPr/>
          </p:nvSpPr>
          <p:spPr>
            <a:xfrm>
              <a:off x="7394461" y="2813869"/>
              <a:ext cx="5370" cy="42961"/>
            </a:xfrm>
            <a:custGeom>
              <a:avLst/>
              <a:gdLst/>
              <a:ahLst/>
              <a:cxnLst/>
              <a:rect l="0" t="0" r="0" b="0"/>
              <a:pathLst>
                <a:path w="5370" h="42961">
                  <a:moveTo>
                    <a:pt x="0" y="0"/>
                  </a:moveTo>
                  <a:lnTo>
                    <a:pt x="4250" y="19115"/>
                  </a:lnTo>
                  <a:lnTo>
                    <a:pt x="5369" y="429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65256D-C21B-49B8-933B-81E2DDF417DF}"/>
                </a:ext>
              </a:extLst>
            </p:cNvPr>
            <p:cNvSpPr/>
            <p:nvPr/>
          </p:nvSpPr>
          <p:spPr>
            <a:xfrm>
              <a:off x="7389091" y="272257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0311A60-8F17-4B4F-AA91-1AA47EE610A1}"/>
                </a:ext>
              </a:extLst>
            </p:cNvPr>
            <p:cNvSpPr/>
            <p:nvPr/>
          </p:nvSpPr>
          <p:spPr>
            <a:xfrm>
              <a:off x="7469552" y="2684989"/>
              <a:ext cx="113927" cy="188703"/>
            </a:xfrm>
            <a:custGeom>
              <a:avLst/>
              <a:gdLst/>
              <a:ahLst/>
              <a:cxnLst/>
              <a:rect l="0" t="0" r="0" b="0"/>
              <a:pathLst>
                <a:path w="113927" h="188703">
                  <a:moveTo>
                    <a:pt x="64528" y="0"/>
                  </a:moveTo>
                  <a:lnTo>
                    <a:pt x="77151" y="62038"/>
                  </a:lnTo>
                  <a:lnTo>
                    <a:pt x="93170" y="118409"/>
                  </a:lnTo>
                  <a:lnTo>
                    <a:pt x="106295" y="165077"/>
                  </a:lnTo>
                  <a:lnTo>
                    <a:pt x="112129" y="174005"/>
                  </a:lnTo>
                  <a:lnTo>
                    <a:pt x="113566" y="175073"/>
                  </a:lnTo>
                  <a:lnTo>
                    <a:pt x="113926" y="173995"/>
                  </a:lnTo>
                  <a:lnTo>
                    <a:pt x="110219" y="156553"/>
                  </a:lnTo>
                  <a:lnTo>
                    <a:pt x="102595" y="142715"/>
                  </a:lnTo>
                  <a:lnTo>
                    <a:pt x="89928" y="131057"/>
                  </a:lnTo>
                  <a:lnTo>
                    <a:pt x="71988" y="122895"/>
                  </a:lnTo>
                  <a:lnTo>
                    <a:pt x="51557" y="119549"/>
                  </a:lnTo>
                  <a:lnTo>
                    <a:pt x="39073" y="121948"/>
                  </a:lnTo>
                  <a:lnTo>
                    <a:pt x="16473" y="133212"/>
                  </a:lnTo>
                  <a:lnTo>
                    <a:pt x="3021" y="146274"/>
                  </a:lnTo>
                  <a:lnTo>
                    <a:pt x="0" y="159483"/>
                  </a:lnTo>
                  <a:lnTo>
                    <a:pt x="29" y="167182"/>
                  </a:lnTo>
                  <a:lnTo>
                    <a:pt x="1839" y="172911"/>
                  </a:lnTo>
                  <a:lnTo>
                    <a:pt x="8623" y="180868"/>
                  </a:lnTo>
                  <a:lnTo>
                    <a:pt x="28207" y="188702"/>
                  </a:lnTo>
                  <a:lnTo>
                    <a:pt x="76266" y="188290"/>
                  </a:lnTo>
                  <a:lnTo>
                    <a:pt x="86252" y="186510"/>
                  </a:lnTo>
                  <a:lnTo>
                    <a:pt x="96748" y="1825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8E6481E-C83E-4ECE-B96E-298D67B12611}"/>
                </a:ext>
              </a:extLst>
            </p:cNvPr>
            <p:cNvSpPr/>
            <p:nvPr/>
          </p:nvSpPr>
          <p:spPr>
            <a:xfrm>
              <a:off x="7662960" y="2738689"/>
              <a:ext cx="21480" cy="134251"/>
            </a:xfrm>
            <a:custGeom>
              <a:avLst/>
              <a:gdLst/>
              <a:ahLst/>
              <a:cxnLst/>
              <a:rect l="0" t="0" r="0" b="0"/>
              <a:pathLst>
                <a:path w="21480" h="134251">
                  <a:moveTo>
                    <a:pt x="0" y="0"/>
                  </a:moveTo>
                  <a:lnTo>
                    <a:pt x="10692" y="61219"/>
                  </a:lnTo>
                  <a:lnTo>
                    <a:pt x="20818" y="124666"/>
                  </a:lnTo>
                  <a:lnTo>
                    <a:pt x="21479" y="134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9480A0B-5E96-4A9F-8968-2A69E487CD41}"/>
                </a:ext>
              </a:extLst>
            </p:cNvPr>
            <p:cNvSpPr/>
            <p:nvPr/>
          </p:nvSpPr>
          <p:spPr>
            <a:xfrm>
              <a:off x="7603890" y="2813869"/>
              <a:ext cx="102031" cy="10741"/>
            </a:xfrm>
            <a:custGeom>
              <a:avLst/>
              <a:gdLst/>
              <a:ahLst/>
              <a:cxnLst/>
              <a:rect l="0" t="0" r="0" b="0"/>
              <a:pathLst>
                <a:path w="102031" h="10741">
                  <a:moveTo>
                    <a:pt x="0" y="0"/>
                  </a:moveTo>
                  <a:lnTo>
                    <a:pt x="19114" y="4250"/>
                  </a:lnTo>
                  <a:lnTo>
                    <a:pt x="80877" y="10199"/>
                  </a:lnTo>
                  <a:lnTo>
                    <a:pt x="102030" y="107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3D88BB9-9852-4662-A3E7-357BCA2232D9}"/>
                </a:ext>
              </a:extLst>
            </p:cNvPr>
            <p:cNvSpPr/>
            <p:nvPr/>
          </p:nvSpPr>
          <p:spPr>
            <a:xfrm>
              <a:off x="7767509" y="2663510"/>
              <a:ext cx="239130" cy="252390"/>
            </a:xfrm>
            <a:custGeom>
              <a:avLst/>
              <a:gdLst/>
              <a:ahLst/>
              <a:cxnLst/>
              <a:rect l="0" t="0" r="0" b="0"/>
              <a:pathLst>
                <a:path w="239130" h="252390">
                  <a:moveTo>
                    <a:pt x="2850" y="0"/>
                  </a:moveTo>
                  <a:lnTo>
                    <a:pt x="0" y="8552"/>
                  </a:lnTo>
                  <a:lnTo>
                    <a:pt x="191" y="17524"/>
                  </a:lnTo>
                  <a:lnTo>
                    <a:pt x="4372" y="78803"/>
                  </a:lnTo>
                  <a:lnTo>
                    <a:pt x="12370" y="142092"/>
                  </a:lnTo>
                  <a:lnTo>
                    <a:pt x="11638" y="164019"/>
                  </a:lnTo>
                  <a:lnTo>
                    <a:pt x="8895" y="190316"/>
                  </a:lnTo>
                  <a:lnTo>
                    <a:pt x="9267" y="193107"/>
                  </a:lnTo>
                  <a:lnTo>
                    <a:pt x="10112" y="193177"/>
                  </a:lnTo>
                  <a:lnTo>
                    <a:pt x="12641" y="187886"/>
                  </a:lnTo>
                  <a:lnTo>
                    <a:pt x="22309" y="165042"/>
                  </a:lnTo>
                  <a:lnTo>
                    <a:pt x="38252" y="143249"/>
                  </a:lnTo>
                  <a:lnTo>
                    <a:pt x="52123" y="131214"/>
                  </a:lnTo>
                  <a:lnTo>
                    <a:pt x="63931" y="126934"/>
                  </a:lnTo>
                  <a:lnTo>
                    <a:pt x="70420" y="125792"/>
                  </a:lnTo>
                  <a:lnTo>
                    <a:pt x="82405" y="127706"/>
                  </a:lnTo>
                  <a:lnTo>
                    <a:pt x="104683" y="138658"/>
                  </a:lnTo>
                  <a:lnTo>
                    <a:pt x="132458" y="162232"/>
                  </a:lnTo>
                  <a:lnTo>
                    <a:pt x="163297" y="202445"/>
                  </a:lnTo>
                  <a:lnTo>
                    <a:pt x="169228" y="214082"/>
                  </a:lnTo>
                  <a:lnTo>
                    <a:pt x="189764" y="222038"/>
                  </a:lnTo>
                  <a:lnTo>
                    <a:pt x="214803" y="228756"/>
                  </a:lnTo>
                  <a:lnTo>
                    <a:pt x="227920" y="237709"/>
                  </a:lnTo>
                  <a:lnTo>
                    <a:pt x="234148" y="244472"/>
                  </a:lnTo>
                  <a:lnTo>
                    <a:pt x="239129" y="2523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B670F4C-5A09-4EB5-A108-AD744FE1C22B}"/>
                </a:ext>
              </a:extLst>
            </p:cNvPr>
            <p:cNvSpPr/>
            <p:nvPr/>
          </p:nvSpPr>
          <p:spPr>
            <a:xfrm>
              <a:off x="8146258" y="2717209"/>
              <a:ext cx="171840" cy="177211"/>
            </a:xfrm>
            <a:custGeom>
              <a:avLst/>
              <a:gdLst/>
              <a:ahLst/>
              <a:cxnLst/>
              <a:rect l="0" t="0" r="0" b="0"/>
              <a:pathLst>
                <a:path w="171840" h="177211">
                  <a:moveTo>
                    <a:pt x="0" y="0"/>
                  </a:moveTo>
                  <a:lnTo>
                    <a:pt x="4884" y="19646"/>
                  </a:lnTo>
                  <a:lnTo>
                    <a:pt x="27031" y="52368"/>
                  </a:lnTo>
                  <a:lnTo>
                    <a:pt x="57483" y="92515"/>
                  </a:lnTo>
                  <a:lnTo>
                    <a:pt x="67152" y="107763"/>
                  </a:lnTo>
                  <a:lnTo>
                    <a:pt x="78171" y="123617"/>
                  </a:lnTo>
                  <a:lnTo>
                    <a:pt x="86806" y="138061"/>
                  </a:lnTo>
                  <a:lnTo>
                    <a:pt x="100415" y="153631"/>
                  </a:lnTo>
                  <a:lnTo>
                    <a:pt x="157483" y="172867"/>
                  </a:lnTo>
                  <a:lnTo>
                    <a:pt x="171839" y="1772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E9BE7C6-852A-4F6E-B993-9D4DEA30EA00}"/>
                </a:ext>
              </a:extLst>
            </p:cNvPr>
            <p:cNvSpPr/>
            <p:nvPr/>
          </p:nvSpPr>
          <p:spPr>
            <a:xfrm>
              <a:off x="8153419" y="2722579"/>
              <a:ext cx="116349" cy="187951"/>
            </a:xfrm>
            <a:custGeom>
              <a:avLst/>
              <a:gdLst/>
              <a:ahLst/>
              <a:cxnLst/>
              <a:rect l="0" t="0" r="0" b="0"/>
              <a:pathLst>
                <a:path w="116349" h="187951">
                  <a:moveTo>
                    <a:pt x="116348" y="0"/>
                  </a:moveTo>
                  <a:lnTo>
                    <a:pt x="58501" y="60227"/>
                  </a:lnTo>
                  <a:lnTo>
                    <a:pt x="10745" y="123581"/>
                  </a:lnTo>
                  <a:lnTo>
                    <a:pt x="0" y="145342"/>
                  </a:lnTo>
                  <a:lnTo>
                    <a:pt x="2387" y="151788"/>
                  </a:lnTo>
                  <a:lnTo>
                    <a:pt x="23181" y="167158"/>
                  </a:lnTo>
                  <a:lnTo>
                    <a:pt x="26193" y="172299"/>
                  </a:lnTo>
                  <a:lnTo>
                    <a:pt x="30429" y="1879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025C62-9545-4978-930C-6D3DA5DD0887}"/>
                </a:ext>
              </a:extLst>
            </p:cNvPr>
            <p:cNvSpPr/>
            <p:nvPr/>
          </p:nvSpPr>
          <p:spPr>
            <a:xfrm>
              <a:off x="8570486" y="2570269"/>
              <a:ext cx="204060" cy="196969"/>
            </a:xfrm>
            <a:custGeom>
              <a:avLst/>
              <a:gdLst/>
              <a:ahLst/>
              <a:cxnLst/>
              <a:rect l="0" t="0" r="0" b="0"/>
              <a:pathLst>
                <a:path w="204060" h="196969">
                  <a:moveTo>
                    <a:pt x="0" y="136200"/>
                  </a:moveTo>
                  <a:lnTo>
                    <a:pt x="17928" y="195132"/>
                  </a:lnTo>
                  <a:lnTo>
                    <a:pt x="19708" y="196968"/>
                  </a:lnTo>
                  <a:lnTo>
                    <a:pt x="21492" y="196402"/>
                  </a:lnTo>
                  <a:lnTo>
                    <a:pt x="23278" y="194235"/>
                  </a:lnTo>
                  <a:lnTo>
                    <a:pt x="36803" y="139118"/>
                  </a:lnTo>
                  <a:lnTo>
                    <a:pt x="44318" y="113397"/>
                  </a:lnTo>
                  <a:lnTo>
                    <a:pt x="72261" y="50924"/>
                  </a:lnTo>
                  <a:lnTo>
                    <a:pt x="107739" y="7848"/>
                  </a:lnTo>
                  <a:lnTo>
                    <a:pt x="121473" y="1588"/>
                  </a:lnTo>
                  <a:lnTo>
                    <a:pt x="136328" y="0"/>
                  </a:lnTo>
                  <a:lnTo>
                    <a:pt x="148897" y="3271"/>
                  </a:lnTo>
                  <a:lnTo>
                    <a:pt x="166036" y="17524"/>
                  </a:lnTo>
                  <a:lnTo>
                    <a:pt x="179290" y="39435"/>
                  </a:lnTo>
                  <a:lnTo>
                    <a:pt x="198662" y="96421"/>
                  </a:lnTo>
                  <a:lnTo>
                    <a:pt x="203744" y="157849"/>
                  </a:lnTo>
                  <a:lnTo>
                    <a:pt x="204059" y="189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D034CE-D110-4CBC-AC10-73EDD3213514}"/>
                </a:ext>
              </a:extLst>
            </p:cNvPr>
            <p:cNvSpPr/>
            <p:nvPr/>
          </p:nvSpPr>
          <p:spPr>
            <a:xfrm>
              <a:off x="8618816" y="2706469"/>
              <a:ext cx="53701" cy="10741"/>
            </a:xfrm>
            <a:custGeom>
              <a:avLst/>
              <a:gdLst/>
              <a:ahLst/>
              <a:cxnLst/>
              <a:rect l="0" t="0" r="0" b="0"/>
              <a:pathLst>
                <a:path w="53701" h="10741">
                  <a:moveTo>
                    <a:pt x="0" y="10740"/>
                  </a:moveTo>
                  <a:lnTo>
                    <a:pt x="36889" y="1452"/>
                  </a:lnTo>
                  <a:lnTo>
                    <a:pt x="537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7C865D5-6E61-48F7-BE65-4AB856E78435}"/>
                </a:ext>
              </a:extLst>
            </p:cNvPr>
            <p:cNvSpPr/>
            <p:nvPr/>
          </p:nvSpPr>
          <p:spPr>
            <a:xfrm>
              <a:off x="8805430" y="2676526"/>
              <a:ext cx="92705" cy="137344"/>
            </a:xfrm>
            <a:custGeom>
              <a:avLst/>
              <a:gdLst/>
              <a:ahLst/>
              <a:cxnLst/>
              <a:rect l="0" t="0" r="0" b="0"/>
              <a:pathLst>
                <a:path w="92705" h="137344">
                  <a:moveTo>
                    <a:pt x="87255" y="3093"/>
                  </a:moveTo>
                  <a:lnTo>
                    <a:pt x="65480" y="1502"/>
                  </a:lnTo>
                  <a:lnTo>
                    <a:pt x="54904" y="0"/>
                  </a:lnTo>
                  <a:lnTo>
                    <a:pt x="11595" y="6042"/>
                  </a:lnTo>
                  <a:lnTo>
                    <a:pt x="4595" y="8639"/>
                  </a:lnTo>
                  <a:lnTo>
                    <a:pt x="1122" y="12161"/>
                  </a:lnTo>
                  <a:lnTo>
                    <a:pt x="0" y="16298"/>
                  </a:lnTo>
                  <a:lnTo>
                    <a:pt x="446" y="20847"/>
                  </a:lnTo>
                  <a:lnTo>
                    <a:pt x="2532" y="24475"/>
                  </a:lnTo>
                  <a:lnTo>
                    <a:pt x="9623" y="30099"/>
                  </a:lnTo>
                  <a:lnTo>
                    <a:pt x="71081" y="64109"/>
                  </a:lnTo>
                  <a:lnTo>
                    <a:pt x="89761" y="84027"/>
                  </a:lnTo>
                  <a:lnTo>
                    <a:pt x="91909" y="89269"/>
                  </a:lnTo>
                  <a:lnTo>
                    <a:pt x="92704" y="99867"/>
                  </a:lnTo>
                  <a:lnTo>
                    <a:pt x="87887" y="110544"/>
                  </a:lnTo>
                  <a:lnTo>
                    <a:pt x="79183" y="120659"/>
                  </a:lnTo>
                  <a:lnTo>
                    <a:pt x="67359" y="129132"/>
                  </a:lnTo>
                  <a:lnTo>
                    <a:pt x="44432" y="134910"/>
                  </a:lnTo>
                  <a:lnTo>
                    <a:pt x="17445" y="13734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A047612-D77F-495C-9512-10C720B67D92}"/>
                </a:ext>
              </a:extLst>
            </p:cNvPr>
            <p:cNvSpPr/>
            <p:nvPr/>
          </p:nvSpPr>
          <p:spPr>
            <a:xfrm>
              <a:off x="8976727" y="2717209"/>
              <a:ext cx="17989" cy="204060"/>
            </a:xfrm>
            <a:custGeom>
              <a:avLst/>
              <a:gdLst/>
              <a:ahLst/>
              <a:cxnLst/>
              <a:rect l="0" t="0" r="0" b="0"/>
              <a:pathLst>
                <a:path w="17989" h="204060">
                  <a:moveTo>
                    <a:pt x="17988" y="0"/>
                  </a:moveTo>
                  <a:lnTo>
                    <a:pt x="14297" y="15248"/>
                  </a:lnTo>
                  <a:lnTo>
                    <a:pt x="12169" y="73707"/>
                  </a:lnTo>
                  <a:lnTo>
                    <a:pt x="0" y="131795"/>
                  </a:lnTo>
                  <a:lnTo>
                    <a:pt x="1584" y="193269"/>
                  </a:lnTo>
                  <a:lnTo>
                    <a:pt x="1878" y="2040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900DC4D-5DB3-4244-A2EB-2DF707892484}"/>
                </a:ext>
              </a:extLst>
            </p:cNvPr>
            <p:cNvSpPr/>
            <p:nvPr/>
          </p:nvSpPr>
          <p:spPr>
            <a:xfrm>
              <a:off x="8957125" y="2700073"/>
              <a:ext cx="117829" cy="92317"/>
            </a:xfrm>
            <a:custGeom>
              <a:avLst/>
              <a:gdLst/>
              <a:ahLst/>
              <a:cxnLst/>
              <a:rect l="0" t="0" r="0" b="0"/>
              <a:pathLst>
                <a:path w="117829" h="92317">
                  <a:moveTo>
                    <a:pt x="0" y="6396"/>
                  </a:moveTo>
                  <a:lnTo>
                    <a:pt x="14253" y="695"/>
                  </a:lnTo>
                  <a:lnTo>
                    <a:pt x="40221" y="0"/>
                  </a:lnTo>
                  <a:lnTo>
                    <a:pt x="62037" y="3573"/>
                  </a:lnTo>
                  <a:lnTo>
                    <a:pt x="97527" y="23948"/>
                  </a:lnTo>
                  <a:lnTo>
                    <a:pt x="113955" y="39043"/>
                  </a:lnTo>
                  <a:lnTo>
                    <a:pt x="116542" y="44868"/>
                  </a:lnTo>
                  <a:lnTo>
                    <a:pt x="117828" y="57703"/>
                  </a:lnTo>
                  <a:lnTo>
                    <a:pt x="116142" y="63275"/>
                  </a:lnTo>
                  <a:lnTo>
                    <a:pt x="109495" y="72646"/>
                  </a:lnTo>
                  <a:lnTo>
                    <a:pt x="92839" y="84632"/>
                  </a:lnTo>
                  <a:lnTo>
                    <a:pt x="64439" y="9231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61FD9C0-2782-4C72-82E4-454F02A32C2E}"/>
                </a:ext>
              </a:extLst>
            </p:cNvPr>
            <p:cNvSpPr/>
            <p:nvPr/>
          </p:nvSpPr>
          <p:spPr>
            <a:xfrm>
              <a:off x="9159576" y="2727781"/>
              <a:ext cx="71695" cy="91459"/>
            </a:xfrm>
            <a:custGeom>
              <a:avLst/>
              <a:gdLst/>
              <a:ahLst/>
              <a:cxnLst/>
              <a:rect l="0" t="0" r="0" b="0"/>
              <a:pathLst>
                <a:path w="71695" h="91459">
                  <a:moveTo>
                    <a:pt x="23088" y="53868"/>
                  </a:moveTo>
                  <a:lnTo>
                    <a:pt x="36546" y="48388"/>
                  </a:lnTo>
                  <a:lnTo>
                    <a:pt x="62731" y="29147"/>
                  </a:lnTo>
                  <a:lnTo>
                    <a:pt x="71694" y="15318"/>
                  </a:lnTo>
                  <a:lnTo>
                    <a:pt x="71006" y="10865"/>
                  </a:lnTo>
                  <a:lnTo>
                    <a:pt x="63877" y="2734"/>
                  </a:lnTo>
                  <a:lnTo>
                    <a:pt x="59230" y="686"/>
                  </a:lnTo>
                  <a:lnTo>
                    <a:pt x="49294" y="0"/>
                  </a:lnTo>
                  <a:lnTo>
                    <a:pt x="40503" y="3276"/>
                  </a:lnTo>
                  <a:lnTo>
                    <a:pt x="22285" y="17953"/>
                  </a:lnTo>
                  <a:lnTo>
                    <a:pt x="6333" y="38089"/>
                  </a:lnTo>
                  <a:lnTo>
                    <a:pt x="1122" y="48645"/>
                  </a:lnTo>
                  <a:lnTo>
                    <a:pt x="0" y="59304"/>
                  </a:lnTo>
                  <a:lnTo>
                    <a:pt x="536" y="64652"/>
                  </a:lnTo>
                  <a:lnTo>
                    <a:pt x="3280" y="69410"/>
                  </a:lnTo>
                  <a:lnTo>
                    <a:pt x="12693" y="77880"/>
                  </a:lnTo>
                  <a:lnTo>
                    <a:pt x="44568" y="914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CAF67EB-511C-4E32-A52D-4DBA54FC4E54}"/>
                </a:ext>
              </a:extLst>
            </p:cNvPr>
            <p:cNvSpPr/>
            <p:nvPr/>
          </p:nvSpPr>
          <p:spPr>
            <a:xfrm>
              <a:off x="9251550" y="2639394"/>
              <a:ext cx="148940" cy="209661"/>
            </a:xfrm>
            <a:custGeom>
              <a:avLst/>
              <a:gdLst/>
              <a:ahLst/>
              <a:cxnLst/>
              <a:rect l="0" t="0" r="0" b="0"/>
              <a:pathLst>
                <a:path w="148940" h="209661">
                  <a:moveTo>
                    <a:pt x="38513" y="120775"/>
                  </a:moveTo>
                  <a:lnTo>
                    <a:pt x="18941" y="135724"/>
                  </a:lnTo>
                  <a:lnTo>
                    <a:pt x="1977" y="166955"/>
                  </a:lnTo>
                  <a:lnTo>
                    <a:pt x="0" y="180480"/>
                  </a:lnTo>
                  <a:lnTo>
                    <a:pt x="307" y="187429"/>
                  </a:lnTo>
                  <a:lnTo>
                    <a:pt x="5423" y="198331"/>
                  </a:lnTo>
                  <a:lnTo>
                    <a:pt x="9293" y="202909"/>
                  </a:lnTo>
                  <a:lnTo>
                    <a:pt x="21549" y="207996"/>
                  </a:lnTo>
                  <a:lnTo>
                    <a:pt x="35747" y="209660"/>
                  </a:lnTo>
                  <a:lnTo>
                    <a:pt x="48024" y="208410"/>
                  </a:lnTo>
                  <a:lnTo>
                    <a:pt x="57855" y="204275"/>
                  </a:lnTo>
                  <a:lnTo>
                    <a:pt x="73282" y="196829"/>
                  </a:lnTo>
                  <a:lnTo>
                    <a:pt x="84993" y="191570"/>
                  </a:lnTo>
                  <a:lnTo>
                    <a:pt x="102234" y="173609"/>
                  </a:lnTo>
                  <a:lnTo>
                    <a:pt x="127971" y="131133"/>
                  </a:lnTo>
                  <a:lnTo>
                    <a:pt x="143315" y="75997"/>
                  </a:lnTo>
                  <a:lnTo>
                    <a:pt x="148939" y="14129"/>
                  </a:lnTo>
                  <a:lnTo>
                    <a:pt x="147655" y="2970"/>
                  </a:lnTo>
                  <a:lnTo>
                    <a:pt x="145881" y="472"/>
                  </a:lnTo>
                  <a:lnTo>
                    <a:pt x="143505" y="0"/>
                  </a:lnTo>
                  <a:lnTo>
                    <a:pt x="140729" y="879"/>
                  </a:lnTo>
                  <a:lnTo>
                    <a:pt x="138876" y="4448"/>
                  </a:lnTo>
                  <a:lnTo>
                    <a:pt x="135661" y="37002"/>
                  </a:lnTo>
                  <a:lnTo>
                    <a:pt x="142690" y="94585"/>
                  </a:lnTo>
                  <a:lnTo>
                    <a:pt x="145913" y="13151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AE1DB52-3C76-4AE5-88AB-0301F09D7A06}"/>
                </a:ext>
              </a:extLst>
            </p:cNvPr>
            <p:cNvSpPr/>
            <p:nvPr/>
          </p:nvSpPr>
          <p:spPr>
            <a:xfrm>
              <a:off x="9300804" y="2765539"/>
              <a:ext cx="144989" cy="32221"/>
            </a:xfrm>
            <a:custGeom>
              <a:avLst/>
              <a:gdLst/>
              <a:ahLst/>
              <a:cxnLst/>
              <a:rect l="0" t="0" r="0" b="0"/>
              <a:pathLst>
                <a:path w="144989" h="32221">
                  <a:moveTo>
                    <a:pt x="0" y="0"/>
                  </a:moveTo>
                  <a:lnTo>
                    <a:pt x="59570" y="12623"/>
                  </a:lnTo>
                  <a:lnTo>
                    <a:pt x="115958" y="25065"/>
                  </a:lnTo>
                  <a:lnTo>
                    <a:pt x="144988" y="322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3143219-550E-4823-8B77-1F036ABB16D6}"/>
                </a:ext>
              </a:extLst>
            </p:cNvPr>
            <p:cNvSpPr/>
            <p:nvPr/>
          </p:nvSpPr>
          <p:spPr>
            <a:xfrm>
              <a:off x="8677886" y="2921268"/>
              <a:ext cx="21481" cy="85921"/>
            </a:xfrm>
            <a:custGeom>
              <a:avLst/>
              <a:gdLst/>
              <a:ahLst/>
              <a:cxnLst/>
              <a:rect l="0" t="0" r="0" b="0"/>
              <a:pathLst>
                <a:path w="21481" h="85921">
                  <a:moveTo>
                    <a:pt x="0" y="0"/>
                  </a:moveTo>
                  <a:lnTo>
                    <a:pt x="15473" y="60265"/>
                  </a:lnTo>
                  <a:lnTo>
                    <a:pt x="21480" y="859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6C1ED78-7182-453E-B66E-41A9E1DAFCF7}"/>
                </a:ext>
              </a:extLst>
            </p:cNvPr>
            <p:cNvSpPr/>
            <p:nvPr/>
          </p:nvSpPr>
          <p:spPr>
            <a:xfrm>
              <a:off x="8641433" y="2884836"/>
              <a:ext cx="154593" cy="154573"/>
            </a:xfrm>
            <a:custGeom>
              <a:avLst/>
              <a:gdLst/>
              <a:ahLst/>
              <a:cxnLst/>
              <a:rect l="0" t="0" r="0" b="0"/>
              <a:pathLst>
                <a:path w="154593" h="154573">
                  <a:moveTo>
                    <a:pt x="9603" y="36432"/>
                  </a:moveTo>
                  <a:lnTo>
                    <a:pt x="3902" y="27880"/>
                  </a:lnTo>
                  <a:lnTo>
                    <a:pt x="3416" y="24167"/>
                  </a:lnTo>
                  <a:lnTo>
                    <a:pt x="6058" y="16861"/>
                  </a:lnTo>
                  <a:lnTo>
                    <a:pt x="5450" y="13838"/>
                  </a:lnTo>
                  <a:lnTo>
                    <a:pt x="3254" y="11226"/>
                  </a:lnTo>
                  <a:lnTo>
                    <a:pt x="0" y="8889"/>
                  </a:lnTo>
                  <a:lnTo>
                    <a:pt x="218" y="6733"/>
                  </a:lnTo>
                  <a:lnTo>
                    <a:pt x="2749" y="4700"/>
                  </a:lnTo>
                  <a:lnTo>
                    <a:pt x="6824" y="2747"/>
                  </a:lnTo>
                  <a:lnTo>
                    <a:pt x="29663" y="0"/>
                  </a:lnTo>
                  <a:lnTo>
                    <a:pt x="88407" y="8666"/>
                  </a:lnTo>
                  <a:lnTo>
                    <a:pt x="103101" y="14347"/>
                  </a:lnTo>
                  <a:lnTo>
                    <a:pt x="112414" y="22439"/>
                  </a:lnTo>
                  <a:lnTo>
                    <a:pt x="115733" y="27104"/>
                  </a:lnTo>
                  <a:lnTo>
                    <a:pt x="116753" y="32003"/>
                  </a:lnTo>
                  <a:lnTo>
                    <a:pt x="109692" y="58036"/>
                  </a:lnTo>
                  <a:lnTo>
                    <a:pt x="103014" y="67116"/>
                  </a:lnTo>
                  <a:lnTo>
                    <a:pt x="94079" y="74533"/>
                  </a:lnTo>
                  <a:lnTo>
                    <a:pt x="84141" y="79818"/>
                  </a:lnTo>
                  <a:lnTo>
                    <a:pt x="83758" y="81466"/>
                  </a:lnTo>
                  <a:lnTo>
                    <a:pt x="86486" y="82565"/>
                  </a:lnTo>
                  <a:lnTo>
                    <a:pt x="95683" y="84979"/>
                  </a:lnTo>
                  <a:lnTo>
                    <a:pt x="117849" y="99582"/>
                  </a:lnTo>
                  <a:lnTo>
                    <a:pt x="144885" y="137607"/>
                  </a:lnTo>
                  <a:lnTo>
                    <a:pt x="154592" y="15457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75EC2F7-5540-4AF1-9018-8E54CDA3870B}"/>
                </a:ext>
              </a:extLst>
            </p:cNvPr>
            <p:cNvSpPr/>
            <p:nvPr/>
          </p:nvSpPr>
          <p:spPr>
            <a:xfrm>
              <a:off x="8839082" y="2968014"/>
              <a:ext cx="107304" cy="98245"/>
            </a:xfrm>
            <a:custGeom>
              <a:avLst/>
              <a:gdLst/>
              <a:ahLst/>
              <a:cxnLst/>
              <a:rect l="0" t="0" r="0" b="0"/>
              <a:pathLst>
                <a:path w="107304" h="98245">
                  <a:moveTo>
                    <a:pt x="101933" y="49914"/>
                  </a:moveTo>
                  <a:lnTo>
                    <a:pt x="100341" y="28139"/>
                  </a:lnTo>
                  <a:lnTo>
                    <a:pt x="97049" y="18160"/>
                  </a:lnTo>
                  <a:lnTo>
                    <a:pt x="91608" y="9747"/>
                  </a:lnTo>
                  <a:lnTo>
                    <a:pt x="83620" y="3621"/>
                  </a:lnTo>
                  <a:lnTo>
                    <a:pt x="78984" y="1152"/>
                  </a:lnTo>
                  <a:lnTo>
                    <a:pt x="65878" y="0"/>
                  </a:lnTo>
                  <a:lnTo>
                    <a:pt x="58207" y="528"/>
                  </a:lnTo>
                  <a:lnTo>
                    <a:pt x="44908" y="5888"/>
                  </a:lnTo>
                  <a:lnTo>
                    <a:pt x="10016" y="34803"/>
                  </a:lnTo>
                  <a:lnTo>
                    <a:pt x="48" y="50210"/>
                  </a:lnTo>
                  <a:lnTo>
                    <a:pt x="0" y="54288"/>
                  </a:lnTo>
                  <a:lnTo>
                    <a:pt x="1758" y="57604"/>
                  </a:lnTo>
                  <a:lnTo>
                    <a:pt x="4720" y="60410"/>
                  </a:lnTo>
                  <a:lnTo>
                    <a:pt x="14374" y="63529"/>
                  </a:lnTo>
                  <a:lnTo>
                    <a:pt x="20290" y="64361"/>
                  </a:lnTo>
                  <a:lnTo>
                    <a:pt x="31638" y="62103"/>
                  </a:lnTo>
                  <a:lnTo>
                    <a:pt x="58910" y="49398"/>
                  </a:lnTo>
                  <a:lnTo>
                    <a:pt x="69685" y="49287"/>
                  </a:lnTo>
                  <a:lnTo>
                    <a:pt x="73871" y="51286"/>
                  </a:lnTo>
                  <a:lnTo>
                    <a:pt x="86468" y="67356"/>
                  </a:lnTo>
                  <a:lnTo>
                    <a:pt x="107303" y="9824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3A616B8-16FD-40B5-BC34-ABE7BC3B2DCB}"/>
                </a:ext>
              </a:extLst>
            </p:cNvPr>
            <p:cNvSpPr/>
            <p:nvPr/>
          </p:nvSpPr>
          <p:spPr>
            <a:xfrm>
              <a:off x="9027681" y="2932008"/>
              <a:ext cx="26105" cy="171841"/>
            </a:xfrm>
            <a:custGeom>
              <a:avLst/>
              <a:gdLst/>
              <a:ahLst/>
              <a:cxnLst/>
              <a:rect l="0" t="0" r="0" b="0"/>
              <a:pathLst>
                <a:path w="26105" h="171841">
                  <a:moveTo>
                    <a:pt x="4623" y="0"/>
                  </a:moveTo>
                  <a:lnTo>
                    <a:pt x="0" y="38450"/>
                  </a:lnTo>
                  <a:lnTo>
                    <a:pt x="8571" y="97534"/>
                  </a:lnTo>
                  <a:lnTo>
                    <a:pt x="17385" y="148604"/>
                  </a:lnTo>
                  <a:lnTo>
                    <a:pt x="26104" y="1718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EC8F7E8-12BF-4FE6-8655-50ABFBB8C9C4}"/>
                </a:ext>
              </a:extLst>
            </p:cNvPr>
            <p:cNvSpPr/>
            <p:nvPr/>
          </p:nvSpPr>
          <p:spPr>
            <a:xfrm>
              <a:off x="8957125" y="3001818"/>
              <a:ext cx="144990" cy="16111"/>
            </a:xfrm>
            <a:custGeom>
              <a:avLst/>
              <a:gdLst/>
              <a:ahLst/>
              <a:cxnLst/>
              <a:rect l="0" t="0" r="0" b="0"/>
              <a:pathLst>
                <a:path w="144990" h="16111">
                  <a:moveTo>
                    <a:pt x="0" y="0"/>
                  </a:moveTo>
                  <a:lnTo>
                    <a:pt x="17744" y="7381"/>
                  </a:lnTo>
                  <a:lnTo>
                    <a:pt x="74417" y="12135"/>
                  </a:lnTo>
                  <a:lnTo>
                    <a:pt x="131596" y="15761"/>
                  </a:lnTo>
                  <a:lnTo>
                    <a:pt x="144989" y="161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76D3D75-26D2-4AF7-A0AF-E3647E67EA93}"/>
                </a:ext>
              </a:extLst>
            </p:cNvPr>
            <p:cNvSpPr/>
            <p:nvPr/>
          </p:nvSpPr>
          <p:spPr>
            <a:xfrm>
              <a:off x="9150664" y="3017928"/>
              <a:ext cx="5151" cy="96661"/>
            </a:xfrm>
            <a:custGeom>
              <a:avLst/>
              <a:gdLst/>
              <a:ahLst/>
              <a:cxnLst/>
              <a:rect l="0" t="0" r="0" b="0"/>
              <a:pathLst>
                <a:path w="5151" h="96661">
                  <a:moveTo>
                    <a:pt x="5150" y="0"/>
                  </a:moveTo>
                  <a:lnTo>
                    <a:pt x="0" y="58492"/>
                  </a:lnTo>
                  <a:lnTo>
                    <a:pt x="5150" y="966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0F3274D-2CD4-490A-B403-9932C3CF975D}"/>
                </a:ext>
              </a:extLst>
            </p:cNvPr>
            <p:cNvSpPr/>
            <p:nvPr/>
          </p:nvSpPr>
          <p:spPr>
            <a:xfrm>
              <a:off x="9155814" y="2974968"/>
              <a:ext cx="5371" cy="5371"/>
            </a:xfrm>
            <a:custGeom>
              <a:avLst/>
              <a:gdLst/>
              <a:ahLst/>
              <a:cxnLst/>
              <a:rect l="0" t="0" r="0" b="0"/>
              <a:pathLst>
                <a:path w="5371" h="5371">
                  <a:moveTo>
                    <a:pt x="5370" y="0"/>
                  </a:moveTo>
                  <a:lnTo>
                    <a:pt x="0" y="53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5574EAC-A251-4FFF-AC3A-A36EF7C605DE}"/>
                </a:ext>
              </a:extLst>
            </p:cNvPr>
            <p:cNvSpPr/>
            <p:nvPr/>
          </p:nvSpPr>
          <p:spPr>
            <a:xfrm>
              <a:off x="9242230" y="2992825"/>
              <a:ext cx="89355" cy="116309"/>
            </a:xfrm>
            <a:custGeom>
              <a:avLst/>
              <a:gdLst/>
              <a:ahLst/>
              <a:cxnLst/>
              <a:rect l="0" t="0" r="0" b="0"/>
              <a:pathLst>
                <a:path w="89355" h="116309">
                  <a:moveTo>
                    <a:pt x="4874" y="19733"/>
                  </a:moveTo>
                  <a:lnTo>
                    <a:pt x="0" y="60658"/>
                  </a:lnTo>
                  <a:lnTo>
                    <a:pt x="2420" y="98365"/>
                  </a:lnTo>
                  <a:lnTo>
                    <a:pt x="8557" y="108579"/>
                  </a:lnTo>
                  <a:lnTo>
                    <a:pt x="12698" y="112974"/>
                  </a:lnTo>
                  <a:lnTo>
                    <a:pt x="17251" y="115307"/>
                  </a:lnTo>
                  <a:lnTo>
                    <a:pt x="27082" y="116308"/>
                  </a:lnTo>
                  <a:lnTo>
                    <a:pt x="54761" y="111492"/>
                  </a:lnTo>
                  <a:lnTo>
                    <a:pt x="65034" y="106060"/>
                  </a:lnTo>
                  <a:lnTo>
                    <a:pt x="77526" y="93443"/>
                  </a:lnTo>
                  <a:lnTo>
                    <a:pt x="85934" y="78367"/>
                  </a:lnTo>
                  <a:lnTo>
                    <a:pt x="89354" y="54012"/>
                  </a:lnTo>
                  <a:lnTo>
                    <a:pt x="87516" y="32674"/>
                  </a:lnTo>
                  <a:lnTo>
                    <a:pt x="80342" y="15015"/>
                  </a:lnTo>
                  <a:lnTo>
                    <a:pt x="72425" y="7096"/>
                  </a:lnTo>
                  <a:lnTo>
                    <a:pt x="67808" y="4148"/>
                  </a:lnTo>
                  <a:lnTo>
                    <a:pt x="47056" y="0"/>
                  </a:lnTo>
                  <a:lnTo>
                    <a:pt x="10243" y="36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C4D802B-F671-4306-82A5-7D738152A52E}"/>
                </a:ext>
              </a:extLst>
            </p:cNvPr>
            <p:cNvSpPr/>
            <p:nvPr/>
          </p:nvSpPr>
          <p:spPr>
            <a:xfrm>
              <a:off x="7174292" y="3063599"/>
              <a:ext cx="2378901" cy="165299"/>
            </a:xfrm>
            <a:custGeom>
              <a:avLst/>
              <a:gdLst/>
              <a:ahLst/>
              <a:cxnLst/>
              <a:rect l="0" t="0" r="0" b="0"/>
              <a:pathLst>
                <a:path w="2378901" h="165299">
                  <a:moveTo>
                    <a:pt x="2378900" y="158388"/>
                  </a:moveTo>
                  <a:lnTo>
                    <a:pt x="2370348" y="164090"/>
                  </a:lnTo>
                  <a:lnTo>
                    <a:pt x="2361376" y="165298"/>
                  </a:lnTo>
                  <a:lnTo>
                    <a:pt x="2304562" y="160128"/>
                  </a:lnTo>
                  <a:lnTo>
                    <a:pt x="2248194" y="150982"/>
                  </a:lnTo>
                  <a:lnTo>
                    <a:pt x="2190950" y="141937"/>
                  </a:lnTo>
                  <a:lnTo>
                    <a:pt x="2128799" y="131635"/>
                  </a:lnTo>
                  <a:lnTo>
                    <a:pt x="2066417" y="123566"/>
                  </a:lnTo>
                  <a:lnTo>
                    <a:pt x="2007013" y="117270"/>
                  </a:lnTo>
                  <a:lnTo>
                    <a:pt x="1946302" y="109695"/>
                  </a:lnTo>
                  <a:lnTo>
                    <a:pt x="1886477" y="102131"/>
                  </a:lnTo>
                  <a:lnTo>
                    <a:pt x="1828865" y="95196"/>
                  </a:lnTo>
                  <a:lnTo>
                    <a:pt x="1770944" y="87427"/>
                  </a:lnTo>
                  <a:lnTo>
                    <a:pt x="1709376" y="75981"/>
                  </a:lnTo>
                  <a:lnTo>
                    <a:pt x="1647386" y="68387"/>
                  </a:lnTo>
                  <a:lnTo>
                    <a:pt x="1584931" y="60580"/>
                  </a:lnTo>
                  <a:lnTo>
                    <a:pt x="1523312" y="51982"/>
                  </a:lnTo>
                  <a:lnTo>
                    <a:pt x="1462045" y="46175"/>
                  </a:lnTo>
                  <a:lnTo>
                    <a:pt x="1401813" y="41380"/>
                  </a:lnTo>
                  <a:lnTo>
                    <a:pt x="1341966" y="34932"/>
                  </a:lnTo>
                  <a:lnTo>
                    <a:pt x="1281699" y="30064"/>
                  </a:lnTo>
                  <a:lnTo>
                    <a:pt x="1222523" y="25867"/>
                  </a:lnTo>
                  <a:lnTo>
                    <a:pt x="1160351" y="24291"/>
                  </a:lnTo>
                  <a:lnTo>
                    <a:pt x="1100334" y="23556"/>
                  </a:lnTo>
                  <a:lnTo>
                    <a:pt x="1047078" y="19517"/>
                  </a:lnTo>
                  <a:lnTo>
                    <a:pt x="993436" y="18868"/>
                  </a:lnTo>
                  <a:lnTo>
                    <a:pt x="933255" y="17187"/>
                  </a:lnTo>
                  <a:lnTo>
                    <a:pt x="874088" y="13732"/>
                  </a:lnTo>
                  <a:lnTo>
                    <a:pt x="813418" y="11837"/>
                  </a:lnTo>
                  <a:lnTo>
                    <a:pt x="750901" y="8363"/>
                  </a:lnTo>
                  <a:lnTo>
                    <a:pt x="691529" y="8058"/>
                  </a:lnTo>
                  <a:lnTo>
                    <a:pt x="629774" y="6440"/>
                  </a:lnTo>
                  <a:lnTo>
                    <a:pt x="568876" y="2991"/>
                  </a:lnTo>
                  <a:lnTo>
                    <a:pt x="508998" y="2688"/>
                  </a:lnTo>
                  <a:lnTo>
                    <a:pt x="451448" y="2"/>
                  </a:lnTo>
                  <a:lnTo>
                    <a:pt x="393161" y="2426"/>
                  </a:lnTo>
                  <a:lnTo>
                    <a:pt x="338410" y="2638"/>
                  </a:lnTo>
                  <a:lnTo>
                    <a:pt x="283027" y="2657"/>
                  </a:lnTo>
                  <a:lnTo>
                    <a:pt x="225871" y="1068"/>
                  </a:lnTo>
                  <a:lnTo>
                    <a:pt x="198787" y="0"/>
                  </a:lnTo>
                  <a:lnTo>
                    <a:pt x="135656" y="2555"/>
                  </a:lnTo>
                  <a:lnTo>
                    <a:pt x="75962" y="2650"/>
                  </a:lnTo>
                  <a:lnTo>
                    <a:pt x="14910" y="2659"/>
                  </a:lnTo>
                  <a:lnTo>
                    <a:pt x="0" y="26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39025E9-8024-4044-8513-3E7F5580AF33}"/>
                </a:ext>
              </a:extLst>
            </p:cNvPr>
            <p:cNvSpPr/>
            <p:nvPr/>
          </p:nvSpPr>
          <p:spPr>
            <a:xfrm>
              <a:off x="7657590" y="3195553"/>
              <a:ext cx="295350" cy="332524"/>
            </a:xfrm>
            <a:custGeom>
              <a:avLst/>
              <a:gdLst/>
              <a:ahLst/>
              <a:cxnLst/>
              <a:rect l="0" t="0" r="0" b="0"/>
              <a:pathLst>
                <a:path w="295350" h="332524">
                  <a:moveTo>
                    <a:pt x="0" y="80134"/>
                  </a:moveTo>
                  <a:lnTo>
                    <a:pt x="0" y="68731"/>
                  </a:lnTo>
                  <a:lnTo>
                    <a:pt x="5701" y="53088"/>
                  </a:lnTo>
                  <a:lnTo>
                    <a:pt x="22606" y="32362"/>
                  </a:lnTo>
                  <a:lnTo>
                    <a:pt x="39116" y="19970"/>
                  </a:lnTo>
                  <a:lnTo>
                    <a:pt x="73730" y="4317"/>
                  </a:lnTo>
                  <a:lnTo>
                    <a:pt x="134318" y="0"/>
                  </a:lnTo>
                  <a:lnTo>
                    <a:pt x="157937" y="2558"/>
                  </a:lnTo>
                  <a:lnTo>
                    <a:pt x="202780" y="19443"/>
                  </a:lnTo>
                  <a:lnTo>
                    <a:pt x="223344" y="35642"/>
                  </a:lnTo>
                  <a:lnTo>
                    <a:pt x="245194" y="64361"/>
                  </a:lnTo>
                  <a:lnTo>
                    <a:pt x="254657" y="97239"/>
                  </a:lnTo>
                  <a:lnTo>
                    <a:pt x="256243" y="119942"/>
                  </a:lnTo>
                  <a:lnTo>
                    <a:pt x="251916" y="179905"/>
                  </a:lnTo>
                  <a:lnTo>
                    <a:pt x="244981" y="204789"/>
                  </a:lnTo>
                  <a:lnTo>
                    <a:pt x="218989" y="249207"/>
                  </a:lnTo>
                  <a:lnTo>
                    <a:pt x="192469" y="279327"/>
                  </a:lnTo>
                  <a:lnTo>
                    <a:pt x="167981" y="295519"/>
                  </a:lnTo>
                  <a:lnTo>
                    <a:pt x="107758" y="316361"/>
                  </a:lnTo>
                  <a:lnTo>
                    <a:pt x="96222" y="318777"/>
                  </a:lnTo>
                  <a:lnTo>
                    <a:pt x="45540" y="310762"/>
                  </a:lnTo>
                  <a:lnTo>
                    <a:pt x="33963" y="306742"/>
                  </a:lnTo>
                  <a:lnTo>
                    <a:pt x="24840" y="300977"/>
                  </a:lnTo>
                  <a:lnTo>
                    <a:pt x="12995" y="285321"/>
                  </a:lnTo>
                  <a:lnTo>
                    <a:pt x="4779" y="265567"/>
                  </a:lnTo>
                  <a:lnTo>
                    <a:pt x="5307" y="251650"/>
                  </a:lnTo>
                  <a:lnTo>
                    <a:pt x="10115" y="238106"/>
                  </a:lnTo>
                  <a:lnTo>
                    <a:pt x="18219" y="226120"/>
                  </a:lnTo>
                  <a:lnTo>
                    <a:pt x="35695" y="212160"/>
                  </a:lnTo>
                  <a:lnTo>
                    <a:pt x="49079" y="207428"/>
                  </a:lnTo>
                  <a:lnTo>
                    <a:pt x="64176" y="205923"/>
                  </a:lnTo>
                  <a:lnTo>
                    <a:pt x="121275" y="214622"/>
                  </a:lnTo>
                  <a:lnTo>
                    <a:pt x="165591" y="229778"/>
                  </a:lnTo>
                  <a:lnTo>
                    <a:pt x="228052" y="276976"/>
                  </a:lnTo>
                  <a:lnTo>
                    <a:pt x="278686" y="326606"/>
                  </a:lnTo>
                  <a:lnTo>
                    <a:pt x="295349" y="3325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94FC299-B3FB-4CA9-8A72-05E51AB4A4AA}"/>
                </a:ext>
              </a:extLst>
            </p:cNvPr>
            <p:cNvSpPr/>
            <p:nvPr/>
          </p:nvSpPr>
          <p:spPr>
            <a:xfrm>
              <a:off x="8031084" y="3236266"/>
              <a:ext cx="199712" cy="287913"/>
            </a:xfrm>
            <a:custGeom>
              <a:avLst/>
              <a:gdLst/>
              <a:ahLst/>
              <a:cxnLst/>
              <a:rect l="0" t="0" r="0" b="0"/>
              <a:pathLst>
                <a:path w="199712" h="287913">
                  <a:moveTo>
                    <a:pt x="163503" y="28681"/>
                  </a:moveTo>
                  <a:lnTo>
                    <a:pt x="133607" y="16583"/>
                  </a:lnTo>
                  <a:lnTo>
                    <a:pt x="71235" y="8519"/>
                  </a:lnTo>
                  <a:lnTo>
                    <a:pt x="30786" y="0"/>
                  </a:lnTo>
                  <a:lnTo>
                    <a:pt x="21781" y="3205"/>
                  </a:lnTo>
                  <a:lnTo>
                    <a:pt x="18902" y="7520"/>
                  </a:lnTo>
                  <a:lnTo>
                    <a:pt x="2365" y="66153"/>
                  </a:lnTo>
                  <a:lnTo>
                    <a:pt x="0" y="76958"/>
                  </a:lnTo>
                  <a:lnTo>
                    <a:pt x="938" y="87728"/>
                  </a:lnTo>
                  <a:lnTo>
                    <a:pt x="4936" y="96889"/>
                  </a:lnTo>
                  <a:lnTo>
                    <a:pt x="7672" y="101003"/>
                  </a:lnTo>
                  <a:lnTo>
                    <a:pt x="11882" y="103746"/>
                  </a:lnTo>
                  <a:lnTo>
                    <a:pt x="69396" y="118247"/>
                  </a:lnTo>
                  <a:lnTo>
                    <a:pt x="125677" y="134889"/>
                  </a:lnTo>
                  <a:lnTo>
                    <a:pt x="161898" y="157700"/>
                  </a:lnTo>
                  <a:lnTo>
                    <a:pt x="188470" y="185479"/>
                  </a:lnTo>
                  <a:lnTo>
                    <a:pt x="196425" y="203688"/>
                  </a:lnTo>
                  <a:lnTo>
                    <a:pt x="199711" y="224198"/>
                  </a:lnTo>
                  <a:lnTo>
                    <a:pt x="197297" y="235109"/>
                  </a:lnTo>
                  <a:lnTo>
                    <a:pt x="186024" y="251838"/>
                  </a:lnTo>
                  <a:lnTo>
                    <a:pt x="175811" y="262995"/>
                  </a:lnTo>
                  <a:lnTo>
                    <a:pt x="143762" y="279456"/>
                  </a:lnTo>
                  <a:lnTo>
                    <a:pt x="118036" y="287912"/>
                  </a:lnTo>
                  <a:lnTo>
                    <a:pt x="97061" y="287805"/>
                  </a:lnTo>
                  <a:lnTo>
                    <a:pt x="91762" y="285559"/>
                  </a:lnTo>
                  <a:lnTo>
                    <a:pt x="84283" y="278292"/>
                  </a:lnTo>
                  <a:lnTo>
                    <a:pt x="80560" y="267505"/>
                  </a:lnTo>
                  <a:lnTo>
                    <a:pt x="77584" y="248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31387E9-6C02-4528-B620-F02F61638AC9}"/>
                </a:ext>
              </a:extLst>
            </p:cNvPr>
            <p:cNvSpPr/>
            <p:nvPr/>
          </p:nvSpPr>
          <p:spPr>
            <a:xfrm>
              <a:off x="8312727" y="3517336"/>
              <a:ext cx="10741" cy="16111"/>
            </a:xfrm>
            <a:custGeom>
              <a:avLst/>
              <a:gdLst/>
              <a:ahLst/>
              <a:cxnLst/>
              <a:rect l="0" t="0" r="0" b="0"/>
              <a:pathLst>
                <a:path w="10741" h="16111">
                  <a:moveTo>
                    <a:pt x="10740" y="0"/>
                  </a:moveTo>
                  <a:lnTo>
                    <a:pt x="0" y="161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704B70D-1BD9-46D6-A960-CE574D7BACC0}"/>
                </a:ext>
              </a:extLst>
            </p:cNvPr>
            <p:cNvSpPr/>
            <p:nvPr/>
          </p:nvSpPr>
          <p:spPr>
            <a:xfrm>
              <a:off x="8399782" y="3291797"/>
              <a:ext cx="165335" cy="128880"/>
            </a:xfrm>
            <a:custGeom>
              <a:avLst/>
              <a:gdLst/>
              <a:ahLst/>
              <a:cxnLst/>
              <a:rect l="0" t="0" r="0" b="0"/>
              <a:pathLst>
                <a:path w="165335" h="128880">
                  <a:moveTo>
                    <a:pt x="57934" y="0"/>
                  </a:moveTo>
                  <a:lnTo>
                    <a:pt x="31473" y="43416"/>
                  </a:lnTo>
                  <a:lnTo>
                    <a:pt x="27081" y="53306"/>
                  </a:lnTo>
                  <a:lnTo>
                    <a:pt x="568" y="86896"/>
                  </a:lnTo>
                  <a:lnTo>
                    <a:pt x="0" y="91940"/>
                  </a:lnTo>
                  <a:lnTo>
                    <a:pt x="4142" y="102319"/>
                  </a:lnTo>
                  <a:lnTo>
                    <a:pt x="9543" y="105803"/>
                  </a:lnTo>
                  <a:lnTo>
                    <a:pt x="34845" y="110705"/>
                  </a:lnTo>
                  <a:lnTo>
                    <a:pt x="89603" y="116876"/>
                  </a:lnTo>
                  <a:lnTo>
                    <a:pt x="149632" y="127319"/>
                  </a:lnTo>
                  <a:lnTo>
                    <a:pt x="165334" y="1288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50D8B29-4BE4-4694-9BBA-F0128A9C0A3E}"/>
                </a:ext>
              </a:extLst>
            </p:cNvPr>
            <p:cNvSpPr/>
            <p:nvPr/>
          </p:nvSpPr>
          <p:spPr>
            <a:xfrm>
              <a:off x="8581226" y="3243467"/>
              <a:ext cx="16111" cy="349050"/>
            </a:xfrm>
            <a:custGeom>
              <a:avLst/>
              <a:gdLst/>
              <a:ahLst/>
              <a:cxnLst/>
              <a:rect l="0" t="0" r="0" b="0"/>
              <a:pathLst>
                <a:path w="16111" h="349050">
                  <a:moveTo>
                    <a:pt x="16110" y="0"/>
                  </a:moveTo>
                  <a:lnTo>
                    <a:pt x="6337" y="59740"/>
                  </a:lnTo>
                  <a:lnTo>
                    <a:pt x="1736" y="120074"/>
                  </a:lnTo>
                  <a:lnTo>
                    <a:pt x="101" y="182588"/>
                  </a:lnTo>
                  <a:lnTo>
                    <a:pt x="5" y="242379"/>
                  </a:lnTo>
                  <a:lnTo>
                    <a:pt x="0" y="298381"/>
                  </a:lnTo>
                  <a:lnTo>
                    <a:pt x="1591" y="332543"/>
                  </a:lnTo>
                  <a:lnTo>
                    <a:pt x="5370" y="3490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49087F6-1F6A-4784-A1EE-0F5F27D20CBB}"/>
              </a:ext>
            </a:extLst>
          </p:cNvPr>
          <p:cNvGrpSpPr/>
          <p:nvPr/>
        </p:nvGrpSpPr>
        <p:grpSpPr>
          <a:xfrm>
            <a:off x="7197365" y="4766997"/>
            <a:ext cx="691135" cy="388184"/>
            <a:chOff x="7197365" y="4766997"/>
            <a:chExt cx="691135" cy="38818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D4A60B-01E4-4FE4-9AB0-7E5E9B571851}"/>
                </a:ext>
              </a:extLst>
            </p:cNvPr>
            <p:cNvSpPr/>
            <p:nvPr/>
          </p:nvSpPr>
          <p:spPr>
            <a:xfrm>
              <a:off x="7197365" y="4766997"/>
              <a:ext cx="223947" cy="275414"/>
            </a:xfrm>
            <a:custGeom>
              <a:avLst/>
              <a:gdLst/>
              <a:ahLst/>
              <a:cxnLst/>
              <a:rect l="0" t="0" r="0" b="0"/>
              <a:pathLst>
                <a:path w="223947" h="275414">
                  <a:moveTo>
                    <a:pt x="25256" y="44504"/>
                  </a:moveTo>
                  <a:lnTo>
                    <a:pt x="19555" y="38803"/>
                  </a:lnTo>
                  <a:lnTo>
                    <a:pt x="16756" y="29639"/>
                  </a:lnTo>
                  <a:lnTo>
                    <a:pt x="16009" y="23854"/>
                  </a:lnTo>
                  <a:lnTo>
                    <a:pt x="18362" y="14244"/>
                  </a:lnTo>
                  <a:lnTo>
                    <a:pt x="20660" y="10011"/>
                  </a:lnTo>
                  <a:lnTo>
                    <a:pt x="27987" y="3716"/>
                  </a:lnTo>
                  <a:lnTo>
                    <a:pt x="32447" y="1201"/>
                  </a:lnTo>
                  <a:lnTo>
                    <a:pt x="45358" y="0"/>
                  </a:lnTo>
                  <a:lnTo>
                    <a:pt x="72253" y="4090"/>
                  </a:lnTo>
                  <a:lnTo>
                    <a:pt x="89301" y="14630"/>
                  </a:lnTo>
                  <a:lnTo>
                    <a:pt x="97078" y="27249"/>
                  </a:lnTo>
                  <a:lnTo>
                    <a:pt x="103220" y="51126"/>
                  </a:lnTo>
                  <a:lnTo>
                    <a:pt x="103989" y="105275"/>
                  </a:lnTo>
                  <a:lnTo>
                    <a:pt x="98306" y="131524"/>
                  </a:lnTo>
                  <a:lnTo>
                    <a:pt x="68949" y="190922"/>
                  </a:lnTo>
                  <a:lnTo>
                    <a:pt x="22080" y="244655"/>
                  </a:lnTo>
                  <a:lnTo>
                    <a:pt x="0" y="263562"/>
                  </a:lnTo>
                  <a:lnTo>
                    <a:pt x="65" y="263336"/>
                  </a:lnTo>
                  <a:lnTo>
                    <a:pt x="1303" y="261992"/>
                  </a:lnTo>
                  <a:lnTo>
                    <a:pt x="14446" y="257249"/>
                  </a:lnTo>
                  <a:lnTo>
                    <a:pt x="74982" y="251403"/>
                  </a:lnTo>
                  <a:lnTo>
                    <a:pt x="131694" y="253785"/>
                  </a:lnTo>
                  <a:lnTo>
                    <a:pt x="185777" y="264807"/>
                  </a:lnTo>
                  <a:lnTo>
                    <a:pt x="223946" y="2754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57C1749-ADBF-4138-B227-520D03D8F00A}"/>
                </a:ext>
              </a:extLst>
            </p:cNvPr>
            <p:cNvSpPr/>
            <p:nvPr/>
          </p:nvSpPr>
          <p:spPr>
            <a:xfrm>
              <a:off x="7435659" y="4768541"/>
              <a:ext cx="114532" cy="354420"/>
            </a:xfrm>
            <a:custGeom>
              <a:avLst/>
              <a:gdLst/>
              <a:ahLst/>
              <a:cxnLst/>
              <a:rect l="0" t="0" r="0" b="0"/>
              <a:pathLst>
                <a:path w="114532" h="354420">
                  <a:moveTo>
                    <a:pt x="82312" y="0"/>
                  </a:moveTo>
                  <a:lnTo>
                    <a:pt x="70046" y="4884"/>
                  </a:lnTo>
                  <a:lnTo>
                    <a:pt x="62739" y="10325"/>
                  </a:lnTo>
                  <a:lnTo>
                    <a:pt x="36528" y="47272"/>
                  </a:lnTo>
                  <a:lnTo>
                    <a:pt x="15043" y="105944"/>
                  </a:lnTo>
                  <a:lnTo>
                    <a:pt x="0" y="165754"/>
                  </a:lnTo>
                  <a:lnTo>
                    <a:pt x="1332" y="224870"/>
                  </a:lnTo>
                  <a:lnTo>
                    <a:pt x="4485" y="245230"/>
                  </a:lnTo>
                  <a:lnTo>
                    <a:pt x="21847" y="279082"/>
                  </a:lnTo>
                  <a:lnTo>
                    <a:pt x="47728" y="308257"/>
                  </a:lnTo>
                  <a:lnTo>
                    <a:pt x="93464" y="344719"/>
                  </a:lnTo>
                  <a:lnTo>
                    <a:pt x="114531" y="3544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499C6BC-0E3B-4656-88BE-7CDAFD3B4300}"/>
                </a:ext>
              </a:extLst>
            </p:cNvPr>
            <p:cNvSpPr/>
            <p:nvPr/>
          </p:nvSpPr>
          <p:spPr>
            <a:xfrm>
              <a:off x="7588900" y="4849091"/>
              <a:ext cx="106281" cy="306090"/>
            </a:xfrm>
            <a:custGeom>
              <a:avLst/>
              <a:gdLst/>
              <a:ahLst/>
              <a:cxnLst/>
              <a:rect l="0" t="0" r="0" b="0"/>
              <a:pathLst>
                <a:path w="106281" h="306090">
                  <a:moveTo>
                    <a:pt x="4250" y="0"/>
                  </a:moveTo>
                  <a:lnTo>
                    <a:pt x="0" y="19115"/>
                  </a:lnTo>
                  <a:lnTo>
                    <a:pt x="1796" y="81354"/>
                  </a:lnTo>
                  <a:lnTo>
                    <a:pt x="3926" y="140197"/>
                  </a:lnTo>
                  <a:lnTo>
                    <a:pt x="7898" y="197461"/>
                  </a:lnTo>
                  <a:lnTo>
                    <a:pt x="11111" y="255520"/>
                  </a:lnTo>
                  <a:lnTo>
                    <a:pt x="12403" y="261636"/>
                  </a:lnTo>
                  <a:lnTo>
                    <a:pt x="13863" y="263327"/>
                  </a:lnTo>
                  <a:lnTo>
                    <a:pt x="15432" y="262068"/>
                  </a:lnTo>
                  <a:lnTo>
                    <a:pt x="17074" y="258842"/>
                  </a:lnTo>
                  <a:lnTo>
                    <a:pt x="23125" y="199214"/>
                  </a:lnTo>
                  <a:lnTo>
                    <a:pt x="32820" y="162995"/>
                  </a:lnTo>
                  <a:lnTo>
                    <a:pt x="50072" y="126387"/>
                  </a:lnTo>
                  <a:lnTo>
                    <a:pt x="54488" y="121848"/>
                  </a:lnTo>
                  <a:lnTo>
                    <a:pt x="59222" y="119418"/>
                  </a:lnTo>
                  <a:lnTo>
                    <a:pt x="69255" y="118310"/>
                  </a:lnTo>
                  <a:lnTo>
                    <a:pt x="73840" y="120043"/>
                  </a:lnTo>
                  <a:lnTo>
                    <a:pt x="82117" y="126742"/>
                  </a:lnTo>
                  <a:lnTo>
                    <a:pt x="90635" y="143428"/>
                  </a:lnTo>
                  <a:lnTo>
                    <a:pt x="98944" y="200807"/>
                  </a:lnTo>
                  <a:lnTo>
                    <a:pt x="104428" y="257898"/>
                  </a:lnTo>
                  <a:lnTo>
                    <a:pt x="106280" y="3060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BC8D2D5-38A2-4E15-9713-3DC90C85FCD7}"/>
                </a:ext>
              </a:extLst>
            </p:cNvPr>
            <p:cNvSpPr/>
            <p:nvPr/>
          </p:nvSpPr>
          <p:spPr>
            <a:xfrm>
              <a:off x="7786470" y="4875941"/>
              <a:ext cx="16111" cy="263130"/>
            </a:xfrm>
            <a:custGeom>
              <a:avLst/>
              <a:gdLst/>
              <a:ahLst/>
              <a:cxnLst/>
              <a:rect l="0" t="0" r="0" b="0"/>
              <a:pathLst>
                <a:path w="16111" h="263130">
                  <a:moveTo>
                    <a:pt x="0" y="0"/>
                  </a:moveTo>
                  <a:lnTo>
                    <a:pt x="0" y="60265"/>
                  </a:lnTo>
                  <a:lnTo>
                    <a:pt x="597" y="120690"/>
                  </a:lnTo>
                  <a:lnTo>
                    <a:pt x="9288" y="183461"/>
                  </a:lnTo>
                  <a:lnTo>
                    <a:pt x="14862" y="239664"/>
                  </a:lnTo>
                  <a:lnTo>
                    <a:pt x="16110" y="2631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F129EC-A286-4D39-BD2D-926E480245C0}"/>
                </a:ext>
              </a:extLst>
            </p:cNvPr>
            <p:cNvSpPr/>
            <p:nvPr/>
          </p:nvSpPr>
          <p:spPr>
            <a:xfrm>
              <a:off x="7727400" y="4996791"/>
              <a:ext cx="161100" cy="34880"/>
            </a:xfrm>
            <a:custGeom>
              <a:avLst/>
              <a:gdLst/>
              <a:ahLst/>
              <a:cxnLst/>
              <a:rect l="0" t="0" r="0" b="0"/>
              <a:pathLst>
                <a:path w="161100" h="34880">
                  <a:moveTo>
                    <a:pt x="0" y="2659"/>
                  </a:moveTo>
                  <a:lnTo>
                    <a:pt x="56792" y="0"/>
                  </a:lnTo>
                  <a:lnTo>
                    <a:pt x="120127" y="8267"/>
                  </a:lnTo>
                  <a:lnTo>
                    <a:pt x="135132" y="12312"/>
                  </a:lnTo>
                  <a:lnTo>
                    <a:pt x="145780" y="18087"/>
                  </a:lnTo>
                  <a:lnTo>
                    <a:pt x="161099" y="348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C14AB4B-35EE-405D-AC39-6935FD64EEF1}"/>
              </a:ext>
            </a:extLst>
          </p:cNvPr>
          <p:cNvGrpSpPr/>
          <p:nvPr/>
        </p:nvGrpSpPr>
        <p:grpSpPr>
          <a:xfrm>
            <a:off x="7904609" y="4720211"/>
            <a:ext cx="1831164" cy="1068627"/>
            <a:chOff x="7904609" y="4720211"/>
            <a:chExt cx="1831164" cy="1068627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6122C57-2D97-4384-9407-93FC694A7C00}"/>
                </a:ext>
              </a:extLst>
            </p:cNvPr>
            <p:cNvSpPr/>
            <p:nvPr/>
          </p:nvSpPr>
          <p:spPr>
            <a:xfrm>
              <a:off x="7904609" y="4838351"/>
              <a:ext cx="160492" cy="429599"/>
            </a:xfrm>
            <a:custGeom>
              <a:avLst/>
              <a:gdLst/>
              <a:ahLst/>
              <a:cxnLst/>
              <a:rect l="0" t="0" r="0" b="0"/>
              <a:pathLst>
                <a:path w="160492" h="429599">
                  <a:moveTo>
                    <a:pt x="0" y="0"/>
                  </a:moveTo>
                  <a:lnTo>
                    <a:pt x="10325" y="22423"/>
                  </a:lnTo>
                  <a:lnTo>
                    <a:pt x="60823" y="81199"/>
                  </a:lnTo>
                  <a:lnTo>
                    <a:pt x="103819" y="140369"/>
                  </a:lnTo>
                  <a:lnTo>
                    <a:pt x="131167" y="202932"/>
                  </a:lnTo>
                  <a:lnTo>
                    <a:pt x="154167" y="259023"/>
                  </a:lnTo>
                  <a:lnTo>
                    <a:pt x="160491" y="305728"/>
                  </a:lnTo>
                  <a:lnTo>
                    <a:pt x="158214" y="360811"/>
                  </a:lnTo>
                  <a:lnTo>
                    <a:pt x="141987" y="421865"/>
                  </a:lnTo>
                  <a:lnTo>
                    <a:pt x="139619" y="42959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3A4BAE6-BD9D-4987-BA03-DCCFC2A71001}"/>
                </a:ext>
              </a:extLst>
            </p:cNvPr>
            <p:cNvSpPr/>
            <p:nvPr/>
          </p:nvSpPr>
          <p:spPr>
            <a:xfrm>
              <a:off x="8221438" y="4945750"/>
              <a:ext cx="48330" cy="338310"/>
            </a:xfrm>
            <a:custGeom>
              <a:avLst/>
              <a:gdLst/>
              <a:ahLst/>
              <a:cxnLst/>
              <a:rect l="0" t="0" r="0" b="0"/>
              <a:pathLst>
                <a:path w="48330" h="338310">
                  <a:moveTo>
                    <a:pt x="0" y="0"/>
                  </a:moveTo>
                  <a:lnTo>
                    <a:pt x="0" y="58492"/>
                  </a:lnTo>
                  <a:lnTo>
                    <a:pt x="7474" y="118561"/>
                  </a:lnTo>
                  <a:lnTo>
                    <a:pt x="13304" y="178688"/>
                  </a:lnTo>
                  <a:lnTo>
                    <a:pt x="28660" y="235432"/>
                  </a:lnTo>
                  <a:lnTo>
                    <a:pt x="41171" y="295818"/>
                  </a:lnTo>
                  <a:lnTo>
                    <a:pt x="48329" y="3383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74644B5-3B10-4FB7-8DA4-D43E30341798}"/>
                </a:ext>
              </a:extLst>
            </p:cNvPr>
            <p:cNvSpPr/>
            <p:nvPr/>
          </p:nvSpPr>
          <p:spPr>
            <a:xfrm>
              <a:off x="8162368" y="5130009"/>
              <a:ext cx="171840" cy="30542"/>
            </a:xfrm>
            <a:custGeom>
              <a:avLst/>
              <a:gdLst/>
              <a:ahLst/>
              <a:cxnLst/>
              <a:rect l="0" t="0" r="0" b="0"/>
              <a:pathLst>
                <a:path w="171840" h="30542">
                  <a:moveTo>
                    <a:pt x="0" y="3691"/>
                  </a:moveTo>
                  <a:lnTo>
                    <a:pt x="14651" y="0"/>
                  </a:lnTo>
                  <a:lnTo>
                    <a:pt x="74183" y="4261"/>
                  </a:lnTo>
                  <a:lnTo>
                    <a:pt x="134759" y="14481"/>
                  </a:lnTo>
                  <a:lnTo>
                    <a:pt x="155729" y="19801"/>
                  </a:lnTo>
                  <a:lnTo>
                    <a:pt x="166801" y="24088"/>
                  </a:lnTo>
                  <a:lnTo>
                    <a:pt x="171839" y="305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9F602BC-7FBF-4196-9ACE-82473B763C1D}"/>
                </a:ext>
              </a:extLst>
            </p:cNvPr>
            <p:cNvSpPr/>
            <p:nvPr/>
          </p:nvSpPr>
          <p:spPr>
            <a:xfrm>
              <a:off x="8405847" y="4720211"/>
              <a:ext cx="208335" cy="295350"/>
            </a:xfrm>
            <a:custGeom>
              <a:avLst/>
              <a:gdLst/>
              <a:ahLst/>
              <a:cxnLst/>
              <a:rect l="0" t="0" r="0" b="0"/>
              <a:pathLst>
                <a:path w="208335" h="295350">
                  <a:moveTo>
                    <a:pt x="110939" y="0"/>
                  </a:moveTo>
                  <a:lnTo>
                    <a:pt x="110940" y="11403"/>
                  </a:lnTo>
                  <a:lnTo>
                    <a:pt x="133861" y="74009"/>
                  </a:lnTo>
                  <a:lnTo>
                    <a:pt x="150311" y="136103"/>
                  </a:lnTo>
                  <a:lnTo>
                    <a:pt x="168889" y="193322"/>
                  </a:lnTo>
                  <a:lnTo>
                    <a:pt x="186091" y="251131"/>
                  </a:lnTo>
                  <a:lnTo>
                    <a:pt x="199353" y="282167"/>
                  </a:lnTo>
                  <a:lnTo>
                    <a:pt x="206122" y="291678"/>
                  </a:lnTo>
                  <a:lnTo>
                    <a:pt x="207807" y="292902"/>
                  </a:lnTo>
                  <a:lnTo>
                    <a:pt x="208334" y="291928"/>
                  </a:lnTo>
                  <a:lnTo>
                    <a:pt x="208090" y="289488"/>
                  </a:lnTo>
                  <a:lnTo>
                    <a:pt x="189308" y="245760"/>
                  </a:lnTo>
                  <a:lnTo>
                    <a:pt x="182364" y="235322"/>
                  </a:lnTo>
                  <a:lnTo>
                    <a:pt x="166047" y="222737"/>
                  </a:lnTo>
                  <a:lnTo>
                    <a:pt x="143244" y="211450"/>
                  </a:lnTo>
                  <a:lnTo>
                    <a:pt x="114743" y="206250"/>
                  </a:lnTo>
                  <a:lnTo>
                    <a:pt x="85902" y="208779"/>
                  </a:lnTo>
                  <a:lnTo>
                    <a:pt x="36577" y="226627"/>
                  </a:lnTo>
                  <a:lnTo>
                    <a:pt x="6358" y="246279"/>
                  </a:lnTo>
                  <a:lnTo>
                    <a:pt x="1839" y="250106"/>
                  </a:lnTo>
                  <a:lnTo>
                    <a:pt x="19" y="254447"/>
                  </a:lnTo>
                  <a:lnTo>
                    <a:pt x="0" y="259131"/>
                  </a:lnTo>
                  <a:lnTo>
                    <a:pt x="1179" y="264044"/>
                  </a:lnTo>
                  <a:lnTo>
                    <a:pt x="3756" y="267916"/>
                  </a:lnTo>
                  <a:lnTo>
                    <a:pt x="11392" y="273809"/>
                  </a:lnTo>
                  <a:lnTo>
                    <a:pt x="45972" y="286237"/>
                  </a:lnTo>
                  <a:lnTo>
                    <a:pt x="84427" y="288643"/>
                  </a:lnTo>
                  <a:lnTo>
                    <a:pt x="147606" y="284898"/>
                  </a:lnTo>
                  <a:lnTo>
                    <a:pt x="174135" y="287517"/>
                  </a:lnTo>
                  <a:lnTo>
                    <a:pt x="180794" y="290476"/>
                  </a:lnTo>
                  <a:lnTo>
                    <a:pt x="186119" y="2953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796AAB1-C327-4B28-A7D1-89C90ABB76E6}"/>
                </a:ext>
              </a:extLst>
            </p:cNvPr>
            <p:cNvSpPr/>
            <p:nvPr/>
          </p:nvSpPr>
          <p:spPr>
            <a:xfrm>
              <a:off x="8677886" y="4967231"/>
              <a:ext cx="21481" cy="80550"/>
            </a:xfrm>
            <a:custGeom>
              <a:avLst/>
              <a:gdLst/>
              <a:ahLst/>
              <a:cxnLst/>
              <a:rect l="0" t="0" r="0" b="0"/>
              <a:pathLst>
                <a:path w="21481" h="80550">
                  <a:moveTo>
                    <a:pt x="0" y="0"/>
                  </a:moveTo>
                  <a:lnTo>
                    <a:pt x="16151" y="63014"/>
                  </a:lnTo>
                  <a:lnTo>
                    <a:pt x="21480" y="805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FC16944-6FF8-4873-8755-C06D0EF9BBF9}"/>
                </a:ext>
              </a:extLst>
            </p:cNvPr>
            <p:cNvSpPr/>
            <p:nvPr/>
          </p:nvSpPr>
          <p:spPr>
            <a:xfrm>
              <a:off x="8688625" y="488131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C8212CA-D7AA-4535-8196-94199A35F97E}"/>
                </a:ext>
              </a:extLst>
            </p:cNvPr>
            <p:cNvSpPr/>
            <p:nvPr/>
          </p:nvSpPr>
          <p:spPr>
            <a:xfrm>
              <a:off x="8797485" y="4990150"/>
              <a:ext cx="116681" cy="138181"/>
            </a:xfrm>
            <a:custGeom>
              <a:avLst/>
              <a:gdLst/>
              <a:ahLst/>
              <a:cxnLst/>
              <a:rect l="0" t="0" r="0" b="0"/>
              <a:pathLst>
                <a:path w="116681" h="138181">
                  <a:moveTo>
                    <a:pt x="79090" y="63000"/>
                  </a:moveTo>
                  <a:lnTo>
                    <a:pt x="66620" y="21072"/>
                  </a:lnTo>
                  <a:lnTo>
                    <a:pt x="53689" y="1615"/>
                  </a:lnTo>
                  <a:lnTo>
                    <a:pt x="49625" y="0"/>
                  </a:lnTo>
                  <a:lnTo>
                    <a:pt x="45127" y="117"/>
                  </a:lnTo>
                  <a:lnTo>
                    <a:pt x="40338" y="1388"/>
                  </a:lnTo>
                  <a:lnTo>
                    <a:pt x="25046" y="11730"/>
                  </a:lnTo>
                  <a:lnTo>
                    <a:pt x="12029" y="28980"/>
                  </a:lnTo>
                  <a:lnTo>
                    <a:pt x="3465" y="46357"/>
                  </a:lnTo>
                  <a:lnTo>
                    <a:pt x="0" y="65693"/>
                  </a:lnTo>
                  <a:lnTo>
                    <a:pt x="1824" y="86537"/>
                  </a:lnTo>
                  <a:lnTo>
                    <a:pt x="4906" y="91818"/>
                  </a:lnTo>
                  <a:lnTo>
                    <a:pt x="14696" y="99277"/>
                  </a:lnTo>
                  <a:lnTo>
                    <a:pt x="33624" y="103979"/>
                  </a:lnTo>
                  <a:lnTo>
                    <a:pt x="45756" y="101897"/>
                  </a:lnTo>
                  <a:lnTo>
                    <a:pt x="56518" y="96398"/>
                  </a:lnTo>
                  <a:lnTo>
                    <a:pt x="65279" y="87987"/>
                  </a:lnTo>
                  <a:lnTo>
                    <a:pt x="68092" y="87414"/>
                  </a:lnTo>
                  <a:lnTo>
                    <a:pt x="69968" y="89420"/>
                  </a:lnTo>
                  <a:lnTo>
                    <a:pt x="83825" y="122359"/>
                  </a:lnTo>
                  <a:lnTo>
                    <a:pt x="91935" y="129756"/>
                  </a:lnTo>
                  <a:lnTo>
                    <a:pt x="100909" y="134436"/>
                  </a:lnTo>
                  <a:lnTo>
                    <a:pt x="116680" y="1381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FBDB6A0-D061-4EFC-9796-AAB35455D7A5}"/>
                </a:ext>
              </a:extLst>
            </p:cNvPr>
            <p:cNvSpPr/>
            <p:nvPr/>
          </p:nvSpPr>
          <p:spPr>
            <a:xfrm>
              <a:off x="8951754" y="5047780"/>
              <a:ext cx="171841" cy="102014"/>
            </a:xfrm>
            <a:custGeom>
              <a:avLst/>
              <a:gdLst/>
              <a:ahLst/>
              <a:cxnLst/>
              <a:rect l="0" t="0" r="0" b="0"/>
              <a:pathLst>
                <a:path w="171841" h="102014">
                  <a:moveTo>
                    <a:pt x="0" y="0"/>
                  </a:moveTo>
                  <a:lnTo>
                    <a:pt x="16152" y="60355"/>
                  </a:lnTo>
                  <a:lnTo>
                    <a:pt x="17928" y="67086"/>
                  </a:lnTo>
                  <a:lnTo>
                    <a:pt x="19708" y="69188"/>
                  </a:lnTo>
                  <a:lnTo>
                    <a:pt x="21494" y="68202"/>
                  </a:lnTo>
                  <a:lnTo>
                    <a:pt x="47380" y="19061"/>
                  </a:lnTo>
                  <a:lnTo>
                    <a:pt x="50680" y="17480"/>
                  </a:lnTo>
                  <a:lnTo>
                    <a:pt x="54074" y="17620"/>
                  </a:lnTo>
                  <a:lnTo>
                    <a:pt x="57529" y="18907"/>
                  </a:lnTo>
                  <a:lnTo>
                    <a:pt x="68094" y="29270"/>
                  </a:lnTo>
                  <a:lnTo>
                    <a:pt x="78068" y="49405"/>
                  </a:lnTo>
                  <a:lnTo>
                    <a:pt x="89658" y="92577"/>
                  </a:lnTo>
                  <a:lnTo>
                    <a:pt x="90203" y="99307"/>
                  </a:lnTo>
                  <a:lnTo>
                    <a:pt x="91758" y="102005"/>
                  </a:lnTo>
                  <a:lnTo>
                    <a:pt x="93989" y="102013"/>
                  </a:lnTo>
                  <a:lnTo>
                    <a:pt x="96670" y="100229"/>
                  </a:lnTo>
                  <a:lnTo>
                    <a:pt x="101239" y="91881"/>
                  </a:lnTo>
                  <a:lnTo>
                    <a:pt x="115163" y="61424"/>
                  </a:lnTo>
                  <a:lnTo>
                    <a:pt x="121988" y="51962"/>
                  </a:lnTo>
                  <a:lnTo>
                    <a:pt x="126076" y="49558"/>
                  </a:lnTo>
                  <a:lnTo>
                    <a:pt x="135390" y="48478"/>
                  </a:lnTo>
                  <a:lnTo>
                    <a:pt x="143906" y="51578"/>
                  </a:lnTo>
                  <a:lnTo>
                    <a:pt x="151669" y="57530"/>
                  </a:lnTo>
                  <a:lnTo>
                    <a:pt x="162150" y="70945"/>
                  </a:lnTo>
                  <a:lnTo>
                    <a:pt x="169749" y="88332"/>
                  </a:lnTo>
                  <a:lnTo>
                    <a:pt x="171840" y="966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24513FC-F6D9-4E3D-8EB8-12B7063009FB}"/>
                </a:ext>
              </a:extLst>
            </p:cNvPr>
            <p:cNvSpPr/>
            <p:nvPr/>
          </p:nvSpPr>
          <p:spPr>
            <a:xfrm>
              <a:off x="9164092" y="5088083"/>
              <a:ext cx="72272" cy="142277"/>
            </a:xfrm>
            <a:custGeom>
              <a:avLst/>
              <a:gdLst/>
              <a:ahLst/>
              <a:cxnLst/>
              <a:rect l="0" t="0" r="0" b="0"/>
              <a:pathLst>
                <a:path w="72272" h="142277">
                  <a:moveTo>
                    <a:pt x="29312" y="88577"/>
                  </a:moveTo>
                  <a:lnTo>
                    <a:pt x="56194" y="69661"/>
                  </a:lnTo>
                  <a:lnTo>
                    <a:pt x="64330" y="60480"/>
                  </a:lnTo>
                  <a:lnTo>
                    <a:pt x="68741" y="48842"/>
                  </a:lnTo>
                  <a:lnTo>
                    <a:pt x="71573" y="21923"/>
                  </a:lnTo>
                  <a:lnTo>
                    <a:pt x="70016" y="16098"/>
                  </a:lnTo>
                  <a:lnTo>
                    <a:pt x="63513" y="6443"/>
                  </a:lnTo>
                  <a:lnTo>
                    <a:pt x="53065" y="1356"/>
                  </a:lnTo>
                  <a:lnTo>
                    <a:pt x="46936" y="0"/>
                  </a:lnTo>
                  <a:lnTo>
                    <a:pt x="41658" y="885"/>
                  </a:lnTo>
                  <a:lnTo>
                    <a:pt x="32612" y="6643"/>
                  </a:lnTo>
                  <a:lnTo>
                    <a:pt x="6904" y="35227"/>
                  </a:lnTo>
                  <a:lnTo>
                    <a:pt x="1453" y="47363"/>
                  </a:lnTo>
                  <a:lnTo>
                    <a:pt x="0" y="53941"/>
                  </a:lnTo>
                  <a:lnTo>
                    <a:pt x="3655" y="77452"/>
                  </a:lnTo>
                  <a:lnTo>
                    <a:pt x="19271" y="106644"/>
                  </a:lnTo>
                  <a:lnTo>
                    <a:pt x="31972" y="121045"/>
                  </a:lnTo>
                  <a:lnTo>
                    <a:pt x="72271" y="1422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F82520B-731A-4A6C-8980-F3C8F848B51B}"/>
                </a:ext>
              </a:extLst>
            </p:cNvPr>
            <p:cNvSpPr/>
            <p:nvPr/>
          </p:nvSpPr>
          <p:spPr>
            <a:xfrm>
              <a:off x="9338394" y="4961860"/>
              <a:ext cx="59070" cy="316830"/>
            </a:xfrm>
            <a:custGeom>
              <a:avLst/>
              <a:gdLst/>
              <a:ahLst/>
              <a:cxnLst/>
              <a:rect l="0" t="0" r="0" b="0"/>
              <a:pathLst>
                <a:path w="59070" h="316830">
                  <a:moveTo>
                    <a:pt x="0" y="0"/>
                  </a:moveTo>
                  <a:lnTo>
                    <a:pt x="4287" y="57528"/>
                  </a:lnTo>
                  <a:lnTo>
                    <a:pt x="16151" y="113256"/>
                  </a:lnTo>
                  <a:lnTo>
                    <a:pt x="28643" y="170825"/>
                  </a:lnTo>
                  <a:lnTo>
                    <a:pt x="36297" y="228458"/>
                  </a:lnTo>
                  <a:lnTo>
                    <a:pt x="53706" y="289828"/>
                  </a:lnTo>
                  <a:lnTo>
                    <a:pt x="59069" y="3168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195333A-E547-4DFA-A361-A6D2B0022EA4}"/>
                </a:ext>
              </a:extLst>
            </p:cNvPr>
            <p:cNvSpPr/>
            <p:nvPr/>
          </p:nvSpPr>
          <p:spPr>
            <a:xfrm>
              <a:off x="9279324" y="5171290"/>
              <a:ext cx="85920" cy="16111"/>
            </a:xfrm>
            <a:custGeom>
              <a:avLst/>
              <a:gdLst/>
              <a:ahLst/>
              <a:cxnLst/>
              <a:rect l="0" t="0" r="0" b="0"/>
              <a:pathLst>
                <a:path w="85920" h="16111">
                  <a:moveTo>
                    <a:pt x="0" y="0"/>
                  </a:moveTo>
                  <a:lnTo>
                    <a:pt x="21773" y="1591"/>
                  </a:lnTo>
                  <a:lnTo>
                    <a:pt x="80158" y="14559"/>
                  </a:lnTo>
                  <a:lnTo>
                    <a:pt x="85919" y="161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4F69A3B-6B07-4D2C-B9B8-3C3CE73FDBA2}"/>
                </a:ext>
              </a:extLst>
            </p:cNvPr>
            <p:cNvSpPr/>
            <p:nvPr/>
          </p:nvSpPr>
          <p:spPr>
            <a:xfrm>
              <a:off x="9481762" y="5209128"/>
              <a:ext cx="74744" cy="166222"/>
            </a:xfrm>
            <a:custGeom>
              <a:avLst/>
              <a:gdLst/>
              <a:ahLst/>
              <a:cxnLst/>
              <a:rect l="0" t="0" r="0" b="0"/>
              <a:pathLst>
                <a:path w="74744" h="166222">
                  <a:moveTo>
                    <a:pt x="23100" y="85671"/>
                  </a:moveTo>
                  <a:lnTo>
                    <a:pt x="45523" y="75346"/>
                  </a:lnTo>
                  <a:lnTo>
                    <a:pt x="61959" y="61533"/>
                  </a:lnTo>
                  <a:lnTo>
                    <a:pt x="69408" y="52269"/>
                  </a:lnTo>
                  <a:lnTo>
                    <a:pt x="73515" y="40595"/>
                  </a:lnTo>
                  <a:lnTo>
                    <a:pt x="74743" y="27451"/>
                  </a:lnTo>
                  <a:lnTo>
                    <a:pt x="73300" y="13653"/>
                  </a:lnTo>
                  <a:lnTo>
                    <a:pt x="70887" y="8423"/>
                  </a:lnTo>
                  <a:lnTo>
                    <a:pt x="63432" y="1019"/>
                  </a:lnTo>
                  <a:lnTo>
                    <a:pt x="58938" y="0"/>
                  </a:lnTo>
                  <a:lnTo>
                    <a:pt x="49171" y="2050"/>
                  </a:lnTo>
                  <a:lnTo>
                    <a:pt x="28913" y="16779"/>
                  </a:lnTo>
                  <a:lnTo>
                    <a:pt x="16602" y="29327"/>
                  </a:lnTo>
                  <a:lnTo>
                    <a:pt x="3343" y="54343"/>
                  </a:lnTo>
                  <a:lnTo>
                    <a:pt x="0" y="67571"/>
                  </a:lnTo>
                  <a:lnTo>
                    <a:pt x="503" y="79417"/>
                  </a:lnTo>
                  <a:lnTo>
                    <a:pt x="13620" y="121690"/>
                  </a:lnTo>
                  <a:lnTo>
                    <a:pt x="20677" y="131712"/>
                  </a:lnTo>
                  <a:lnTo>
                    <a:pt x="48659" y="154693"/>
                  </a:lnTo>
                  <a:lnTo>
                    <a:pt x="71430" y="1662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5C1ED9C-FC77-4078-92E6-D5FFF901FB11}"/>
                </a:ext>
              </a:extLst>
            </p:cNvPr>
            <p:cNvSpPr/>
            <p:nvPr/>
          </p:nvSpPr>
          <p:spPr>
            <a:xfrm>
              <a:off x="9592954" y="5261178"/>
              <a:ext cx="142819" cy="151762"/>
            </a:xfrm>
            <a:custGeom>
              <a:avLst/>
              <a:gdLst/>
              <a:ahLst/>
              <a:cxnLst/>
              <a:rect l="0" t="0" r="0" b="0"/>
              <a:pathLst>
                <a:path w="142819" h="151762">
                  <a:moveTo>
                    <a:pt x="3198" y="12141"/>
                  </a:moveTo>
                  <a:lnTo>
                    <a:pt x="104" y="29887"/>
                  </a:lnTo>
                  <a:lnTo>
                    <a:pt x="1373" y="86035"/>
                  </a:lnTo>
                  <a:lnTo>
                    <a:pt x="0" y="96893"/>
                  </a:lnTo>
                  <a:lnTo>
                    <a:pt x="471" y="97282"/>
                  </a:lnTo>
                  <a:lnTo>
                    <a:pt x="1380" y="95752"/>
                  </a:lnTo>
                  <a:lnTo>
                    <a:pt x="10561" y="34965"/>
                  </a:lnTo>
                  <a:lnTo>
                    <a:pt x="19898" y="15722"/>
                  </a:lnTo>
                  <a:lnTo>
                    <a:pt x="27327" y="7169"/>
                  </a:lnTo>
                  <a:lnTo>
                    <a:pt x="36595" y="1379"/>
                  </a:lnTo>
                  <a:lnTo>
                    <a:pt x="48271" y="0"/>
                  </a:lnTo>
                  <a:lnTo>
                    <a:pt x="72365" y="3975"/>
                  </a:lnTo>
                  <a:lnTo>
                    <a:pt x="75562" y="6697"/>
                  </a:lnTo>
                  <a:lnTo>
                    <a:pt x="77098" y="10302"/>
                  </a:lnTo>
                  <a:lnTo>
                    <a:pt x="77213" y="19080"/>
                  </a:lnTo>
                  <a:lnTo>
                    <a:pt x="65399" y="71238"/>
                  </a:lnTo>
                  <a:lnTo>
                    <a:pt x="67837" y="81366"/>
                  </a:lnTo>
                  <a:lnTo>
                    <a:pt x="82456" y="107030"/>
                  </a:lnTo>
                  <a:lnTo>
                    <a:pt x="117352" y="138014"/>
                  </a:lnTo>
                  <a:lnTo>
                    <a:pt x="142818" y="15176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9DF5F22-5278-4803-A4F1-5A0E84CD9D7C}"/>
                </a:ext>
              </a:extLst>
            </p:cNvPr>
            <p:cNvSpPr/>
            <p:nvPr/>
          </p:nvSpPr>
          <p:spPr>
            <a:xfrm>
              <a:off x="8768214" y="5336178"/>
              <a:ext cx="200781" cy="416507"/>
            </a:xfrm>
            <a:custGeom>
              <a:avLst/>
              <a:gdLst/>
              <a:ahLst/>
              <a:cxnLst/>
              <a:rect l="0" t="0" r="0" b="0"/>
              <a:pathLst>
                <a:path w="200781" h="416507">
                  <a:moveTo>
                    <a:pt x="70771" y="23061"/>
                  </a:moveTo>
                  <a:lnTo>
                    <a:pt x="59368" y="25912"/>
                  </a:lnTo>
                  <a:lnTo>
                    <a:pt x="48996" y="33676"/>
                  </a:lnTo>
                  <a:lnTo>
                    <a:pt x="36276" y="49873"/>
                  </a:lnTo>
                  <a:lnTo>
                    <a:pt x="10522" y="105672"/>
                  </a:lnTo>
                  <a:lnTo>
                    <a:pt x="0" y="134116"/>
                  </a:lnTo>
                  <a:lnTo>
                    <a:pt x="733" y="147399"/>
                  </a:lnTo>
                  <a:lnTo>
                    <a:pt x="5633" y="160662"/>
                  </a:lnTo>
                  <a:lnTo>
                    <a:pt x="13777" y="172523"/>
                  </a:lnTo>
                  <a:lnTo>
                    <a:pt x="31277" y="186414"/>
                  </a:lnTo>
                  <a:lnTo>
                    <a:pt x="44666" y="191129"/>
                  </a:lnTo>
                  <a:lnTo>
                    <a:pt x="51578" y="192386"/>
                  </a:lnTo>
                  <a:lnTo>
                    <a:pt x="64031" y="190601"/>
                  </a:lnTo>
                  <a:lnTo>
                    <a:pt x="86610" y="179731"/>
                  </a:lnTo>
                  <a:lnTo>
                    <a:pt x="100060" y="163887"/>
                  </a:lnTo>
                  <a:lnTo>
                    <a:pt x="108752" y="141226"/>
                  </a:lnTo>
                  <a:lnTo>
                    <a:pt x="109405" y="115618"/>
                  </a:lnTo>
                  <a:lnTo>
                    <a:pt x="102969" y="91986"/>
                  </a:lnTo>
                  <a:lnTo>
                    <a:pt x="82393" y="58582"/>
                  </a:lnTo>
                  <a:lnTo>
                    <a:pt x="64324" y="33528"/>
                  </a:lnTo>
                  <a:lnTo>
                    <a:pt x="59353" y="22940"/>
                  </a:lnTo>
                  <a:lnTo>
                    <a:pt x="58983" y="18206"/>
                  </a:lnTo>
                  <a:lnTo>
                    <a:pt x="61753" y="9766"/>
                  </a:lnTo>
                  <a:lnTo>
                    <a:pt x="70144" y="3627"/>
                  </a:lnTo>
                  <a:lnTo>
                    <a:pt x="75723" y="1155"/>
                  </a:lnTo>
                  <a:lnTo>
                    <a:pt x="88286" y="0"/>
                  </a:lnTo>
                  <a:lnTo>
                    <a:pt x="110368" y="4294"/>
                  </a:lnTo>
                  <a:lnTo>
                    <a:pt x="134215" y="14716"/>
                  </a:lnTo>
                  <a:lnTo>
                    <a:pt x="154805" y="30732"/>
                  </a:lnTo>
                  <a:lnTo>
                    <a:pt x="169060" y="49001"/>
                  </a:lnTo>
                  <a:lnTo>
                    <a:pt x="177062" y="68933"/>
                  </a:lnTo>
                  <a:lnTo>
                    <a:pt x="180065" y="84618"/>
                  </a:lnTo>
                  <a:lnTo>
                    <a:pt x="177131" y="112543"/>
                  </a:lnTo>
                  <a:lnTo>
                    <a:pt x="160120" y="170090"/>
                  </a:lnTo>
                  <a:lnTo>
                    <a:pt x="139601" y="231701"/>
                  </a:lnTo>
                  <a:lnTo>
                    <a:pt x="121436" y="287939"/>
                  </a:lnTo>
                  <a:lnTo>
                    <a:pt x="114234" y="339783"/>
                  </a:lnTo>
                  <a:lnTo>
                    <a:pt x="113830" y="368508"/>
                  </a:lnTo>
                  <a:lnTo>
                    <a:pt x="118548" y="382840"/>
                  </a:lnTo>
                  <a:lnTo>
                    <a:pt x="133312" y="405785"/>
                  </a:lnTo>
                  <a:lnTo>
                    <a:pt x="143716" y="412534"/>
                  </a:lnTo>
                  <a:lnTo>
                    <a:pt x="149831" y="415169"/>
                  </a:lnTo>
                  <a:lnTo>
                    <a:pt x="162990" y="416506"/>
                  </a:lnTo>
                  <a:lnTo>
                    <a:pt x="176197" y="414514"/>
                  </a:lnTo>
                  <a:lnTo>
                    <a:pt x="188033" y="409652"/>
                  </a:lnTo>
                  <a:lnTo>
                    <a:pt x="192502" y="404894"/>
                  </a:lnTo>
                  <a:lnTo>
                    <a:pt x="199059" y="391653"/>
                  </a:lnTo>
                  <a:lnTo>
                    <a:pt x="200780" y="377414"/>
                  </a:lnTo>
                  <a:lnTo>
                    <a:pt x="198960" y="363131"/>
                  </a:lnTo>
                  <a:lnTo>
                    <a:pt x="190628" y="341671"/>
                  </a:lnTo>
                  <a:lnTo>
                    <a:pt x="164978" y="298991"/>
                  </a:lnTo>
                  <a:lnTo>
                    <a:pt x="145951" y="2808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941351B-68F1-4B27-90A1-84C79AA47D2B}"/>
                </a:ext>
              </a:extLst>
            </p:cNvPr>
            <p:cNvSpPr/>
            <p:nvPr/>
          </p:nvSpPr>
          <p:spPr>
            <a:xfrm>
              <a:off x="9107484" y="5466638"/>
              <a:ext cx="16111" cy="171841"/>
            </a:xfrm>
            <a:custGeom>
              <a:avLst/>
              <a:gdLst/>
              <a:ahLst/>
              <a:cxnLst/>
              <a:rect l="0" t="0" r="0" b="0"/>
              <a:pathLst>
                <a:path w="16111" h="171841">
                  <a:moveTo>
                    <a:pt x="0" y="0"/>
                  </a:moveTo>
                  <a:lnTo>
                    <a:pt x="3691" y="14651"/>
                  </a:lnTo>
                  <a:lnTo>
                    <a:pt x="9522" y="69934"/>
                  </a:lnTo>
                  <a:lnTo>
                    <a:pt x="10632" y="132670"/>
                  </a:lnTo>
                  <a:lnTo>
                    <a:pt x="12299" y="155858"/>
                  </a:lnTo>
                  <a:lnTo>
                    <a:pt x="16110" y="1718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64074F-B551-432E-97FC-D9EE5BB26084}"/>
                </a:ext>
              </a:extLst>
            </p:cNvPr>
            <p:cNvSpPr/>
            <p:nvPr/>
          </p:nvSpPr>
          <p:spPr>
            <a:xfrm>
              <a:off x="9096744" y="5468270"/>
              <a:ext cx="134251" cy="202429"/>
            </a:xfrm>
            <a:custGeom>
              <a:avLst/>
              <a:gdLst/>
              <a:ahLst/>
              <a:cxnLst/>
              <a:rect l="0" t="0" r="0" b="0"/>
              <a:pathLst>
                <a:path w="134251" h="202429">
                  <a:moveTo>
                    <a:pt x="0" y="25218"/>
                  </a:moveTo>
                  <a:lnTo>
                    <a:pt x="0" y="13815"/>
                  </a:lnTo>
                  <a:lnTo>
                    <a:pt x="1791" y="9859"/>
                  </a:lnTo>
                  <a:lnTo>
                    <a:pt x="8551" y="3873"/>
                  </a:lnTo>
                  <a:lnTo>
                    <a:pt x="30975" y="0"/>
                  </a:lnTo>
                  <a:lnTo>
                    <a:pt x="48573" y="3867"/>
                  </a:lnTo>
                  <a:lnTo>
                    <a:pt x="78477" y="18083"/>
                  </a:lnTo>
                  <a:lnTo>
                    <a:pt x="104714" y="40958"/>
                  </a:lnTo>
                  <a:lnTo>
                    <a:pt x="114361" y="54489"/>
                  </a:lnTo>
                  <a:lnTo>
                    <a:pt x="117852" y="70050"/>
                  </a:lnTo>
                  <a:lnTo>
                    <a:pt x="116818" y="85120"/>
                  </a:lnTo>
                  <a:lnTo>
                    <a:pt x="112382" y="95796"/>
                  </a:lnTo>
                  <a:lnTo>
                    <a:pt x="100323" y="111365"/>
                  </a:lnTo>
                  <a:lnTo>
                    <a:pt x="72511" y="131280"/>
                  </a:lnTo>
                  <a:lnTo>
                    <a:pt x="70417" y="135306"/>
                  </a:lnTo>
                  <a:lnTo>
                    <a:pt x="69683" y="144552"/>
                  </a:lnTo>
                  <a:lnTo>
                    <a:pt x="74526" y="154629"/>
                  </a:lnTo>
                  <a:lnTo>
                    <a:pt x="88908" y="170365"/>
                  </a:lnTo>
                  <a:lnTo>
                    <a:pt x="119051" y="195009"/>
                  </a:lnTo>
                  <a:lnTo>
                    <a:pt x="134250" y="20242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EA89B44-9747-4146-9893-230F6367003D}"/>
                </a:ext>
              </a:extLst>
            </p:cNvPr>
            <p:cNvSpPr/>
            <p:nvPr/>
          </p:nvSpPr>
          <p:spPr>
            <a:xfrm>
              <a:off x="9311543" y="5638478"/>
              <a:ext cx="21481" cy="69811"/>
            </a:xfrm>
            <a:custGeom>
              <a:avLst/>
              <a:gdLst/>
              <a:ahLst/>
              <a:cxnLst/>
              <a:rect l="0" t="0" r="0" b="0"/>
              <a:pathLst>
                <a:path w="21481" h="69811">
                  <a:moveTo>
                    <a:pt x="0" y="0"/>
                  </a:moveTo>
                  <a:lnTo>
                    <a:pt x="3692" y="14054"/>
                  </a:lnTo>
                  <a:lnTo>
                    <a:pt x="8220" y="42730"/>
                  </a:lnTo>
                  <a:lnTo>
                    <a:pt x="21480" y="698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061E786-F757-4B2D-A816-58D4F9BE5149}"/>
                </a:ext>
              </a:extLst>
            </p:cNvPr>
            <p:cNvSpPr/>
            <p:nvPr/>
          </p:nvSpPr>
          <p:spPr>
            <a:xfrm>
              <a:off x="9322283" y="555792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6204DC8-AB42-4103-A34E-6A0D8C3BA805}"/>
                </a:ext>
              </a:extLst>
            </p:cNvPr>
            <p:cNvSpPr/>
            <p:nvPr/>
          </p:nvSpPr>
          <p:spPr>
            <a:xfrm>
              <a:off x="9440423" y="5700935"/>
              <a:ext cx="187950" cy="87903"/>
            </a:xfrm>
            <a:custGeom>
              <a:avLst/>
              <a:gdLst/>
              <a:ahLst/>
              <a:cxnLst/>
              <a:rect l="0" t="0" r="0" b="0"/>
              <a:pathLst>
                <a:path w="187950" h="87903">
                  <a:moveTo>
                    <a:pt x="0" y="39572"/>
                  </a:moveTo>
                  <a:lnTo>
                    <a:pt x="7474" y="69469"/>
                  </a:lnTo>
                  <a:lnTo>
                    <a:pt x="10950" y="72630"/>
                  </a:lnTo>
                  <a:lnTo>
                    <a:pt x="15653" y="73544"/>
                  </a:lnTo>
                  <a:lnTo>
                    <a:pt x="21175" y="72960"/>
                  </a:lnTo>
                  <a:lnTo>
                    <a:pt x="25453" y="70781"/>
                  </a:lnTo>
                  <a:lnTo>
                    <a:pt x="31798" y="63586"/>
                  </a:lnTo>
                  <a:lnTo>
                    <a:pt x="54084" y="5578"/>
                  </a:lnTo>
                  <a:lnTo>
                    <a:pt x="57536" y="800"/>
                  </a:lnTo>
                  <a:lnTo>
                    <a:pt x="61031" y="0"/>
                  </a:lnTo>
                  <a:lnTo>
                    <a:pt x="64553" y="1855"/>
                  </a:lnTo>
                  <a:lnTo>
                    <a:pt x="93680" y="34894"/>
                  </a:lnTo>
                  <a:lnTo>
                    <a:pt x="103092" y="40078"/>
                  </a:lnTo>
                  <a:lnTo>
                    <a:pt x="113242" y="41189"/>
                  </a:lnTo>
                  <a:lnTo>
                    <a:pt x="123123" y="39098"/>
                  </a:lnTo>
                  <a:lnTo>
                    <a:pt x="139188" y="28032"/>
                  </a:lnTo>
                  <a:lnTo>
                    <a:pt x="153853" y="14355"/>
                  </a:lnTo>
                  <a:lnTo>
                    <a:pt x="156866" y="15003"/>
                  </a:lnTo>
                  <a:lnTo>
                    <a:pt x="159471" y="18420"/>
                  </a:lnTo>
                  <a:lnTo>
                    <a:pt x="175953" y="77583"/>
                  </a:lnTo>
                  <a:lnTo>
                    <a:pt x="178758" y="81023"/>
                  </a:lnTo>
                  <a:lnTo>
                    <a:pt x="187949" y="879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A6A92B2-FD6A-4E0E-80B3-B6CF4F9D657E}"/>
              </a:ext>
            </a:extLst>
          </p:cNvPr>
          <p:cNvGrpSpPr/>
          <p:nvPr/>
        </p:nvGrpSpPr>
        <p:grpSpPr>
          <a:xfrm>
            <a:off x="7515006" y="6010631"/>
            <a:ext cx="1415270" cy="661891"/>
            <a:chOff x="7515006" y="6010631"/>
            <a:chExt cx="1415270" cy="661891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DCE3F6F-A2A5-4BE9-924C-51EEDD267CED}"/>
                </a:ext>
              </a:extLst>
            </p:cNvPr>
            <p:cNvSpPr/>
            <p:nvPr/>
          </p:nvSpPr>
          <p:spPr>
            <a:xfrm>
              <a:off x="7515006" y="6010631"/>
              <a:ext cx="309054" cy="457832"/>
            </a:xfrm>
            <a:custGeom>
              <a:avLst/>
              <a:gdLst/>
              <a:ahLst/>
              <a:cxnLst/>
              <a:rect l="0" t="0" r="0" b="0"/>
              <a:pathLst>
                <a:path w="309054" h="457832">
                  <a:moveTo>
                    <a:pt x="190914" y="76562"/>
                  </a:moveTo>
                  <a:lnTo>
                    <a:pt x="192504" y="54788"/>
                  </a:lnTo>
                  <a:lnTo>
                    <a:pt x="194007" y="43018"/>
                  </a:lnTo>
                  <a:lnTo>
                    <a:pt x="190902" y="21409"/>
                  </a:lnTo>
                  <a:lnTo>
                    <a:pt x="185737" y="11078"/>
                  </a:lnTo>
                  <a:lnTo>
                    <a:pt x="177873" y="4101"/>
                  </a:lnTo>
                  <a:lnTo>
                    <a:pt x="173270" y="1404"/>
                  </a:lnTo>
                  <a:lnTo>
                    <a:pt x="161791" y="0"/>
                  </a:lnTo>
                  <a:lnTo>
                    <a:pt x="137826" y="3960"/>
                  </a:lnTo>
                  <a:lnTo>
                    <a:pt x="114662" y="15969"/>
                  </a:lnTo>
                  <a:lnTo>
                    <a:pt x="58741" y="61484"/>
                  </a:lnTo>
                  <a:lnTo>
                    <a:pt x="26385" y="111429"/>
                  </a:lnTo>
                  <a:lnTo>
                    <a:pt x="10343" y="169901"/>
                  </a:lnTo>
                  <a:lnTo>
                    <a:pt x="0" y="223962"/>
                  </a:lnTo>
                  <a:lnTo>
                    <a:pt x="763" y="272718"/>
                  </a:lnTo>
                  <a:lnTo>
                    <a:pt x="12591" y="331780"/>
                  </a:lnTo>
                  <a:lnTo>
                    <a:pt x="32417" y="374829"/>
                  </a:lnTo>
                  <a:lnTo>
                    <a:pt x="53399" y="398277"/>
                  </a:lnTo>
                  <a:lnTo>
                    <a:pt x="104388" y="431699"/>
                  </a:lnTo>
                  <a:lnTo>
                    <a:pt x="165328" y="450294"/>
                  </a:lnTo>
                  <a:lnTo>
                    <a:pt x="226129" y="457337"/>
                  </a:lnTo>
                  <a:lnTo>
                    <a:pt x="288810" y="457802"/>
                  </a:lnTo>
                  <a:lnTo>
                    <a:pt x="309053" y="45783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8292876-A1FD-44FE-801D-CAE16C240C36}"/>
                </a:ext>
              </a:extLst>
            </p:cNvPr>
            <p:cNvSpPr/>
            <p:nvPr/>
          </p:nvSpPr>
          <p:spPr>
            <a:xfrm>
              <a:off x="7995899" y="6301992"/>
              <a:ext cx="96660" cy="21481"/>
            </a:xfrm>
            <a:custGeom>
              <a:avLst/>
              <a:gdLst/>
              <a:ahLst/>
              <a:cxnLst/>
              <a:rect l="0" t="0" r="0" b="0"/>
              <a:pathLst>
                <a:path w="96660" h="21481">
                  <a:moveTo>
                    <a:pt x="0" y="21480"/>
                  </a:moveTo>
                  <a:lnTo>
                    <a:pt x="22422" y="9382"/>
                  </a:lnTo>
                  <a:lnTo>
                    <a:pt x="82982" y="852"/>
                  </a:lnTo>
                  <a:lnTo>
                    <a:pt x="9665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3A34D2F-888B-495D-B712-F5CBC74511B3}"/>
                </a:ext>
              </a:extLst>
            </p:cNvPr>
            <p:cNvSpPr/>
            <p:nvPr/>
          </p:nvSpPr>
          <p:spPr>
            <a:xfrm>
              <a:off x="8001268" y="6452352"/>
              <a:ext cx="161101" cy="9773"/>
            </a:xfrm>
            <a:custGeom>
              <a:avLst/>
              <a:gdLst/>
              <a:ahLst/>
              <a:cxnLst/>
              <a:rect l="0" t="0" r="0" b="0"/>
              <a:pathLst>
                <a:path w="161101" h="9773">
                  <a:moveTo>
                    <a:pt x="0" y="0"/>
                  </a:moveTo>
                  <a:lnTo>
                    <a:pt x="55116" y="9772"/>
                  </a:lnTo>
                  <a:lnTo>
                    <a:pt x="115138" y="6032"/>
                  </a:lnTo>
                  <a:lnTo>
                    <a:pt x="161100" y="53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BD25E22-7B24-460A-BD63-D90E0A7EA105}"/>
                </a:ext>
              </a:extLst>
            </p:cNvPr>
            <p:cNvSpPr/>
            <p:nvPr/>
          </p:nvSpPr>
          <p:spPr>
            <a:xfrm>
              <a:off x="8319551" y="6135523"/>
              <a:ext cx="263414" cy="439499"/>
            </a:xfrm>
            <a:custGeom>
              <a:avLst/>
              <a:gdLst/>
              <a:ahLst/>
              <a:cxnLst/>
              <a:rect l="0" t="0" r="0" b="0"/>
              <a:pathLst>
                <a:path w="263414" h="439499">
                  <a:moveTo>
                    <a:pt x="148906" y="0"/>
                  </a:moveTo>
                  <a:lnTo>
                    <a:pt x="161529" y="59740"/>
                  </a:lnTo>
                  <a:lnTo>
                    <a:pt x="169099" y="115201"/>
                  </a:lnTo>
                  <a:lnTo>
                    <a:pt x="179565" y="177247"/>
                  </a:lnTo>
                  <a:lnTo>
                    <a:pt x="183845" y="204070"/>
                  </a:lnTo>
                  <a:lnTo>
                    <a:pt x="201721" y="266709"/>
                  </a:lnTo>
                  <a:lnTo>
                    <a:pt x="217366" y="325668"/>
                  </a:lnTo>
                  <a:lnTo>
                    <a:pt x="236388" y="383557"/>
                  </a:lnTo>
                  <a:lnTo>
                    <a:pt x="254809" y="416815"/>
                  </a:lnTo>
                  <a:lnTo>
                    <a:pt x="257694" y="419286"/>
                  </a:lnTo>
                  <a:lnTo>
                    <a:pt x="260214" y="419144"/>
                  </a:lnTo>
                  <a:lnTo>
                    <a:pt x="262492" y="417258"/>
                  </a:lnTo>
                  <a:lnTo>
                    <a:pt x="263413" y="413614"/>
                  </a:lnTo>
                  <a:lnTo>
                    <a:pt x="262845" y="403203"/>
                  </a:lnTo>
                  <a:lnTo>
                    <a:pt x="242243" y="360909"/>
                  </a:lnTo>
                  <a:lnTo>
                    <a:pt x="222823" y="337631"/>
                  </a:lnTo>
                  <a:lnTo>
                    <a:pt x="160161" y="291790"/>
                  </a:lnTo>
                  <a:lnTo>
                    <a:pt x="116616" y="281339"/>
                  </a:lnTo>
                  <a:lnTo>
                    <a:pt x="76730" y="282367"/>
                  </a:lnTo>
                  <a:lnTo>
                    <a:pt x="49127" y="289050"/>
                  </a:lnTo>
                  <a:lnTo>
                    <a:pt x="11980" y="315143"/>
                  </a:lnTo>
                  <a:lnTo>
                    <a:pt x="3454" y="331511"/>
                  </a:lnTo>
                  <a:lnTo>
                    <a:pt x="0" y="354327"/>
                  </a:lnTo>
                  <a:lnTo>
                    <a:pt x="4679" y="377131"/>
                  </a:lnTo>
                  <a:lnTo>
                    <a:pt x="13623" y="393302"/>
                  </a:lnTo>
                  <a:lnTo>
                    <a:pt x="23831" y="405651"/>
                  </a:lnTo>
                  <a:lnTo>
                    <a:pt x="37264" y="414017"/>
                  </a:lnTo>
                  <a:lnTo>
                    <a:pt x="95675" y="432560"/>
                  </a:lnTo>
                  <a:lnTo>
                    <a:pt x="154712" y="439498"/>
                  </a:lnTo>
                  <a:lnTo>
                    <a:pt x="216074" y="429426"/>
                  </a:lnTo>
                  <a:lnTo>
                    <a:pt x="245565" y="4188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4CBD277-9368-4C29-B9B0-D9C252E52ED4}"/>
                </a:ext>
              </a:extLst>
            </p:cNvPr>
            <p:cNvSpPr/>
            <p:nvPr/>
          </p:nvSpPr>
          <p:spPr>
            <a:xfrm>
              <a:off x="8667146" y="6342019"/>
              <a:ext cx="263130" cy="115704"/>
            </a:xfrm>
            <a:custGeom>
              <a:avLst/>
              <a:gdLst/>
              <a:ahLst/>
              <a:cxnLst/>
              <a:rect l="0" t="0" r="0" b="0"/>
              <a:pathLst>
                <a:path w="263130" h="115704">
                  <a:moveTo>
                    <a:pt x="0" y="115703"/>
                  </a:moveTo>
                  <a:lnTo>
                    <a:pt x="2851" y="68061"/>
                  </a:lnTo>
                  <a:lnTo>
                    <a:pt x="12471" y="40614"/>
                  </a:lnTo>
                  <a:lnTo>
                    <a:pt x="28252" y="19061"/>
                  </a:lnTo>
                  <a:lnTo>
                    <a:pt x="40525" y="5789"/>
                  </a:lnTo>
                  <a:lnTo>
                    <a:pt x="51225" y="1219"/>
                  </a:lnTo>
                  <a:lnTo>
                    <a:pt x="57420" y="0"/>
                  </a:lnTo>
                  <a:lnTo>
                    <a:pt x="63340" y="978"/>
                  </a:lnTo>
                  <a:lnTo>
                    <a:pt x="126342" y="30127"/>
                  </a:lnTo>
                  <a:lnTo>
                    <a:pt x="189175" y="47388"/>
                  </a:lnTo>
                  <a:lnTo>
                    <a:pt x="221980" y="49902"/>
                  </a:lnTo>
                  <a:lnTo>
                    <a:pt x="234697" y="48072"/>
                  </a:lnTo>
                  <a:lnTo>
                    <a:pt x="244725" y="43679"/>
                  </a:lnTo>
                  <a:lnTo>
                    <a:pt x="253159" y="37152"/>
                  </a:lnTo>
                  <a:lnTo>
                    <a:pt x="260886" y="28285"/>
                  </a:lnTo>
                  <a:lnTo>
                    <a:pt x="262827" y="24010"/>
                  </a:lnTo>
                  <a:lnTo>
                    <a:pt x="263129" y="83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F3B9CDD-A816-4A20-A4AD-0E6767C003A2}"/>
                </a:ext>
              </a:extLst>
            </p:cNvPr>
            <p:cNvSpPr/>
            <p:nvPr/>
          </p:nvSpPr>
          <p:spPr>
            <a:xfrm>
              <a:off x="8765485" y="6441612"/>
              <a:ext cx="25172" cy="209430"/>
            </a:xfrm>
            <a:custGeom>
              <a:avLst/>
              <a:gdLst/>
              <a:ahLst/>
              <a:cxnLst/>
              <a:rect l="0" t="0" r="0" b="0"/>
              <a:pathLst>
                <a:path w="25172" h="209430">
                  <a:moveTo>
                    <a:pt x="3691" y="0"/>
                  </a:moveTo>
                  <a:lnTo>
                    <a:pt x="0" y="15248"/>
                  </a:lnTo>
                  <a:lnTo>
                    <a:pt x="11" y="72857"/>
                  </a:lnTo>
                  <a:lnTo>
                    <a:pt x="7845" y="130078"/>
                  </a:lnTo>
                  <a:lnTo>
                    <a:pt x="18173" y="189885"/>
                  </a:lnTo>
                  <a:lnTo>
                    <a:pt x="25171" y="2094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9844826-934A-4DC1-847E-85225E43E447}"/>
                </a:ext>
              </a:extLst>
            </p:cNvPr>
            <p:cNvSpPr/>
            <p:nvPr/>
          </p:nvSpPr>
          <p:spPr>
            <a:xfrm>
              <a:off x="8871205" y="6436242"/>
              <a:ext cx="16111" cy="236280"/>
            </a:xfrm>
            <a:custGeom>
              <a:avLst/>
              <a:gdLst/>
              <a:ahLst/>
              <a:cxnLst/>
              <a:rect l="0" t="0" r="0" b="0"/>
              <a:pathLst>
                <a:path w="16111" h="236280">
                  <a:moveTo>
                    <a:pt x="0" y="0"/>
                  </a:moveTo>
                  <a:lnTo>
                    <a:pt x="1591" y="21775"/>
                  </a:lnTo>
                  <a:lnTo>
                    <a:pt x="8000" y="83283"/>
                  </a:lnTo>
                  <a:lnTo>
                    <a:pt x="10499" y="140605"/>
                  </a:lnTo>
                  <a:lnTo>
                    <a:pt x="15342" y="201295"/>
                  </a:lnTo>
                  <a:lnTo>
                    <a:pt x="16110" y="2362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5B8225B2-3415-4225-9C3B-7C575F1297D8}"/>
              </a:ext>
            </a:extLst>
          </p:cNvPr>
          <p:cNvSpPr/>
          <p:nvPr/>
        </p:nvSpPr>
        <p:spPr>
          <a:xfrm>
            <a:off x="4011374" y="5931464"/>
            <a:ext cx="10741" cy="10741"/>
          </a:xfrm>
          <a:custGeom>
            <a:avLst/>
            <a:gdLst/>
            <a:ahLst/>
            <a:cxnLst/>
            <a:rect l="0" t="0" r="0" b="0"/>
            <a:pathLst>
              <a:path w="10741" h="10741">
                <a:moveTo>
                  <a:pt x="0" y="0"/>
                </a:moveTo>
                <a:lnTo>
                  <a:pt x="10740" y="107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4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DB79EA-F262-440D-8D49-B82AF62100EB}"/>
              </a:ext>
            </a:extLst>
          </p:cNvPr>
          <p:cNvSpPr txBox="1"/>
          <p:nvPr/>
        </p:nvSpPr>
        <p:spPr>
          <a:xfrm>
            <a:off x="6350000" y="800100"/>
            <a:ext cx="40815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lgerian - 18"/>
              </a:rPr>
              <a:t>Let’s find the circumference……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A7842B-38E2-440F-BF41-FF991385F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651323"/>
              </p:ext>
            </p:extLst>
          </p:nvPr>
        </p:nvGraphicFramePr>
        <p:xfrm>
          <a:off x="534289" y="3789934"/>
          <a:ext cx="6628511" cy="748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811">
                  <a:extLst>
                    <a:ext uri="{9D8B030D-6E8A-4147-A177-3AD203B41FA5}">
                      <a16:colId xmlns:a16="http://schemas.microsoft.com/office/drawing/2014/main" val="3663104694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1598436193"/>
                    </a:ext>
                  </a:extLst>
                </a:gridCol>
              </a:tblGrid>
              <a:tr h="463423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Tire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P215/70R19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12366"/>
                  </a:ext>
                </a:extLst>
              </a:tr>
              <a:tr h="473583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Width (mm)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   215 mm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239096"/>
                  </a:ext>
                </a:extLst>
              </a:tr>
              <a:tr h="865124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Aspect Ratio (%)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 70% = .70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754421"/>
                  </a:ext>
                </a:extLst>
              </a:tr>
              <a:tr h="1631315">
                <a:tc>
                  <a:txBody>
                    <a:bodyPr/>
                    <a:lstStyle/>
                    <a:p>
                      <a:r>
                        <a:rPr lang="en-US" sz="1200" b="0" i="0" u="none" baseline="0">
                          <a:solidFill>
                            <a:srgbClr val="000000"/>
                          </a:solidFill>
                          <a:latin typeface="Arial - 0"/>
                        </a:rPr>
                        <a:t>Height (in.)</a:t>
                      </a:r>
                    </a:p>
                    <a:p>
                      <a:r>
                        <a:rPr lang="en-US" sz="1200" b="0" i="0" u="none" baseline="0">
                          <a:solidFill>
                            <a:srgbClr val="000000"/>
                          </a:solidFill>
                          <a:latin typeface="Arial - 0"/>
                        </a:rPr>
                        <a:t>*** use ratios for this step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 - 18"/>
                        </a:rPr>
                        <a:t>5.92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600937"/>
                  </a:ext>
                </a:extLst>
              </a:tr>
              <a:tr h="797687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Diameter of rim (in.)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 </a:t>
                      </a:r>
                    </a:p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 19 inches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908768"/>
                  </a:ext>
                </a:extLst>
              </a:tr>
              <a:tr h="1326642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Diameter of entire rim plus rubber (in.)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30.84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455768"/>
                  </a:ext>
                </a:extLst>
              </a:tr>
              <a:tr h="1922907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Circumference (in.)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96.88 inches</a:t>
                      </a:r>
                    </a:p>
                  </a:txBody>
                  <a:tcPr>
                    <a:lnL w="12700" cmpd="sng">
                      <a:solidFill>
                        <a:srgbClr val="FF6820"/>
                      </a:solidFill>
                      <a:prstDash val="solid"/>
                    </a:lnL>
                    <a:lnR w="12700" cmpd="sng">
                      <a:solidFill>
                        <a:srgbClr val="FF6820"/>
                      </a:solidFill>
                      <a:prstDash val="solid"/>
                    </a:lnR>
                    <a:lnT w="12700" cmpd="sng">
                      <a:solidFill>
                        <a:srgbClr val="FF6820"/>
                      </a:solidFill>
                      <a:prstDash val="solid"/>
                    </a:lnT>
                    <a:lnB w="12700" cmpd="sng">
                      <a:solidFill>
                        <a:srgbClr val="FF682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37556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440828C-6620-46DB-8EBA-4F8EC74A56F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27000"/>
            <a:ext cx="5715000" cy="3581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C3CC0A6-031B-4BA5-B55B-EA174F68C359}"/>
              </a:ext>
            </a:extLst>
          </p:cNvPr>
          <p:cNvSpPr/>
          <p:nvPr/>
        </p:nvSpPr>
        <p:spPr>
          <a:xfrm>
            <a:off x="6931025" y="6959600"/>
            <a:ext cx="4343401" cy="2949576"/>
          </a:xfrm>
          <a:custGeom>
            <a:avLst/>
            <a:gdLst/>
            <a:ahLst/>
            <a:cxnLst/>
            <a:rect l="0" t="0" r="0" b="0"/>
            <a:pathLst>
              <a:path w="4343401" h="2949576">
                <a:moveTo>
                  <a:pt x="0" y="0"/>
                </a:moveTo>
                <a:lnTo>
                  <a:pt x="4343400" y="0"/>
                </a:lnTo>
                <a:lnTo>
                  <a:pt x="4343400" y="2949575"/>
                </a:lnTo>
                <a:lnTo>
                  <a:pt x="0" y="2949575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B3DBB1-33B5-4E00-BA01-B3A854F0DBAF}"/>
              </a:ext>
            </a:extLst>
          </p:cNvPr>
          <p:cNvSpPr txBox="1"/>
          <p:nvPr/>
        </p:nvSpPr>
        <p:spPr>
          <a:xfrm>
            <a:off x="3263900" y="4559300"/>
            <a:ext cx="25402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 - 3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1BCE73-5067-4EED-827E-9BBDE9B90221}"/>
              </a:ext>
            </a:extLst>
          </p:cNvPr>
          <p:cNvGrpSpPr/>
          <p:nvPr/>
        </p:nvGrpSpPr>
        <p:grpSpPr>
          <a:xfrm>
            <a:off x="7753350" y="1549400"/>
            <a:ext cx="1617752" cy="1432306"/>
            <a:chOff x="7753350" y="1549400"/>
            <a:chExt cx="1617752" cy="143230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F64911-BE15-4115-ADAF-187CBE3DDF73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3350" y="1549400"/>
              <a:ext cx="1436751" cy="143230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0D6AB8-45EF-4833-AD52-DC8D3A5B453B}"/>
                </a:ext>
              </a:extLst>
            </p:cNvPr>
            <p:cNvSpPr txBox="1"/>
            <p:nvPr/>
          </p:nvSpPr>
          <p:spPr>
            <a:xfrm>
              <a:off x="8001000" y="2006600"/>
              <a:ext cx="1370102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>
                  <a:solidFill>
                    <a:srgbClr val="0000FF"/>
                  </a:solidFill>
                  <a:latin typeface="Bauhaus 93 - 18"/>
                </a:rPr>
                <a:t>Post it  ​check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BACA5FE-B197-4104-A0FE-88EE16EB92F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3841750"/>
            <a:ext cx="2601722" cy="2654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B6DC37F-0C9A-4A6C-BB3C-906609D561FB}"/>
              </a:ext>
            </a:extLst>
          </p:cNvPr>
          <p:cNvGrpSpPr/>
          <p:nvPr/>
        </p:nvGrpSpPr>
        <p:grpSpPr>
          <a:xfrm>
            <a:off x="8231354" y="6471899"/>
            <a:ext cx="263953" cy="58696"/>
            <a:chOff x="8231354" y="6471899"/>
            <a:chExt cx="263953" cy="5869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D73480-48D2-47EC-A44B-8CE80139AC97}"/>
                </a:ext>
              </a:extLst>
            </p:cNvPr>
            <p:cNvSpPr/>
            <p:nvPr/>
          </p:nvSpPr>
          <p:spPr>
            <a:xfrm>
              <a:off x="8231354" y="6517897"/>
              <a:ext cx="34288" cy="12698"/>
            </a:xfrm>
            <a:custGeom>
              <a:avLst/>
              <a:gdLst/>
              <a:ahLst/>
              <a:cxnLst/>
              <a:rect l="0" t="0" r="0" b="0"/>
              <a:pathLst>
                <a:path w="34288" h="12698">
                  <a:moveTo>
                    <a:pt x="0" y="12697"/>
                  </a:moveTo>
                  <a:lnTo>
                    <a:pt x="95" y="12140"/>
                  </a:lnTo>
                  <a:lnTo>
                    <a:pt x="5672" y="1519"/>
                  </a:lnTo>
                  <a:lnTo>
                    <a:pt x="10022" y="0"/>
                  </a:lnTo>
                  <a:lnTo>
                    <a:pt x="15309" y="778"/>
                  </a:lnTo>
                  <a:lnTo>
                    <a:pt x="34287" y="101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FD3F80-19FD-4296-9293-85DA0A900247}"/>
                </a:ext>
              </a:extLst>
            </p:cNvPr>
            <p:cNvSpPr/>
            <p:nvPr/>
          </p:nvSpPr>
          <p:spPr>
            <a:xfrm>
              <a:off x="8334795" y="6471899"/>
              <a:ext cx="160512" cy="55998"/>
            </a:xfrm>
            <a:custGeom>
              <a:avLst/>
              <a:gdLst/>
              <a:ahLst/>
              <a:cxnLst/>
              <a:rect l="0" t="0" r="0" b="0"/>
              <a:pathLst>
                <a:path w="160512" h="55998">
                  <a:moveTo>
                    <a:pt x="0" y="55997"/>
                  </a:moveTo>
                  <a:lnTo>
                    <a:pt x="2696" y="52859"/>
                  </a:lnTo>
                  <a:lnTo>
                    <a:pt x="10793" y="34490"/>
                  </a:lnTo>
                  <a:lnTo>
                    <a:pt x="14121" y="13931"/>
                  </a:lnTo>
                  <a:lnTo>
                    <a:pt x="16975" y="9288"/>
                  </a:lnTo>
                  <a:lnTo>
                    <a:pt x="21264" y="6192"/>
                  </a:lnTo>
                  <a:lnTo>
                    <a:pt x="26511" y="4128"/>
                  </a:lnTo>
                  <a:lnTo>
                    <a:pt x="37113" y="3425"/>
                  </a:lnTo>
                  <a:lnTo>
                    <a:pt x="92398" y="5255"/>
                  </a:lnTo>
                  <a:lnTo>
                    <a:pt x="152814" y="1115"/>
                  </a:lnTo>
                  <a:lnTo>
                    <a:pt x="16051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9BEE1FB-7DEE-4737-B125-A3A706F7C9F5}"/>
              </a:ext>
            </a:extLst>
          </p:cNvPr>
          <p:cNvSpPr/>
          <p:nvPr/>
        </p:nvSpPr>
        <p:spPr>
          <a:xfrm>
            <a:off x="5611628" y="6385979"/>
            <a:ext cx="1" cy="16111"/>
          </a:xfrm>
          <a:custGeom>
            <a:avLst/>
            <a:gdLst/>
            <a:ahLst/>
            <a:cxnLst/>
            <a:rect l="0" t="0" r="0" b="0"/>
            <a:pathLst>
              <a:path w="1" h="16111">
                <a:moveTo>
                  <a:pt x="0" y="0"/>
                </a:moveTo>
                <a:lnTo>
                  <a:pt x="0" y="161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4E43F0-05DC-4AC9-8623-9FF7245810C1}"/>
              </a:ext>
            </a:extLst>
          </p:cNvPr>
          <p:cNvGrpSpPr/>
          <p:nvPr/>
        </p:nvGrpSpPr>
        <p:grpSpPr>
          <a:xfrm>
            <a:off x="4596702" y="6112110"/>
            <a:ext cx="499409" cy="343680"/>
            <a:chOff x="4596702" y="6112110"/>
            <a:chExt cx="499409" cy="34368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332D250-C56F-43BE-B3BD-E0199A3ACC30}"/>
                </a:ext>
              </a:extLst>
            </p:cNvPr>
            <p:cNvSpPr/>
            <p:nvPr/>
          </p:nvSpPr>
          <p:spPr>
            <a:xfrm>
              <a:off x="4596702" y="633764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8B5B42-99FE-469F-A64F-1C4F1771F030}"/>
                </a:ext>
              </a:extLst>
            </p:cNvPr>
            <p:cNvSpPr/>
            <p:nvPr/>
          </p:nvSpPr>
          <p:spPr>
            <a:xfrm>
              <a:off x="4693362" y="6278580"/>
              <a:ext cx="26756" cy="177210"/>
            </a:xfrm>
            <a:custGeom>
              <a:avLst/>
              <a:gdLst/>
              <a:ahLst/>
              <a:cxnLst/>
              <a:rect l="0" t="0" r="0" b="0"/>
              <a:pathLst>
                <a:path w="26756" h="177210">
                  <a:moveTo>
                    <a:pt x="0" y="0"/>
                  </a:moveTo>
                  <a:lnTo>
                    <a:pt x="7977" y="13458"/>
                  </a:lnTo>
                  <a:lnTo>
                    <a:pt x="24438" y="75881"/>
                  </a:lnTo>
                  <a:lnTo>
                    <a:pt x="26708" y="137912"/>
                  </a:lnTo>
                  <a:lnTo>
                    <a:pt x="26755" y="145641"/>
                  </a:lnTo>
                  <a:lnTo>
                    <a:pt x="24997" y="151987"/>
                  </a:lnTo>
                  <a:lnTo>
                    <a:pt x="10740" y="1772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A9FEDB0-9D43-4ECE-A2E8-8AED4D4EEE87}"/>
                </a:ext>
              </a:extLst>
            </p:cNvPr>
            <p:cNvSpPr/>
            <p:nvPr/>
          </p:nvSpPr>
          <p:spPr>
            <a:xfrm>
              <a:off x="4682622" y="6112110"/>
              <a:ext cx="5370" cy="1"/>
            </a:xfrm>
            <a:custGeom>
              <a:avLst/>
              <a:gdLst/>
              <a:ahLst/>
              <a:cxnLst/>
              <a:rect l="0" t="0" r="0" b="0"/>
              <a:pathLst>
                <a:path w="5370" h="1">
                  <a:moveTo>
                    <a:pt x="5369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2C84A58-C170-40DB-B005-77A5451C2698}"/>
                </a:ext>
              </a:extLst>
            </p:cNvPr>
            <p:cNvSpPr/>
            <p:nvPr/>
          </p:nvSpPr>
          <p:spPr>
            <a:xfrm>
              <a:off x="4929641" y="6233939"/>
              <a:ext cx="166470" cy="146671"/>
            </a:xfrm>
            <a:custGeom>
              <a:avLst/>
              <a:gdLst/>
              <a:ahLst/>
              <a:cxnLst/>
              <a:rect l="0" t="0" r="0" b="0"/>
              <a:pathLst>
                <a:path w="166470" h="146671">
                  <a:moveTo>
                    <a:pt x="0" y="44641"/>
                  </a:moveTo>
                  <a:lnTo>
                    <a:pt x="12470" y="86568"/>
                  </a:lnTo>
                  <a:lnTo>
                    <a:pt x="17475" y="99074"/>
                  </a:lnTo>
                  <a:lnTo>
                    <a:pt x="19697" y="121695"/>
                  </a:lnTo>
                  <a:lnTo>
                    <a:pt x="18102" y="134377"/>
                  </a:lnTo>
                  <a:lnTo>
                    <a:pt x="16841" y="136087"/>
                  </a:lnTo>
                  <a:lnTo>
                    <a:pt x="15404" y="134842"/>
                  </a:lnTo>
                  <a:lnTo>
                    <a:pt x="13849" y="131624"/>
                  </a:lnTo>
                  <a:lnTo>
                    <a:pt x="11013" y="85533"/>
                  </a:lnTo>
                  <a:lnTo>
                    <a:pt x="13671" y="63320"/>
                  </a:lnTo>
                  <a:lnTo>
                    <a:pt x="18208" y="52744"/>
                  </a:lnTo>
                  <a:lnTo>
                    <a:pt x="46797" y="9109"/>
                  </a:lnTo>
                  <a:lnTo>
                    <a:pt x="60206" y="1031"/>
                  </a:lnTo>
                  <a:lnTo>
                    <a:pt x="73497" y="0"/>
                  </a:lnTo>
                  <a:lnTo>
                    <a:pt x="88752" y="2724"/>
                  </a:lnTo>
                  <a:lnTo>
                    <a:pt x="110161" y="14321"/>
                  </a:lnTo>
                  <a:lnTo>
                    <a:pt x="127510" y="29690"/>
                  </a:lnTo>
                  <a:lnTo>
                    <a:pt x="148153" y="62929"/>
                  </a:lnTo>
                  <a:lnTo>
                    <a:pt x="157923" y="95544"/>
                  </a:lnTo>
                  <a:lnTo>
                    <a:pt x="166469" y="1466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39960E0-F563-4555-AEDC-9F6B00FB02A4}"/>
              </a:ext>
            </a:extLst>
          </p:cNvPr>
          <p:cNvSpPr/>
          <p:nvPr/>
        </p:nvSpPr>
        <p:spPr>
          <a:xfrm>
            <a:off x="7337102" y="8194856"/>
            <a:ext cx="96592" cy="127732"/>
          </a:xfrm>
          <a:custGeom>
            <a:avLst/>
            <a:gdLst/>
            <a:ahLst/>
            <a:cxnLst/>
            <a:rect l="0" t="0" r="0" b="0"/>
            <a:pathLst>
              <a:path w="96592" h="127732">
                <a:moveTo>
                  <a:pt x="0" y="0"/>
                </a:moveTo>
                <a:lnTo>
                  <a:pt x="34416" y="1014"/>
                </a:lnTo>
                <a:lnTo>
                  <a:pt x="65630" y="16578"/>
                </a:lnTo>
                <a:lnTo>
                  <a:pt x="79367" y="31293"/>
                </a:lnTo>
                <a:lnTo>
                  <a:pt x="95512" y="61441"/>
                </a:lnTo>
                <a:lnTo>
                  <a:pt x="96591" y="74126"/>
                </a:lnTo>
                <a:lnTo>
                  <a:pt x="87570" y="115539"/>
                </a:lnTo>
                <a:lnTo>
                  <a:pt x="84660" y="119795"/>
                </a:lnTo>
                <a:lnTo>
                  <a:pt x="76652" y="126115"/>
                </a:lnTo>
                <a:lnTo>
                  <a:pt x="65537" y="127731"/>
                </a:lnTo>
                <a:lnTo>
                  <a:pt x="59230" y="127326"/>
                </a:lnTo>
                <a:lnTo>
                  <a:pt x="55027" y="125863"/>
                </a:lnTo>
                <a:lnTo>
                  <a:pt x="52224" y="123694"/>
                </a:lnTo>
                <a:lnTo>
                  <a:pt x="46619" y="1157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DB10B3F-676B-49EE-8236-0D6D8973394B}"/>
              </a:ext>
            </a:extLst>
          </p:cNvPr>
          <p:cNvSpPr/>
          <p:nvPr/>
        </p:nvSpPr>
        <p:spPr>
          <a:xfrm>
            <a:off x="7149316" y="8213855"/>
            <a:ext cx="116266" cy="198808"/>
          </a:xfrm>
          <a:custGeom>
            <a:avLst/>
            <a:gdLst/>
            <a:ahLst/>
            <a:cxnLst/>
            <a:rect l="0" t="0" r="0" b="0"/>
            <a:pathLst>
              <a:path w="116266" h="198808">
                <a:moveTo>
                  <a:pt x="396" y="0"/>
                </a:moveTo>
                <a:lnTo>
                  <a:pt x="0" y="17457"/>
                </a:lnTo>
                <a:lnTo>
                  <a:pt x="11610" y="65803"/>
                </a:lnTo>
                <a:lnTo>
                  <a:pt x="31532" y="108176"/>
                </a:lnTo>
                <a:lnTo>
                  <a:pt x="77165" y="163638"/>
                </a:lnTo>
                <a:lnTo>
                  <a:pt x="116265" y="1988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09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73E5192BAC024CB4BC4F8A054FEC04" ma:contentTypeVersion="33" ma:contentTypeDescription="Create a new document." ma:contentTypeScope="" ma:versionID="b937ba529a2605993487a76e98c82a77">
  <xsd:schema xmlns:xsd="http://www.w3.org/2001/XMLSchema" xmlns:xs="http://www.w3.org/2001/XMLSchema" xmlns:p="http://schemas.microsoft.com/office/2006/metadata/properties" xmlns:ns3="aa8d1ed6-72ca-444c-a5a1-c0e7a238df9d" xmlns:ns4="4f9c2c3a-ef2c-4c8f-b1c5-2190b3f7498e" targetNamespace="http://schemas.microsoft.com/office/2006/metadata/properties" ma:root="true" ma:fieldsID="5bbac81948984b22a5eccc028d88bc59" ns3:_="" ns4:_="">
    <xsd:import namespace="aa8d1ed6-72ca-444c-a5a1-c0e7a238df9d"/>
    <xsd:import namespace="4f9c2c3a-ef2c-4c8f-b1c5-2190b3f749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d1ed6-72ca-444c-a5a1-c0e7a238d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2c3a-ef2c-4c8f-b1c5-2190b3f749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a8d1ed6-72ca-444c-a5a1-c0e7a238df9d" xsi:nil="true"/>
    <Owner xmlns="aa8d1ed6-72ca-444c-a5a1-c0e7a238df9d">
      <UserInfo>
        <DisplayName/>
        <AccountId xsi:nil="true"/>
        <AccountType/>
      </UserInfo>
    </Owner>
    <Distribution_Groups xmlns="aa8d1ed6-72ca-444c-a5a1-c0e7a238df9d" xsi:nil="true"/>
    <AppVersion xmlns="aa8d1ed6-72ca-444c-a5a1-c0e7a238df9d" xsi:nil="true"/>
    <IsNotebookLocked xmlns="aa8d1ed6-72ca-444c-a5a1-c0e7a238df9d" xsi:nil="true"/>
    <DefaultSectionNames xmlns="aa8d1ed6-72ca-444c-a5a1-c0e7a238df9d" xsi:nil="true"/>
    <Templates xmlns="aa8d1ed6-72ca-444c-a5a1-c0e7a238df9d" xsi:nil="true"/>
    <NotebookType xmlns="aa8d1ed6-72ca-444c-a5a1-c0e7a238df9d" xsi:nil="true"/>
    <Students xmlns="aa8d1ed6-72ca-444c-a5a1-c0e7a238df9d">
      <UserInfo>
        <DisplayName/>
        <AccountId xsi:nil="true"/>
        <AccountType/>
      </UserInfo>
    </Students>
    <LMS_Mappings xmlns="aa8d1ed6-72ca-444c-a5a1-c0e7a238df9d" xsi:nil="true"/>
    <Student_Groups xmlns="aa8d1ed6-72ca-444c-a5a1-c0e7a238df9d">
      <UserInfo>
        <DisplayName/>
        <AccountId xsi:nil="true"/>
        <AccountType/>
      </UserInfo>
    </Student_Groups>
    <TeamsChannelId xmlns="aa8d1ed6-72ca-444c-a5a1-c0e7a238df9d" xsi:nil="true"/>
    <Self_Registration_Enabled xmlns="aa8d1ed6-72ca-444c-a5a1-c0e7a238df9d" xsi:nil="true"/>
    <Has_Teacher_Only_SectionGroup xmlns="aa8d1ed6-72ca-444c-a5a1-c0e7a238df9d" xsi:nil="true"/>
    <CultureName xmlns="aa8d1ed6-72ca-444c-a5a1-c0e7a238df9d" xsi:nil="true"/>
    <Invited_Teachers xmlns="aa8d1ed6-72ca-444c-a5a1-c0e7a238df9d" xsi:nil="true"/>
    <Invited_Students xmlns="aa8d1ed6-72ca-444c-a5a1-c0e7a238df9d" xsi:nil="true"/>
    <Is_Collaboration_Space_Locked xmlns="aa8d1ed6-72ca-444c-a5a1-c0e7a238df9d" xsi:nil="true"/>
    <FolderType xmlns="aa8d1ed6-72ca-444c-a5a1-c0e7a238df9d" xsi:nil="true"/>
    <Teachers xmlns="aa8d1ed6-72ca-444c-a5a1-c0e7a238df9d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B448C3C4-678C-4CA0-85D1-8DCDFF5AA3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8d1ed6-72ca-444c-a5a1-c0e7a238df9d"/>
    <ds:schemaRef ds:uri="4f9c2c3a-ef2c-4c8f-b1c5-2190b3f749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99A227-2A73-40E3-BA70-3B24FB2057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ADEC1B-30C5-4070-965A-B49B280CF878}">
  <ds:schemaRefs>
    <ds:schemaRef ds:uri="http://purl.org/dc/elements/1.1/"/>
    <ds:schemaRef ds:uri="http://schemas.openxmlformats.org/package/2006/metadata/core-properties"/>
    <ds:schemaRef ds:uri="http://purl.org/dc/terms/"/>
    <ds:schemaRef ds:uri="aa8d1ed6-72ca-444c-a5a1-c0e7a238df9d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4f9c2c3a-ef2c-4c8f-b1c5-2190b3f7498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Custom</PresentationFormat>
  <Paragraphs>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5" baseType="lpstr">
      <vt:lpstr>Arial - 0</vt:lpstr>
      <vt:lpstr>Baskerville Old Face - 36</vt:lpstr>
      <vt:lpstr>Baskerville Old Face - 28</vt:lpstr>
      <vt:lpstr>Century Gothic,MS Gothic - 26</vt:lpstr>
      <vt:lpstr>Harlow Solid Italic - 22</vt:lpstr>
      <vt:lpstr>Arial</vt:lpstr>
      <vt:lpstr>Arial - 36</vt:lpstr>
      <vt:lpstr>Cambria - 28</vt:lpstr>
      <vt:lpstr>Calibri Light</vt:lpstr>
      <vt:lpstr>Arial - 21</vt:lpstr>
      <vt:lpstr>Arial - 16</vt:lpstr>
      <vt:lpstr>Century Gothic - 26</vt:lpstr>
      <vt:lpstr>Century Gothic - 20</vt:lpstr>
      <vt:lpstr>Arial - 27</vt:lpstr>
      <vt:lpstr>Arial - 30</vt:lpstr>
      <vt:lpstr>Arial - 20</vt:lpstr>
      <vt:lpstr>Century Gothic - 44</vt:lpstr>
      <vt:lpstr>Algerian - 18</vt:lpstr>
      <vt:lpstr>Bauhaus 93 - 18</vt:lpstr>
      <vt:lpstr>Arial - 18</vt:lpstr>
      <vt:lpstr>Calibri</vt:lpstr>
      <vt:lpstr>Bauhaus 93 - 36</vt:lpstr>
      <vt:lpstr>Berlin Sans FB - 24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Deance Boseman</dc:creator>
  <cp:lastModifiedBy>Deance Boseman</cp:lastModifiedBy>
  <cp:revision>1</cp:revision>
  <dcterms:created xsi:type="dcterms:W3CDTF">2020-01-28T22:00:17Z</dcterms:created>
  <dcterms:modified xsi:type="dcterms:W3CDTF">2020-01-28T22:00:19Z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0x0101003D73E5192BAC024CB4BC4F8A054FEC04</vt:lpwstr>
  </property>
</Properties>
</file>