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160000" cy="126492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0EB6-2F77-4360-81F0-ED7FC8122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070136"/>
            <a:ext cx="7620000" cy="4403796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6BB43-7D5F-4B6E-9822-13C74B18E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6643759"/>
            <a:ext cx="7620000" cy="305396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187F-F75F-4120-8BCA-730AB3B3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40F-F9F1-4F89-9D9A-AE144D59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7709-209D-49AA-9935-8BFFF1F4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4405-BC18-4F07-AD0F-299A6CB4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FA526-5614-4FCD-B124-C08C99DF7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1842-CD38-4657-A148-BAD7FDC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8183B-359D-4AF8-9643-208D963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636B9-BFD5-4C0C-9867-13AF15C4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F75E6-E26E-442C-B2BF-7A91A1B04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673453"/>
            <a:ext cx="2190750" cy="10719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F99E3-F158-4F05-B01E-07723F3FC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673453"/>
            <a:ext cx="6445250" cy="10719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C0056-9340-4C51-9F6A-E3969C2B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E85C-D35E-458F-B651-672079EF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0A30-CD6C-44FD-8831-AF719901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CAD2-D090-4321-917B-1608F8D0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1065-9C8F-49C1-AC6C-F3826674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4AD9D-25AE-439B-80FD-1ED388B4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1246-392F-4DEF-9AD1-26254142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563C9-60D7-49D6-8EDE-AEF76EF4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9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B946-846D-4E8F-A5CF-238AAB8B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153519"/>
            <a:ext cx="8763000" cy="526171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7778F-92A0-42C9-BA87-23AA565E2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8465012"/>
            <a:ext cx="8763000" cy="27670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7167-64C2-4B91-B1C7-635E1B93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426B-858C-4E57-9368-F069FD89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0E83-9BBB-49BF-994C-D1179909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B303-0457-4EEC-8991-DA6A7F4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2E66-4AEC-4D59-9F02-86E3B99B2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367264"/>
            <a:ext cx="4318000" cy="802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97132-5175-4BA8-BDA1-B0CA2E2A3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367264"/>
            <a:ext cx="4318000" cy="802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F0BA7-BF3C-4CD6-997C-61E9760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6A1FF-E306-48A9-A77F-D81CB80D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15EA2-55FC-4ED7-BD7E-F0CDC74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6175-0A41-47A6-94B5-1517A004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673456"/>
            <a:ext cx="8763000" cy="2444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1861E-59C4-41F0-9D3A-4A2513DBB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100812"/>
            <a:ext cx="4298156" cy="151966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E3169-7DF0-4D63-BF60-5E8D8D98B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4620472"/>
            <a:ext cx="4298156" cy="6796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78FC7-0E1D-4126-AE32-B8FFBB3F4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100812"/>
            <a:ext cx="4319323" cy="151966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F2FBC-A180-43C3-A0E3-DBE31A03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4620472"/>
            <a:ext cx="4319323" cy="6796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740DF-9971-492A-86EA-2023157A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EF475-BE80-499A-88CA-59267A12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458F3-22C7-498B-BB28-0600D0FF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75C9-86B7-450F-ACF9-1C338B25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D82A9-6BF8-48E9-A7F3-498B9828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7CCDD-B9EB-4A12-85B9-226EE28D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C9F84-5C0B-461B-9229-5192497C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8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CA03D-4A31-4B85-B430-D8B5767B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3C7BF-4E97-47B6-BB4B-70FA4BA6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C9ABD-EE3D-4817-824B-34F63D03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D1B0-47E6-4787-8020-DC1C472A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843280"/>
            <a:ext cx="3276864" cy="295148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B544-0FEE-4ABA-AE95-0DE66384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821253"/>
            <a:ext cx="5143500" cy="898913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AA441-C139-48FD-8E1B-CBD24CDAD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794760"/>
            <a:ext cx="3276864" cy="703026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F6FA5-83D9-4C69-8366-ABEAF96C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7A548-DF63-4250-BD8F-F3A63CBB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BDCD5-E51C-45EC-9A3E-3289E147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5CE2-C956-4DE2-95FB-A9F35E57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843280"/>
            <a:ext cx="3276864" cy="295148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22EDC-7FA3-4B95-BC2A-666500F7B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821253"/>
            <a:ext cx="5143500" cy="898913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6BD27-B0A5-4009-BEEE-5DA98F425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794760"/>
            <a:ext cx="3276864" cy="703026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4B97E-50F2-4058-B639-306E6BED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8A038-2C45-4978-8B81-9F20F73D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CE542-4203-408A-91A3-D2F00A6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68CD0-BE45-45D8-88B4-55071723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673456"/>
            <a:ext cx="8763000" cy="2444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D1423-D5B1-4BA3-BD13-91A05E2D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367264"/>
            <a:ext cx="8763000" cy="802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49FB8-0263-4144-A45F-1F3F82FC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1723937"/>
            <a:ext cx="2286000" cy="67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CA75-7CB2-4BEC-815E-4EDCEBB6B2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CC1A-D859-4A15-8710-4FCBC38F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1723937"/>
            <a:ext cx="3429000" cy="67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5929-6C53-490A-BC8B-4B9910AC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1723937"/>
            <a:ext cx="2286000" cy="67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934D-82EF-4004-9C6D-5E1DB36A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3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EEA42-1233-470F-83D1-019B13A2BC92}"/>
              </a:ext>
            </a:extLst>
          </p:cNvPr>
          <p:cNvSpPr txBox="1"/>
          <p:nvPr/>
        </p:nvSpPr>
        <p:spPr>
          <a:xfrm>
            <a:off x="25400" y="0"/>
            <a:ext cx="9880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Britannic Bold - 36"/>
              </a:rPr>
              <a:t>Lesson 5a:  Weighted averages for sports</a:t>
            </a:r>
          </a:p>
          <a:p>
            <a:endParaRPr lang="en-US">
              <a:solidFill>
                <a:srgbClr val="000000"/>
              </a:solidFill>
              <a:latin typeface="Britannic Bold - 36"/>
            </a:endParaRPr>
          </a:p>
          <a:p>
            <a:pPr algn="ctr"/>
            <a:r>
              <a:rPr lang="en-US">
                <a:solidFill>
                  <a:srgbClr val="000000"/>
                </a:solidFill>
                <a:latin typeface="Britannic Bold - 36"/>
              </a:rPr>
              <a:t>EQ</a:t>
            </a:r>
            <a:r>
              <a:rPr lang="en-US">
                <a:solidFill>
                  <a:srgbClr val="000000"/>
                </a:solidFill>
                <a:latin typeface="Broadway - 36"/>
              </a:rPr>
              <a:t>: How is the worth of an athlete determined?</a:t>
            </a:r>
          </a:p>
        </p:txBody>
      </p:sp>
    </p:spTree>
    <p:extLst>
      <p:ext uri="{BB962C8B-B14F-4D97-AF65-F5344CB8AC3E}">
        <p14:creationId xmlns:p14="http://schemas.microsoft.com/office/powerpoint/2010/main" val="261739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78E7-AACC-4F1D-8045-F8B5C02716FF}"/>
              </a:ext>
            </a:extLst>
          </p:cNvPr>
          <p:cNvSpPr txBox="1"/>
          <p:nvPr/>
        </p:nvSpPr>
        <p:spPr>
          <a:xfrm>
            <a:off x="711200" y="0"/>
            <a:ext cx="91948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Berlin Sans FB - 24"/>
              </a:rPr>
              <a:t>Complete this in your notebook:</a:t>
            </a:r>
          </a:p>
          <a:p>
            <a:pPr algn="ctr"/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Aaron Rodgers had the following stats: 40 touchdowns, 401 completed passes, 4,428 yards, 17 interceptions, and 610 attempts.  What is his quarterback rating?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   QR =  </a:t>
            </a:r>
            <a:r>
              <a:rPr lang="en-US" sz="1200" u="sng">
                <a:solidFill>
                  <a:srgbClr val="000000"/>
                </a:solidFill>
                <a:latin typeface="Berlin Sans FB - 24"/>
              </a:rPr>
              <a:t>25 + 10(65.73) + 40(6.55) - 50(2.78) + 50(7.25)</a:t>
            </a:r>
            <a:r>
              <a:rPr lang="en-US" sz="1200">
                <a:solidFill>
                  <a:srgbClr val="000000"/>
                </a:solidFill>
                <a:latin typeface="Berlin Sans FB - 24"/>
              </a:rPr>
              <a:t>  =    97.31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                                                12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FDD8EF5-3736-49AA-BB6A-F636417B6922}"/>
              </a:ext>
            </a:extLst>
          </p:cNvPr>
          <p:cNvSpPr/>
          <p:nvPr/>
        </p:nvSpPr>
        <p:spPr>
          <a:xfrm>
            <a:off x="851614" y="3451685"/>
            <a:ext cx="7016544" cy="713176"/>
          </a:xfrm>
          <a:custGeom>
            <a:avLst/>
            <a:gdLst/>
            <a:ahLst/>
            <a:cxnLst/>
            <a:rect l="0" t="0" r="0" b="0"/>
            <a:pathLst>
              <a:path w="7016544" h="713176">
                <a:moveTo>
                  <a:pt x="0" y="0"/>
                </a:moveTo>
                <a:lnTo>
                  <a:pt x="7016543" y="0"/>
                </a:lnTo>
                <a:lnTo>
                  <a:pt x="7016543" y="713175"/>
                </a:lnTo>
                <a:lnTo>
                  <a:pt x="0" y="713175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1550D2-D3F6-4198-8021-6E65A563F5EF}"/>
              </a:ext>
            </a:extLst>
          </p:cNvPr>
          <p:cNvSpPr txBox="1"/>
          <p:nvPr/>
        </p:nvSpPr>
        <p:spPr>
          <a:xfrm>
            <a:off x="0" y="1498600"/>
            <a:ext cx="249173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Tom Brady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Ben Roethlisberger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Drew Brees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Dak Prescott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897A8-ADD8-460F-A0AA-D1640968621E}"/>
              </a:ext>
            </a:extLst>
          </p:cNvPr>
          <p:cNvSpPr txBox="1"/>
          <p:nvPr/>
        </p:nvSpPr>
        <p:spPr>
          <a:xfrm>
            <a:off x="2489200" y="546100"/>
            <a:ext cx="15621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latin typeface="Berlin Sans FB - 22"/>
              </a:rPr>
              <a:t>Completed Passes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901D00-FCED-4D2A-82E5-7DF288F3BC7F}"/>
              </a:ext>
            </a:extLst>
          </p:cNvPr>
          <p:cNvCxnSpPr/>
          <p:nvPr/>
        </p:nvCxnSpPr>
        <p:spPr>
          <a:xfrm>
            <a:off x="-112014" y="1263777"/>
            <a:ext cx="1008875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53577D-8C06-4877-ABCB-7636D4EF8CFD}"/>
              </a:ext>
            </a:extLst>
          </p:cNvPr>
          <p:cNvCxnSpPr/>
          <p:nvPr/>
        </p:nvCxnSpPr>
        <p:spPr>
          <a:xfrm>
            <a:off x="2432431" y="1295273"/>
            <a:ext cx="0" cy="325323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53D358-FBA7-44AB-9269-D32DE0EB0DCE}"/>
              </a:ext>
            </a:extLst>
          </p:cNvPr>
          <p:cNvCxnSpPr/>
          <p:nvPr/>
        </p:nvCxnSpPr>
        <p:spPr>
          <a:xfrm>
            <a:off x="3665728" y="1280287"/>
            <a:ext cx="0" cy="345059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84855D-7F8C-4A62-AA84-517BA93B6944}"/>
              </a:ext>
            </a:extLst>
          </p:cNvPr>
          <p:cNvCxnSpPr/>
          <p:nvPr/>
        </p:nvCxnSpPr>
        <p:spPr>
          <a:xfrm>
            <a:off x="4902708" y="1296670"/>
            <a:ext cx="0" cy="360984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53565D-2980-4042-8168-6842AA00B7A0}"/>
              </a:ext>
            </a:extLst>
          </p:cNvPr>
          <p:cNvCxnSpPr/>
          <p:nvPr/>
        </p:nvCxnSpPr>
        <p:spPr>
          <a:xfrm>
            <a:off x="6160135" y="1303909"/>
            <a:ext cx="0" cy="351104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D52051-A97A-479C-A353-1E594169B8CF}"/>
              </a:ext>
            </a:extLst>
          </p:cNvPr>
          <p:cNvCxnSpPr/>
          <p:nvPr/>
        </p:nvCxnSpPr>
        <p:spPr>
          <a:xfrm>
            <a:off x="7641082" y="1298448"/>
            <a:ext cx="0" cy="362623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E4BD7F-3006-4D80-905D-59B34EF0D009}"/>
              </a:ext>
            </a:extLst>
          </p:cNvPr>
          <p:cNvCxnSpPr/>
          <p:nvPr/>
        </p:nvCxnSpPr>
        <p:spPr>
          <a:xfrm>
            <a:off x="8751443" y="1300226"/>
            <a:ext cx="0" cy="345059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861DEB-BF08-46DF-9FD1-CE3CA57F393C}"/>
              </a:ext>
            </a:extLst>
          </p:cNvPr>
          <p:cNvSpPr txBox="1"/>
          <p:nvPr/>
        </p:nvSpPr>
        <p:spPr>
          <a:xfrm>
            <a:off x="3733800" y="914400"/>
            <a:ext cx="1306016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Attempts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FF831-E7F7-478D-9640-E3482631EC0A}"/>
              </a:ext>
            </a:extLst>
          </p:cNvPr>
          <p:cNvSpPr txBox="1"/>
          <p:nvPr/>
        </p:nvSpPr>
        <p:spPr>
          <a:xfrm>
            <a:off x="5207000" y="914400"/>
            <a:ext cx="77663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Inter.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92958-7070-465C-B6C1-8DB7B7A1E033}"/>
              </a:ext>
            </a:extLst>
          </p:cNvPr>
          <p:cNvSpPr txBox="1"/>
          <p:nvPr/>
        </p:nvSpPr>
        <p:spPr>
          <a:xfrm>
            <a:off x="6667500" y="889000"/>
            <a:ext cx="490736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TD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48854-7938-4D8E-895B-F72B826FC149}"/>
              </a:ext>
            </a:extLst>
          </p:cNvPr>
          <p:cNvSpPr txBox="1"/>
          <p:nvPr/>
        </p:nvSpPr>
        <p:spPr>
          <a:xfrm>
            <a:off x="7721600" y="584200"/>
            <a:ext cx="1044525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Yards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Gained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B9E47-7A4D-4261-8F5A-F7A27FCCB709}"/>
              </a:ext>
            </a:extLst>
          </p:cNvPr>
          <p:cNvSpPr txBox="1"/>
          <p:nvPr/>
        </p:nvSpPr>
        <p:spPr>
          <a:xfrm>
            <a:off x="9194800" y="863600"/>
            <a:ext cx="52913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QR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826122-CB74-4510-BA48-324089F3551A}"/>
              </a:ext>
            </a:extLst>
          </p:cNvPr>
          <p:cNvSpPr txBox="1"/>
          <p:nvPr/>
        </p:nvSpPr>
        <p:spPr>
          <a:xfrm>
            <a:off x="2654300" y="1625600"/>
            <a:ext cx="609054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385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360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386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308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E080C-E38D-49C2-B0FF-5F89E4EBA7B7}"/>
              </a:ext>
            </a:extLst>
          </p:cNvPr>
          <p:cNvSpPr txBox="1"/>
          <p:nvPr/>
        </p:nvSpPr>
        <p:spPr>
          <a:xfrm>
            <a:off x="3911600" y="1600200"/>
            <a:ext cx="617835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581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561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536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490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6AA41-F318-4519-B1FC-780243045005}"/>
              </a:ext>
            </a:extLst>
          </p:cNvPr>
          <p:cNvSpPr txBox="1"/>
          <p:nvPr/>
        </p:nvSpPr>
        <p:spPr>
          <a:xfrm>
            <a:off x="6591300" y="1612900"/>
            <a:ext cx="422573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32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28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23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3B0F2-32B4-4D50-A996-DBB128DE53C5}"/>
              </a:ext>
            </a:extLst>
          </p:cNvPr>
          <p:cNvSpPr txBox="1"/>
          <p:nvPr/>
        </p:nvSpPr>
        <p:spPr>
          <a:xfrm>
            <a:off x="5295900" y="1651000"/>
            <a:ext cx="364679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8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14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8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9CDCCC-9B83-4C1C-8378-5A47BBA9EC75}"/>
              </a:ext>
            </a:extLst>
          </p:cNvPr>
          <p:cNvSpPr txBox="1"/>
          <p:nvPr/>
        </p:nvSpPr>
        <p:spPr>
          <a:xfrm>
            <a:off x="7886700" y="1574800"/>
            <a:ext cx="813098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286.1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283.4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270.9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207.8</a:t>
            </a:r>
          </a:p>
        </p:txBody>
      </p:sp>
    </p:spTree>
    <p:extLst>
      <p:ext uri="{BB962C8B-B14F-4D97-AF65-F5344CB8AC3E}">
        <p14:creationId xmlns:p14="http://schemas.microsoft.com/office/powerpoint/2010/main" val="72430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99190-A595-4B9C-87F4-973142910D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2235200"/>
            <a:ext cx="3905123" cy="4806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9DD6A2-971E-4523-B475-986F6CD9EA8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76200"/>
            <a:ext cx="2964307" cy="8390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090A0-E437-4168-9D67-1DC0599608BB}"/>
              </a:ext>
            </a:extLst>
          </p:cNvPr>
          <p:cNvSpPr txBox="1"/>
          <p:nvPr/>
        </p:nvSpPr>
        <p:spPr>
          <a:xfrm>
            <a:off x="1282700" y="482600"/>
            <a:ext cx="69215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b="1">
                <a:solidFill>
                  <a:srgbClr val="282828"/>
                </a:solidFill>
                <a:latin typeface="Colonna MT - 28"/>
              </a:rPr>
              <a:t>Calculate QR</a:t>
            </a:r>
          </a:p>
          <a:p>
            <a:pPr algn="ctr"/>
            <a:r>
              <a:rPr lang="en-US" sz="1400" b="1">
                <a:solidFill>
                  <a:srgbClr val="282828"/>
                </a:solidFill>
                <a:latin typeface="Colonna MT - 28"/>
              </a:rPr>
              <a:t>Left (W) - Brady                   Right (d) - Wentz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8AEEE-D8E8-4BB1-B411-269D9B93ED4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2413000"/>
            <a:ext cx="2285873" cy="46290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429F2-10BA-45FE-8097-3ACF2DD78B4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2349500"/>
            <a:ext cx="3801618" cy="4599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8131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3B57D9-E778-42B3-AA4E-3809E28315BB}"/>
              </a:ext>
            </a:extLst>
          </p:cNvPr>
          <p:cNvSpPr txBox="1"/>
          <p:nvPr/>
        </p:nvSpPr>
        <p:spPr>
          <a:xfrm>
            <a:off x="469900" y="5461000"/>
            <a:ext cx="9880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Britannic Bold - 36"/>
              </a:rPr>
              <a:t>Lesson 5b:  Weighted averages for sports</a:t>
            </a:r>
          </a:p>
          <a:p>
            <a:endParaRPr lang="en-US">
              <a:solidFill>
                <a:srgbClr val="000000"/>
              </a:solidFill>
              <a:latin typeface="Britannic Bold - 36"/>
            </a:endParaRPr>
          </a:p>
          <a:p>
            <a:pPr algn="ctr"/>
            <a:r>
              <a:rPr lang="en-US">
                <a:solidFill>
                  <a:srgbClr val="000000"/>
                </a:solidFill>
                <a:latin typeface="Britannic Bold - 36"/>
              </a:rPr>
              <a:t>EQ</a:t>
            </a:r>
            <a:r>
              <a:rPr lang="en-US">
                <a:solidFill>
                  <a:srgbClr val="000000"/>
                </a:solidFill>
                <a:latin typeface="Broadway - 36"/>
              </a:rPr>
              <a:t>: How is the worth of an athlete  ​determined?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6A2F7-FBD8-444C-93AC-1D7ACFC64971}"/>
              </a:ext>
            </a:extLst>
          </p:cNvPr>
          <p:cNvSpPr txBox="1"/>
          <p:nvPr/>
        </p:nvSpPr>
        <p:spPr>
          <a:xfrm>
            <a:off x="152400" y="355600"/>
            <a:ext cx="987552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Britannic Bold - 36"/>
              </a:rPr>
              <a:t>9:00 appt - sit on opposite side of room from yesterday</a:t>
            </a:r>
          </a:p>
        </p:txBody>
      </p:sp>
    </p:spTree>
    <p:extLst>
      <p:ext uri="{BB962C8B-B14F-4D97-AF65-F5344CB8AC3E}">
        <p14:creationId xmlns:p14="http://schemas.microsoft.com/office/powerpoint/2010/main" val="299849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CA91C-7E2F-4E20-9546-23A6E182F6D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9" y="1221359"/>
            <a:ext cx="8686800" cy="543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673A47-1C21-4D79-8A25-DFBD70ED1ACF}"/>
              </a:ext>
            </a:extLst>
          </p:cNvPr>
          <p:cNvSpPr txBox="1"/>
          <p:nvPr/>
        </p:nvSpPr>
        <p:spPr>
          <a:xfrm>
            <a:off x="596900" y="203200"/>
            <a:ext cx="9472422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700" b="1">
                <a:solidFill>
                  <a:srgbClr val="000000"/>
                </a:solidFill>
                <a:latin typeface="Book Antiqua - 34"/>
              </a:rPr>
              <a:t>Which player would you rather have on your  ​team?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A9E43F-0656-468C-9BCD-50A7DDB58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36080"/>
              </p:ext>
            </p:extLst>
          </p:nvPr>
        </p:nvGraphicFramePr>
        <p:xfrm>
          <a:off x="533399" y="5562600"/>
          <a:ext cx="7696200" cy="110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411994407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54282388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4001776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8391062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194357196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189492148"/>
                    </a:ext>
                  </a:extLst>
                </a:gridCol>
              </a:tblGrid>
              <a:tr h="551688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Andruw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83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593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10016"/>
                  </a:ext>
                </a:extLst>
              </a:tr>
              <a:tr h="551688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Chipper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80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488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5408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F9D26A-39B2-4E02-BFAF-51A9E3EA5C6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832600"/>
            <a:ext cx="5317490" cy="2371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0025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ADDDF-5BD0-44DC-88D4-C356729EDD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9" y="472059"/>
            <a:ext cx="8686800" cy="543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A188CA-327E-4C2F-B2CE-D29063BA5111}"/>
              </a:ext>
            </a:extLst>
          </p:cNvPr>
          <p:cNvSpPr txBox="1"/>
          <p:nvPr/>
        </p:nvSpPr>
        <p:spPr>
          <a:xfrm>
            <a:off x="596900" y="203200"/>
            <a:ext cx="9472422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700" b="1">
                <a:solidFill>
                  <a:srgbClr val="000000"/>
                </a:solidFill>
                <a:latin typeface="Book Antiqua - 34"/>
              </a:rPr>
              <a:t>Which player would you rather have on your  ​team?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3269DF-3687-4F25-8D52-E8FAD79D2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68194"/>
              </p:ext>
            </p:extLst>
          </p:nvPr>
        </p:nvGraphicFramePr>
        <p:xfrm>
          <a:off x="533399" y="5562600"/>
          <a:ext cx="7696200" cy="110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471751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817700687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26379245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619380726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91541547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742111892"/>
                    </a:ext>
                  </a:extLst>
                </a:gridCol>
              </a:tblGrid>
              <a:tr h="551688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Andruw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83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593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34817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13407"/>
                  </a:ext>
                </a:extLst>
              </a:tr>
              <a:tr h="551688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Chipper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80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488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FCFCC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72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4024AE-7EFD-497E-B498-A34211D49324}"/>
              </a:ext>
            </a:extLst>
          </p:cNvPr>
          <p:cNvSpPr txBox="1"/>
          <p:nvPr/>
        </p:nvSpPr>
        <p:spPr>
          <a:xfrm>
            <a:off x="127000" y="8788400"/>
            <a:ext cx="20582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Andruw: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B8D20F-6512-4021-A7E3-6138CE179F01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48500"/>
            <a:ext cx="7327900" cy="3162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999E14-71FE-4F47-9920-47ECF8C9BEE1}"/>
              </a:ext>
            </a:extLst>
          </p:cNvPr>
          <p:cNvSpPr txBox="1"/>
          <p:nvPr/>
        </p:nvSpPr>
        <p:spPr>
          <a:xfrm>
            <a:off x="241300" y="7683500"/>
            <a:ext cx="1261821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 - 17"/>
              </a:rPr>
              <a:t>Total Hits 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9577B7-F41A-40EF-AA08-98C7956DF8E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9150350"/>
            <a:ext cx="6007100" cy="91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5B8CFC-2BF3-4FF8-B6D5-0A35E247B697}"/>
              </a:ext>
            </a:extLst>
          </p:cNvPr>
          <p:cNvSpPr txBox="1"/>
          <p:nvPr/>
        </p:nvSpPr>
        <p:spPr>
          <a:xfrm>
            <a:off x="241300" y="8369300"/>
            <a:ext cx="1714932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 - 17"/>
              </a:rPr>
              <a:t>Batting Avg.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B1C1B-D088-44B9-91FE-9D256C9AE7D4}"/>
              </a:ext>
            </a:extLst>
          </p:cNvPr>
          <p:cNvSpPr txBox="1"/>
          <p:nvPr/>
        </p:nvSpPr>
        <p:spPr>
          <a:xfrm>
            <a:off x="190500" y="9499600"/>
            <a:ext cx="1813357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 - 17"/>
              </a:rPr>
              <a:t>Slugging Avg. =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84F8C1-041D-4511-A3F9-5FCA551B5EC3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451600"/>
            <a:ext cx="5041900" cy="2743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E63972C-C4C7-480E-927B-5F05E8828153}"/>
              </a:ext>
            </a:extLst>
          </p:cNvPr>
          <p:cNvSpPr/>
          <p:nvPr/>
        </p:nvSpPr>
        <p:spPr>
          <a:xfrm>
            <a:off x="2020312" y="7611359"/>
            <a:ext cx="2763321" cy="425770"/>
          </a:xfrm>
          <a:custGeom>
            <a:avLst/>
            <a:gdLst/>
            <a:ahLst/>
            <a:cxnLst/>
            <a:rect l="0" t="0" r="0" b="0"/>
            <a:pathLst>
              <a:path w="2763321" h="425770">
                <a:moveTo>
                  <a:pt x="0" y="0"/>
                </a:moveTo>
                <a:lnTo>
                  <a:pt x="2763320" y="0"/>
                </a:lnTo>
                <a:lnTo>
                  <a:pt x="2763320" y="425769"/>
                </a:lnTo>
                <a:lnTo>
                  <a:pt x="0" y="425769"/>
                </a:lnTo>
                <a:close/>
              </a:path>
            </a:pathLst>
          </a:custGeom>
          <a:solidFill>
            <a:srgbClr val="7D9EC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45089-9C3E-4A92-BD0B-D861EB763BED}"/>
              </a:ext>
            </a:extLst>
          </p:cNvPr>
          <p:cNvSpPr/>
          <p:nvPr/>
        </p:nvSpPr>
        <p:spPr>
          <a:xfrm>
            <a:off x="2037364" y="8165286"/>
            <a:ext cx="5075827" cy="818144"/>
          </a:xfrm>
          <a:custGeom>
            <a:avLst/>
            <a:gdLst/>
            <a:ahLst/>
            <a:cxnLst/>
            <a:rect l="0" t="0" r="0" b="0"/>
            <a:pathLst>
              <a:path w="5075827" h="818144">
                <a:moveTo>
                  <a:pt x="0" y="0"/>
                </a:moveTo>
                <a:lnTo>
                  <a:pt x="5075826" y="0"/>
                </a:lnTo>
                <a:lnTo>
                  <a:pt x="5075826" y="818143"/>
                </a:lnTo>
                <a:lnTo>
                  <a:pt x="0" y="818143"/>
                </a:lnTo>
                <a:close/>
              </a:path>
            </a:pathLst>
          </a:custGeom>
          <a:solidFill>
            <a:srgbClr val="7D9EC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8F7D96-A749-45CA-B487-12D4A2D321E5}"/>
              </a:ext>
            </a:extLst>
          </p:cNvPr>
          <p:cNvSpPr/>
          <p:nvPr/>
        </p:nvSpPr>
        <p:spPr>
          <a:xfrm>
            <a:off x="2095448" y="9352533"/>
            <a:ext cx="5843879" cy="726311"/>
          </a:xfrm>
          <a:custGeom>
            <a:avLst/>
            <a:gdLst/>
            <a:ahLst/>
            <a:cxnLst/>
            <a:rect l="0" t="0" r="0" b="0"/>
            <a:pathLst>
              <a:path w="5843879" h="726311">
                <a:moveTo>
                  <a:pt x="0" y="0"/>
                </a:moveTo>
                <a:lnTo>
                  <a:pt x="5843878" y="0"/>
                </a:lnTo>
                <a:lnTo>
                  <a:pt x="5843878" y="726310"/>
                </a:lnTo>
                <a:lnTo>
                  <a:pt x="0" y="726310"/>
                </a:lnTo>
                <a:close/>
              </a:path>
            </a:pathLst>
          </a:custGeom>
          <a:solidFill>
            <a:srgbClr val="7D9EC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E31F6-218B-400F-817E-C2437155BEAD}"/>
              </a:ext>
            </a:extLst>
          </p:cNvPr>
          <p:cNvSpPr txBox="1"/>
          <p:nvPr/>
        </p:nvSpPr>
        <p:spPr>
          <a:xfrm>
            <a:off x="2146300" y="660400"/>
            <a:ext cx="6984288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>
                <a:solidFill>
                  <a:srgbClr val="9E3611"/>
                </a:solidFill>
                <a:latin typeface="Book Antiqua - 51"/>
              </a:rPr>
              <a:t>SLUGGING AVERAGE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C334-4B45-436A-A5BB-50AFC07B122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" y="-76200"/>
            <a:ext cx="20828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03342-E4CB-4534-ABD9-12B06B8815D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" y="1828800"/>
            <a:ext cx="2057400" cy="289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71CAEF-41F1-4579-B0B8-3D651F0D66A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77822"/>
            <a:ext cx="19050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D5596B-7223-48C7-84D5-9BC3F0BF774D}"/>
              </a:ext>
            </a:extLst>
          </p:cNvPr>
          <p:cNvSpPr txBox="1"/>
          <p:nvPr/>
        </p:nvSpPr>
        <p:spPr>
          <a:xfrm>
            <a:off x="3454400" y="6337300"/>
            <a:ext cx="364881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Century Gothic - 31"/>
              </a:rPr>
              <a:t>CHIPPER IT IS!!!!!!!!!!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45AF1B-6031-475A-A1D4-6D86E39A4B79}"/>
              </a:ext>
            </a:extLst>
          </p:cNvPr>
          <p:cNvSpPr/>
          <p:nvPr/>
        </p:nvSpPr>
        <p:spPr>
          <a:xfrm rot="12490200">
            <a:off x="2188972" y="5991860"/>
            <a:ext cx="1288289" cy="203963"/>
          </a:xfrm>
          <a:custGeom>
            <a:avLst/>
            <a:gdLst/>
            <a:ahLst/>
            <a:cxnLst/>
            <a:rect l="0" t="0" r="0" b="0"/>
            <a:pathLst>
              <a:path w="1288289" h="203963">
                <a:moveTo>
                  <a:pt x="1288288" y="102235"/>
                </a:moveTo>
                <a:lnTo>
                  <a:pt x="966724" y="203962"/>
                </a:lnTo>
                <a:lnTo>
                  <a:pt x="966724" y="153035"/>
                </a:lnTo>
                <a:lnTo>
                  <a:pt x="0" y="153035"/>
                </a:lnTo>
                <a:lnTo>
                  <a:pt x="0" y="51308"/>
                </a:lnTo>
                <a:lnTo>
                  <a:pt x="966724" y="51308"/>
                </a:lnTo>
                <a:lnTo>
                  <a:pt x="966724" y="0"/>
                </a:lnTo>
                <a:close/>
              </a:path>
            </a:pathLst>
          </a:custGeom>
          <a:solidFill>
            <a:srgbClr val="D34817"/>
          </a:solidFill>
          <a:ln w="25400" cap="flat" cmpd="sng" algn="ctr">
            <a:solidFill>
              <a:srgbClr val="9B320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8A045-7044-4FC5-A2A7-644EA7B2D614}"/>
              </a:ext>
            </a:extLst>
          </p:cNvPr>
          <p:cNvGrpSpPr/>
          <p:nvPr/>
        </p:nvGrpSpPr>
        <p:grpSpPr>
          <a:xfrm>
            <a:off x="7334730" y="5289591"/>
            <a:ext cx="1092074" cy="367560"/>
            <a:chOff x="7334730" y="5289591"/>
            <a:chExt cx="1092074" cy="36756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C73ABF-3AAB-44F3-8DC7-9F07D73475C8}"/>
                </a:ext>
              </a:extLst>
            </p:cNvPr>
            <p:cNvSpPr/>
            <p:nvPr/>
          </p:nvSpPr>
          <p:spPr>
            <a:xfrm>
              <a:off x="7334730" y="5657150"/>
              <a:ext cx="5487" cy="1"/>
            </a:xfrm>
            <a:custGeom>
              <a:avLst/>
              <a:gdLst/>
              <a:ahLst/>
              <a:cxnLst/>
              <a:rect l="0" t="0" r="0" b="0"/>
              <a:pathLst>
                <a:path w="5487" h="1">
                  <a:moveTo>
                    <a:pt x="5486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74F2BD-57C6-4A33-9510-5BB977CD31DF}"/>
                </a:ext>
              </a:extLst>
            </p:cNvPr>
            <p:cNvSpPr/>
            <p:nvPr/>
          </p:nvSpPr>
          <p:spPr>
            <a:xfrm>
              <a:off x="7524166" y="5289591"/>
              <a:ext cx="156180" cy="215457"/>
            </a:xfrm>
            <a:custGeom>
              <a:avLst/>
              <a:gdLst/>
              <a:ahLst/>
              <a:cxnLst/>
              <a:rect l="0" t="0" r="0" b="0"/>
              <a:pathLst>
                <a:path w="156180" h="215457">
                  <a:moveTo>
                    <a:pt x="30002" y="0"/>
                  </a:moveTo>
                  <a:lnTo>
                    <a:pt x="19693" y="27121"/>
                  </a:lnTo>
                  <a:lnTo>
                    <a:pt x="6268" y="88502"/>
                  </a:lnTo>
                  <a:lnTo>
                    <a:pt x="0" y="151329"/>
                  </a:lnTo>
                  <a:lnTo>
                    <a:pt x="858" y="161232"/>
                  </a:lnTo>
                  <a:lnTo>
                    <a:pt x="8313" y="178736"/>
                  </a:lnTo>
                  <a:lnTo>
                    <a:pt x="19144" y="192815"/>
                  </a:lnTo>
                  <a:lnTo>
                    <a:pt x="35522" y="204168"/>
                  </a:lnTo>
                  <a:lnTo>
                    <a:pt x="65835" y="215456"/>
                  </a:lnTo>
                  <a:lnTo>
                    <a:pt x="119173" y="213618"/>
                  </a:lnTo>
                  <a:lnTo>
                    <a:pt x="156179" y="2029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7F1D2-7E18-43D5-8AF0-29FA3D5000A4}"/>
                </a:ext>
              </a:extLst>
            </p:cNvPr>
            <p:cNvSpPr/>
            <p:nvPr/>
          </p:nvSpPr>
          <p:spPr>
            <a:xfrm>
              <a:off x="7754734" y="5300563"/>
              <a:ext cx="18874" cy="307215"/>
            </a:xfrm>
            <a:custGeom>
              <a:avLst/>
              <a:gdLst/>
              <a:ahLst/>
              <a:cxnLst/>
              <a:rect l="0" t="0" r="0" b="0"/>
              <a:pathLst>
                <a:path w="18874" h="307215">
                  <a:moveTo>
                    <a:pt x="18873" y="0"/>
                  </a:moveTo>
                  <a:lnTo>
                    <a:pt x="10136" y="8737"/>
                  </a:lnTo>
                  <a:lnTo>
                    <a:pt x="5847" y="19529"/>
                  </a:lnTo>
                  <a:lnTo>
                    <a:pt x="0" y="62241"/>
                  </a:lnTo>
                  <a:lnTo>
                    <a:pt x="2203" y="121339"/>
                  </a:lnTo>
                  <a:lnTo>
                    <a:pt x="5547" y="175636"/>
                  </a:lnTo>
                  <a:lnTo>
                    <a:pt x="2948" y="230421"/>
                  </a:lnTo>
                  <a:lnTo>
                    <a:pt x="2462" y="288607"/>
                  </a:lnTo>
                  <a:lnTo>
                    <a:pt x="2415" y="3072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CEAA10-D4A4-45B1-BDD8-A961A5524D40}"/>
                </a:ext>
              </a:extLst>
            </p:cNvPr>
            <p:cNvSpPr/>
            <p:nvPr/>
          </p:nvSpPr>
          <p:spPr>
            <a:xfrm>
              <a:off x="7998543" y="5300563"/>
              <a:ext cx="10961" cy="323673"/>
            </a:xfrm>
            <a:custGeom>
              <a:avLst/>
              <a:gdLst/>
              <a:ahLst/>
              <a:cxnLst/>
              <a:rect l="0" t="0" r="0" b="0"/>
              <a:pathLst>
                <a:path w="10961" h="323673">
                  <a:moveTo>
                    <a:pt x="10960" y="0"/>
                  </a:moveTo>
                  <a:lnTo>
                    <a:pt x="976" y="59755"/>
                  </a:lnTo>
                  <a:lnTo>
                    <a:pt x="75" y="121121"/>
                  </a:lnTo>
                  <a:lnTo>
                    <a:pt x="0" y="177233"/>
                  </a:lnTo>
                  <a:lnTo>
                    <a:pt x="600" y="234786"/>
                  </a:lnTo>
                  <a:lnTo>
                    <a:pt x="5134" y="297214"/>
                  </a:lnTo>
                  <a:lnTo>
                    <a:pt x="5474" y="3236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E8E537-4C07-4906-9F16-D3DC77DBF19F}"/>
                </a:ext>
              </a:extLst>
            </p:cNvPr>
            <p:cNvSpPr/>
            <p:nvPr/>
          </p:nvSpPr>
          <p:spPr>
            <a:xfrm>
              <a:off x="8174233" y="5322507"/>
              <a:ext cx="252571" cy="314853"/>
            </a:xfrm>
            <a:custGeom>
              <a:avLst/>
              <a:gdLst/>
              <a:ahLst/>
              <a:cxnLst/>
              <a:rect l="0" t="0" r="0" b="0"/>
              <a:pathLst>
                <a:path w="252571" h="314853">
                  <a:moveTo>
                    <a:pt x="32765" y="0"/>
                  </a:moveTo>
                  <a:lnTo>
                    <a:pt x="11922" y="61436"/>
                  </a:lnTo>
                  <a:lnTo>
                    <a:pt x="1571" y="121268"/>
                  </a:lnTo>
                  <a:lnTo>
                    <a:pt x="0" y="182231"/>
                  </a:lnTo>
                  <a:lnTo>
                    <a:pt x="2791" y="222248"/>
                  </a:lnTo>
                  <a:lnTo>
                    <a:pt x="10406" y="247362"/>
                  </a:lnTo>
                  <a:lnTo>
                    <a:pt x="23295" y="267333"/>
                  </a:lnTo>
                  <a:lnTo>
                    <a:pt x="59564" y="298685"/>
                  </a:lnTo>
                  <a:lnTo>
                    <a:pt x="99477" y="312058"/>
                  </a:lnTo>
                  <a:lnTo>
                    <a:pt x="117274" y="314852"/>
                  </a:lnTo>
                  <a:lnTo>
                    <a:pt x="162650" y="310191"/>
                  </a:lnTo>
                  <a:lnTo>
                    <a:pt x="190043" y="299359"/>
                  </a:lnTo>
                  <a:lnTo>
                    <a:pt x="229618" y="268604"/>
                  </a:lnTo>
                  <a:lnTo>
                    <a:pt x="247088" y="246827"/>
                  </a:lnTo>
                  <a:lnTo>
                    <a:pt x="252570" y="235878"/>
                  </a:lnTo>
                  <a:lnTo>
                    <a:pt x="252448" y="229788"/>
                  </a:lnTo>
                  <a:lnTo>
                    <a:pt x="247435" y="216520"/>
                  </a:lnTo>
                  <a:lnTo>
                    <a:pt x="235861" y="205747"/>
                  </a:lnTo>
                  <a:lnTo>
                    <a:pt x="221168" y="198115"/>
                  </a:lnTo>
                  <a:lnTo>
                    <a:pt x="206509" y="194723"/>
                  </a:lnTo>
                  <a:lnTo>
                    <a:pt x="158515" y="202675"/>
                  </a:lnTo>
                  <a:lnTo>
                    <a:pt x="144732" y="207721"/>
                  </a:lnTo>
                  <a:lnTo>
                    <a:pt x="115350" y="231034"/>
                  </a:lnTo>
                  <a:lnTo>
                    <a:pt x="89800" y="263381"/>
                  </a:lnTo>
                  <a:lnTo>
                    <a:pt x="75554" y="287512"/>
                  </a:lnTo>
                  <a:lnTo>
                    <a:pt x="65680" y="296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30899F-9C95-4EBD-A838-A6B64653D8D8}"/>
              </a:ext>
            </a:extLst>
          </p:cNvPr>
          <p:cNvGrpSpPr/>
          <p:nvPr/>
        </p:nvGrpSpPr>
        <p:grpSpPr>
          <a:xfrm>
            <a:off x="1324457" y="5000239"/>
            <a:ext cx="1061937" cy="525250"/>
            <a:chOff x="1324457" y="5000239"/>
            <a:chExt cx="1061937" cy="52525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E400C1-368C-44C3-9FA5-3994ACCFBF71}"/>
                </a:ext>
              </a:extLst>
            </p:cNvPr>
            <p:cNvSpPr/>
            <p:nvPr/>
          </p:nvSpPr>
          <p:spPr>
            <a:xfrm>
              <a:off x="1324457" y="5509029"/>
              <a:ext cx="14118" cy="2"/>
            </a:xfrm>
            <a:custGeom>
              <a:avLst/>
              <a:gdLst/>
              <a:ahLst/>
              <a:cxnLst/>
              <a:rect l="0" t="0" r="0" b="0"/>
              <a:pathLst>
                <a:path w="14118" h="2">
                  <a:moveTo>
                    <a:pt x="14117" y="1"/>
                  </a:moveTo>
                  <a:lnTo>
                    <a:pt x="0" y="0"/>
                  </a:lnTo>
                  <a:lnTo>
                    <a:pt x="3146" y="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40EAEF-1AB8-4724-9DB7-58D9B67AC0C3}"/>
                </a:ext>
              </a:extLst>
            </p:cNvPr>
            <p:cNvSpPr/>
            <p:nvPr/>
          </p:nvSpPr>
          <p:spPr>
            <a:xfrm>
              <a:off x="1453780" y="5075639"/>
              <a:ext cx="246869" cy="267625"/>
            </a:xfrm>
            <a:custGeom>
              <a:avLst/>
              <a:gdLst/>
              <a:ahLst/>
              <a:cxnLst/>
              <a:rect l="0" t="0" r="0" b="0"/>
              <a:pathLst>
                <a:path w="246869" h="267625">
                  <a:moveTo>
                    <a:pt x="0" y="0"/>
                  </a:moveTo>
                  <a:lnTo>
                    <a:pt x="609" y="63074"/>
                  </a:lnTo>
                  <a:lnTo>
                    <a:pt x="4368" y="122117"/>
                  </a:lnTo>
                  <a:lnTo>
                    <a:pt x="1683" y="176125"/>
                  </a:lnTo>
                  <a:lnTo>
                    <a:pt x="17914" y="219150"/>
                  </a:lnTo>
                  <a:lnTo>
                    <a:pt x="25029" y="229672"/>
                  </a:lnTo>
                  <a:lnTo>
                    <a:pt x="51360" y="253347"/>
                  </a:lnTo>
                  <a:lnTo>
                    <a:pt x="67639" y="260708"/>
                  </a:lnTo>
                  <a:lnTo>
                    <a:pt x="105698" y="267624"/>
                  </a:lnTo>
                  <a:lnTo>
                    <a:pt x="167209" y="258775"/>
                  </a:lnTo>
                  <a:lnTo>
                    <a:pt x="227975" y="237362"/>
                  </a:lnTo>
                  <a:lnTo>
                    <a:pt x="246868" y="2304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41CF45-0795-455C-86B9-30D0C7E37FCA}"/>
                </a:ext>
              </a:extLst>
            </p:cNvPr>
            <p:cNvSpPr/>
            <p:nvPr/>
          </p:nvSpPr>
          <p:spPr>
            <a:xfrm>
              <a:off x="1646551" y="5092097"/>
              <a:ext cx="29374" cy="433392"/>
            </a:xfrm>
            <a:custGeom>
              <a:avLst/>
              <a:gdLst/>
              <a:ahLst/>
              <a:cxnLst/>
              <a:rect l="0" t="0" r="0" b="0"/>
              <a:pathLst>
                <a:path w="29374" h="433392">
                  <a:moveTo>
                    <a:pt x="4723" y="0"/>
                  </a:moveTo>
                  <a:lnTo>
                    <a:pt x="0" y="30542"/>
                  </a:lnTo>
                  <a:lnTo>
                    <a:pt x="4028" y="91442"/>
                  </a:lnTo>
                  <a:lnTo>
                    <a:pt x="8974" y="153849"/>
                  </a:lnTo>
                  <a:lnTo>
                    <a:pt x="15790" y="207769"/>
                  </a:lnTo>
                  <a:lnTo>
                    <a:pt x="20726" y="261608"/>
                  </a:lnTo>
                  <a:lnTo>
                    <a:pt x="25313" y="316943"/>
                  </a:lnTo>
                  <a:lnTo>
                    <a:pt x="26489" y="376426"/>
                  </a:lnTo>
                  <a:lnTo>
                    <a:pt x="29373" y="423835"/>
                  </a:lnTo>
                  <a:lnTo>
                    <a:pt x="26667" y="4333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CEABE8-478B-4E9A-BD01-1AFB200F2154}"/>
                </a:ext>
              </a:extLst>
            </p:cNvPr>
            <p:cNvSpPr/>
            <p:nvPr/>
          </p:nvSpPr>
          <p:spPr>
            <a:xfrm>
              <a:off x="1925574" y="5075639"/>
              <a:ext cx="21943" cy="378532"/>
            </a:xfrm>
            <a:custGeom>
              <a:avLst/>
              <a:gdLst/>
              <a:ahLst/>
              <a:cxnLst/>
              <a:rect l="0" t="0" r="0" b="0"/>
              <a:pathLst>
                <a:path w="21943" h="378532">
                  <a:moveTo>
                    <a:pt x="5484" y="0"/>
                  </a:moveTo>
                  <a:lnTo>
                    <a:pt x="1714" y="15577"/>
                  </a:lnTo>
                  <a:lnTo>
                    <a:pt x="149" y="72747"/>
                  </a:lnTo>
                  <a:lnTo>
                    <a:pt x="12" y="132959"/>
                  </a:lnTo>
                  <a:lnTo>
                    <a:pt x="0" y="191336"/>
                  </a:lnTo>
                  <a:lnTo>
                    <a:pt x="1624" y="248405"/>
                  </a:lnTo>
                  <a:lnTo>
                    <a:pt x="9356" y="305474"/>
                  </a:lnTo>
                  <a:lnTo>
                    <a:pt x="20329" y="360132"/>
                  </a:lnTo>
                  <a:lnTo>
                    <a:pt x="21942" y="378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380F1B-E1C0-47ED-A7C2-BE40201CFA8F}"/>
                </a:ext>
              </a:extLst>
            </p:cNvPr>
            <p:cNvSpPr/>
            <p:nvPr/>
          </p:nvSpPr>
          <p:spPr>
            <a:xfrm>
              <a:off x="2165402" y="5000239"/>
              <a:ext cx="220992" cy="445114"/>
            </a:xfrm>
            <a:custGeom>
              <a:avLst/>
              <a:gdLst/>
              <a:ahLst/>
              <a:cxnLst/>
              <a:rect l="0" t="0" r="0" b="0"/>
              <a:pathLst>
                <a:path w="220992" h="445114">
                  <a:moveTo>
                    <a:pt x="188075" y="58942"/>
                  </a:moveTo>
                  <a:lnTo>
                    <a:pt x="145562" y="122092"/>
                  </a:lnTo>
                  <a:lnTo>
                    <a:pt x="102633" y="180441"/>
                  </a:lnTo>
                  <a:lnTo>
                    <a:pt x="63891" y="234599"/>
                  </a:lnTo>
                  <a:lnTo>
                    <a:pt x="27672" y="289366"/>
                  </a:lnTo>
                  <a:lnTo>
                    <a:pt x="3544" y="347592"/>
                  </a:lnTo>
                  <a:lnTo>
                    <a:pt x="0" y="363391"/>
                  </a:lnTo>
                  <a:lnTo>
                    <a:pt x="2691" y="391775"/>
                  </a:lnTo>
                  <a:lnTo>
                    <a:pt x="9001" y="409507"/>
                  </a:lnTo>
                  <a:lnTo>
                    <a:pt x="15835" y="420167"/>
                  </a:lnTo>
                  <a:lnTo>
                    <a:pt x="24968" y="428969"/>
                  </a:lnTo>
                  <a:lnTo>
                    <a:pt x="43303" y="437865"/>
                  </a:lnTo>
                  <a:lnTo>
                    <a:pt x="71342" y="445113"/>
                  </a:lnTo>
                  <a:lnTo>
                    <a:pt x="110566" y="440451"/>
                  </a:lnTo>
                  <a:lnTo>
                    <a:pt x="134293" y="429619"/>
                  </a:lnTo>
                  <a:lnTo>
                    <a:pt x="150941" y="414828"/>
                  </a:lnTo>
                  <a:lnTo>
                    <a:pt x="175065" y="379640"/>
                  </a:lnTo>
                  <a:lnTo>
                    <a:pt x="180360" y="358501"/>
                  </a:lnTo>
                  <a:lnTo>
                    <a:pt x="180930" y="325135"/>
                  </a:lnTo>
                  <a:lnTo>
                    <a:pt x="163226" y="270996"/>
                  </a:lnTo>
                  <a:lnTo>
                    <a:pt x="129190" y="213039"/>
                  </a:lnTo>
                  <a:lnTo>
                    <a:pt x="85071" y="153590"/>
                  </a:lnTo>
                  <a:lnTo>
                    <a:pt x="47240" y="92375"/>
                  </a:lnTo>
                  <a:lnTo>
                    <a:pt x="43192" y="80506"/>
                  </a:lnTo>
                  <a:lnTo>
                    <a:pt x="41393" y="67103"/>
                  </a:lnTo>
                  <a:lnTo>
                    <a:pt x="45470" y="51394"/>
                  </a:lnTo>
                  <a:lnTo>
                    <a:pt x="54597" y="34862"/>
                  </a:lnTo>
                  <a:lnTo>
                    <a:pt x="76260" y="13676"/>
                  </a:lnTo>
                  <a:lnTo>
                    <a:pt x="91038" y="5705"/>
                  </a:lnTo>
                  <a:lnTo>
                    <a:pt x="121001" y="0"/>
                  </a:lnTo>
                  <a:lnTo>
                    <a:pt x="161708" y="1693"/>
                  </a:lnTo>
                  <a:lnTo>
                    <a:pt x="184191" y="12111"/>
                  </a:lnTo>
                  <a:lnTo>
                    <a:pt x="208033" y="31404"/>
                  </a:lnTo>
                  <a:lnTo>
                    <a:pt x="220991" y="479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46848A-AAF5-474E-AF34-C5E7E08FA8C6}"/>
              </a:ext>
            </a:extLst>
          </p:cNvPr>
          <p:cNvGrpSpPr/>
          <p:nvPr/>
        </p:nvGrpSpPr>
        <p:grpSpPr>
          <a:xfrm>
            <a:off x="2451229" y="2078182"/>
            <a:ext cx="2097144" cy="1213616"/>
            <a:chOff x="2451229" y="2078182"/>
            <a:chExt cx="2097144" cy="121361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A5A352-30F3-4EA6-B9FA-2CDF22B65EAB}"/>
                </a:ext>
              </a:extLst>
            </p:cNvPr>
            <p:cNvSpPr/>
            <p:nvPr/>
          </p:nvSpPr>
          <p:spPr>
            <a:xfrm>
              <a:off x="2610185" y="2183114"/>
              <a:ext cx="199518" cy="306795"/>
            </a:xfrm>
            <a:custGeom>
              <a:avLst/>
              <a:gdLst/>
              <a:ahLst/>
              <a:cxnLst/>
              <a:rect l="0" t="0" r="0" b="0"/>
              <a:pathLst>
                <a:path w="199518" h="306795">
                  <a:moveTo>
                    <a:pt x="149984" y="29317"/>
                  </a:moveTo>
                  <a:lnTo>
                    <a:pt x="152835" y="20765"/>
                  </a:lnTo>
                  <a:lnTo>
                    <a:pt x="151052" y="11793"/>
                  </a:lnTo>
                  <a:lnTo>
                    <a:pt x="148906" y="6895"/>
                  </a:lnTo>
                  <a:lnTo>
                    <a:pt x="145089" y="3629"/>
                  </a:lnTo>
                  <a:lnTo>
                    <a:pt x="134483" y="0"/>
                  </a:lnTo>
                  <a:lnTo>
                    <a:pt x="101443" y="1958"/>
                  </a:lnTo>
                  <a:lnTo>
                    <a:pt x="82299" y="7024"/>
                  </a:lnTo>
                  <a:lnTo>
                    <a:pt x="25360" y="37144"/>
                  </a:lnTo>
                  <a:lnTo>
                    <a:pt x="4023" y="57316"/>
                  </a:lnTo>
                  <a:lnTo>
                    <a:pt x="1363" y="63496"/>
                  </a:lnTo>
                  <a:lnTo>
                    <a:pt x="0" y="78319"/>
                  </a:lnTo>
                  <a:lnTo>
                    <a:pt x="2974" y="90078"/>
                  </a:lnTo>
                  <a:lnTo>
                    <a:pt x="5437" y="94884"/>
                  </a:lnTo>
                  <a:lnTo>
                    <a:pt x="23159" y="110201"/>
                  </a:lnTo>
                  <a:lnTo>
                    <a:pt x="80185" y="141960"/>
                  </a:lnTo>
                  <a:lnTo>
                    <a:pt x="137454" y="170722"/>
                  </a:lnTo>
                  <a:lnTo>
                    <a:pt x="158337" y="182659"/>
                  </a:lnTo>
                  <a:lnTo>
                    <a:pt x="181733" y="209060"/>
                  </a:lnTo>
                  <a:lnTo>
                    <a:pt x="197889" y="237125"/>
                  </a:lnTo>
                  <a:lnTo>
                    <a:pt x="199517" y="251948"/>
                  </a:lnTo>
                  <a:lnTo>
                    <a:pt x="197655" y="266690"/>
                  </a:lnTo>
                  <a:lnTo>
                    <a:pt x="192850" y="277220"/>
                  </a:lnTo>
                  <a:lnTo>
                    <a:pt x="183555" y="285878"/>
                  </a:lnTo>
                  <a:lnTo>
                    <a:pt x="160991" y="298309"/>
                  </a:lnTo>
                  <a:lnTo>
                    <a:pt x="114794" y="306794"/>
                  </a:lnTo>
                  <a:lnTo>
                    <a:pt x="78461" y="305358"/>
                  </a:lnTo>
                  <a:lnTo>
                    <a:pt x="35431" y="293052"/>
                  </a:lnTo>
                  <a:lnTo>
                    <a:pt x="19648" y="280295"/>
                  </a:lnTo>
                  <a:lnTo>
                    <a:pt x="10265" y="265178"/>
                  </a:lnTo>
                  <a:lnTo>
                    <a:pt x="4995" y="2494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9A80A4-DAA0-4148-AC0A-D7D34AAFB5CC}"/>
                </a:ext>
              </a:extLst>
            </p:cNvPr>
            <p:cNvSpPr/>
            <p:nvPr/>
          </p:nvSpPr>
          <p:spPr>
            <a:xfrm>
              <a:off x="2889049" y="2341311"/>
              <a:ext cx="96660" cy="5371"/>
            </a:xfrm>
            <a:custGeom>
              <a:avLst/>
              <a:gdLst/>
              <a:ahLst/>
              <a:cxnLst/>
              <a:rect l="0" t="0" r="0" b="0"/>
              <a:pathLst>
                <a:path w="96660" h="5371">
                  <a:moveTo>
                    <a:pt x="0" y="0"/>
                  </a:moveTo>
                  <a:lnTo>
                    <a:pt x="48306" y="4872"/>
                  </a:lnTo>
                  <a:lnTo>
                    <a:pt x="96659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B7970C-E8D3-42F4-AB4A-FA3AE78E2EEE}"/>
                </a:ext>
              </a:extLst>
            </p:cNvPr>
            <p:cNvSpPr/>
            <p:nvPr/>
          </p:nvSpPr>
          <p:spPr>
            <a:xfrm>
              <a:off x="3079318" y="2285507"/>
              <a:ext cx="148971" cy="198522"/>
            </a:xfrm>
            <a:custGeom>
              <a:avLst/>
              <a:gdLst/>
              <a:ahLst/>
              <a:cxnLst/>
              <a:rect l="0" t="0" r="0" b="0"/>
              <a:pathLst>
                <a:path w="148971" h="198522">
                  <a:moveTo>
                    <a:pt x="126559" y="7474"/>
                  </a:moveTo>
                  <a:lnTo>
                    <a:pt x="95584" y="0"/>
                  </a:lnTo>
                  <a:lnTo>
                    <a:pt x="34908" y="4495"/>
                  </a:lnTo>
                  <a:lnTo>
                    <a:pt x="8644" y="15143"/>
                  </a:lnTo>
                  <a:lnTo>
                    <a:pt x="3796" y="20940"/>
                  </a:lnTo>
                  <a:lnTo>
                    <a:pt x="0" y="35337"/>
                  </a:lnTo>
                  <a:lnTo>
                    <a:pt x="2210" y="41562"/>
                  </a:lnTo>
                  <a:lnTo>
                    <a:pt x="12621" y="51662"/>
                  </a:lnTo>
                  <a:lnTo>
                    <a:pt x="71757" y="89773"/>
                  </a:lnTo>
                  <a:lnTo>
                    <a:pt x="101258" y="107708"/>
                  </a:lnTo>
                  <a:lnTo>
                    <a:pt x="139887" y="141933"/>
                  </a:lnTo>
                  <a:lnTo>
                    <a:pt x="147002" y="152557"/>
                  </a:lnTo>
                  <a:lnTo>
                    <a:pt x="148970" y="164836"/>
                  </a:lnTo>
                  <a:lnTo>
                    <a:pt x="148660" y="171452"/>
                  </a:lnTo>
                  <a:lnTo>
                    <a:pt x="143542" y="181985"/>
                  </a:lnTo>
                  <a:lnTo>
                    <a:pt x="139671" y="186464"/>
                  </a:lnTo>
                  <a:lnTo>
                    <a:pt x="127414" y="193033"/>
                  </a:lnTo>
                  <a:lnTo>
                    <a:pt x="103741" y="198494"/>
                  </a:lnTo>
                  <a:lnTo>
                    <a:pt x="81015" y="198521"/>
                  </a:lnTo>
                  <a:lnTo>
                    <a:pt x="48653" y="190947"/>
                  </a:lnTo>
                  <a:lnTo>
                    <a:pt x="35987" y="182694"/>
                  </a:lnTo>
                  <a:lnTo>
                    <a:pt x="29900" y="1739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03B1EB-E4C5-46F7-8408-B6D393747693}"/>
                </a:ext>
              </a:extLst>
            </p:cNvPr>
            <p:cNvSpPr/>
            <p:nvPr/>
          </p:nvSpPr>
          <p:spPr>
            <a:xfrm>
              <a:off x="3292038" y="2357421"/>
              <a:ext cx="10500" cy="118140"/>
            </a:xfrm>
            <a:custGeom>
              <a:avLst/>
              <a:gdLst/>
              <a:ahLst/>
              <a:cxnLst/>
              <a:rect l="0" t="0" r="0" b="0"/>
              <a:pathLst>
                <a:path w="10500" h="118140">
                  <a:moveTo>
                    <a:pt x="10499" y="0"/>
                  </a:moveTo>
                  <a:lnTo>
                    <a:pt x="6249" y="19115"/>
                  </a:lnTo>
                  <a:lnTo>
                    <a:pt x="0" y="82613"/>
                  </a:lnTo>
                  <a:lnTo>
                    <a:pt x="403" y="108647"/>
                  </a:lnTo>
                  <a:lnTo>
                    <a:pt x="1382" y="111811"/>
                  </a:lnTo>
                  <a:lnTo>
                    <a:pt x="5129" y="1181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D0D500-7188-413D-95B4-350C8C0C1392}"/>
                </a:ext>
              </a:extLst>
            </p:cNvPr>
            <p:cNvSpPr/>
            <p:nvPr/>
          </p:nvSpPr>
          <p:spPr>
            <a:xfrm>
              <a:off x="3259577" y="2223171"/>
              <a:ext cx="5371" cy="10741"/>
            </a:xfrm>
            <a:custGeom>
              <a:avLst/>
              <a:gdLst/>
              <a:ahLst/>
              <a:cxnLst/>
              <a:rect l="0" t="0" r="0" b="0"/>
              <a:pathLst>
                <a:path w="5371" h="10741">
                  <a:moveTo>
                    <a:pt x="5370" y="1074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599A1C-8BDA-4D56-B829-E58C19815FAA}"/>
                </a:ext>
              </a:extLst>
            </p:cNvPr>
            <p:cNvSpPr/>
            <p:nvPr/>
          </p:nvSpPr>
          <p:spPr>
            <a:xfrm>
              <a:off x="3356237" y="2333015"/>
              <a:ext cx="161100" cy="158656"/>
            </a:xfrm>
            <a:custGeom>
              <a:avLst/>
              <a:gdLst/>
              <a:ahLst/>
              <a:cxnLst/>
              <a:rect l="0" t="0" r="0" b="0"/>
              <a:pathLst>
                <a:path w="161100" h="158656">
                  <a:moveTo>
                    <a:pt x="0" y="35146"/>
                  </a:moveTo>
                  <a:lnTo>
                    <a:pt x="9159" y="96714"/>
                  </a:lnTo>
                  <a:lnTo>
                    <a:pt x="15421" y="135887"/>
                  </a:lnTo>
                  <a:lnTo>
                    <a:pt x="15651" y="135123"/>
                  </a:lnTo>
                  <a:lnTo>
                    <a:pt x="26977" y="78104"/>
                  </a:lnTo>
                  <a:lnTo>
                    <a:pt x="39192" y="40987"/>
                  </a:lnTo>
                  <a:lnTo>
                    <a:pt x="55077" y="19129"/>
                  </a:lnTo>
                  <a:lnTo>
                    <a:pt x="70218" y="5804"/>
                  </a:lnTo>
                  <a:lnTo>
                    <a:pt x="82322" y="1222"/>
                  </a:lnTo>
                  <a:lnTo>
                    <a:pt x="88891" y="0"/>
                  </a:lnTo>
                  <a:lnTo>
                    <a:pt x="99373" y="1824"/>
                  </a:lnTo>
                  <a:lnTo>
                    <a:pt x="103838" y="3981"/>
                  </a:lnTo>
                  <a:lnTo>
                    <a:pt x="111982" y="12743"/>
                  </a:lnTo>
                  <a:lnTo>
                    <a:pt x="134932" y="55825"/>
                  </a:lnTo>
                  <a:lnTo>
                    <a:pt x="147907" y="95362"/>
                  </a:lnTo>
                  <a:lnTo>
                    <a:pt x="156057" y="144538"/>
                  </a:lnTo>
                  <a:lnTo>
                    <a:pt x="161099" y="1586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604C04-5F2A-4DAB-BE82-C612AF5D8B8F}"/>
                </a:ext>
              </a:extLst>
            </p:cNvPr>
            <p:cNvSpPr/>
            <p:nvPr/>
          </p:nvSpPr>
          <p:spPr>
            <a:xfrm>
              <a:off x="3573042" y="2321227"/>
              <a:ext cx="222226" cy="511678"/>
            </a:xfrm>
            <a:custGeom>
              <a:avLst/>
              <a:gdLst/>
              <a:ahLst/>
              <a:cxnLst/>
              <a:rect l="0" t="0" r="0" b="0"/>
              <a:pathLst>
                <a:path w="222226" h="511678">
                  <a:moveTo>
                    <a:pt x="180573" y="63044"/>
                  </a:moveTo>
                  <a:lnTo>
                    <a:pt x="183424" y="51641"/>
                  </a:lnTo>
                  <a:lnTo>
                    <a:pt x="181641" y="39678"/>
                  </a:lnTo>
                  <a:lnTo>
                    <a:pt x="179495" y="33146"/>
                  </a:lnTo>
                  <a:lnTo>
                    <a:pt x="170746" y="22707"/>
                  </a:lnTo>
                  <a:lnTo>
                    <a:pt x="158902" y="14686"/>
                  </a:lnTo>
                  <a:lnTo>
                    <a:pt x="127673" y="2652"/>
                  </a:lnTo>
                  <a:lnTo>
                    <a:pt x="98171" y="0"/>
                  </a:lnTo>
                  <a:lnTo>
                    <a:pt x="85477" y="1810"/>
                  </a:lnTo>
                  <a:lnTo>
                    <a:pt x="42584" y="23356"/>
                  </a:lnTo>
                  <a:lnTo>
                    <a:pt x="25327" y="42865"/>
                  </a:lnTo>
                  <a:lnTo>
                    <a:pt x="4764" y="81647"/>
                  </a:lnTo>
                  <a:lnTo>
                    <a:pt x="0" y="108333"/>
                  </a:lnTo>
                  <a:lnTo>
                    <a:pt x="1438" y="130362"/>
                  </a:lnTo>
                  <a:lnTo>
                    <a:pt x="11558" y="153841"/>
                  </a:lnTo>
                  <a:lnTo>
                    <a:pt x="28560" y="178268"/>
                  </a:lnTo>
                  <a:lnTo>
                    <a:pt x="47058" y="192894"/>
                  </a:lnTo>
                  <a:lnTo>
                    <a:pt x="76121" y="204109"/>
                  </a:lnTo>
                  <a:lnTo>
                    <a:pt x="106926" y="206661"/>
                  </a:lnTo>
                  <a:lnTo>
                    <a:pt x="126333" y="202920"/>
                  </a:lnTo>
                  <a:lnTo>
                    <a:pt x="150788" y="191267"/>
                  </a:lnTo>
                  <a:lnTo>
                    <a:pt x="155346" y="187905"/>
                  </a:lnTo>
                  <a:lnTo>
                    <a:pt x="162002" y="177806"/>
                  </a:lnTo>
                  <a:lnTo>
                    <a:pt x="166353" y="165362"/>
                  </a:lnTo>
                  <a:lnTo>
                    <a:pt x="168206" y="145535"/>
                  </a:lnTo>
                  <a:lnTo>
                    <a:pt x="166524" y="133717"/>
                  </a:lnTo>
                  <a:lnTo>
                    <a:pt x="162197" y="124088"/>
                  </a:lnTo>
                  <a:lnTo>
                    <a:pt x="159372" y="119850"/>
                  </a:lnTo>
                  <a:lnTo>
                    <a:pt x="156296" y="118218"/>
                  </a:lnTo>
                  <a:lnTo>
                    <a:pt x="153051" y="118323"/>
                  </a:lnTo>
                  <a:lnTo>
                    <a:pt x="149695" y="119586"/>
                  </a:lnTo>
                  <a:lnTo>
                    <a:pt x="147458" y="122815"/>
                  </a:lnTo>
                  <a:lnTo>
                    <a:pt x="144972" y="132768"/>
                  </a:lnTo>
                  <a:lnTo>
                    <a:pt x="150632" y="176469"/>
                  </a:lnTo>
                  <a:lnTo>
                    <a:pt x="168401" y="232836"/>
                  </a:lnTo>
                  <a:lnTo>
                    <a:pt x="189434" y="295728"/>
                  </a:lnTo>
                  <a:lnTo>
                    <a:pt x="207051" y="358392"/>
                  </a:lnTo>
                  <a:lnTo>
                    <a:pt x="219931" y="418191"/>
                  </a:lnTo>
                  <a:lnTo>
                    <a:pt x="222225" y="447086"/>
                  </a:lnTo>
                  <a:lnTo>
                    <a:pt x="215965" y="476190"/>
                  </a:lnTo>
                  <a:lnTo>
                    <a:pt x="208031" y="492541"/>
                  </a:lnTo>
                  <a:lnTo>
                    <a:pt x="195272" y="505871"/>
                  </a:lnTo>
                  <a:lnTo>
                    <a:pt x="180543" y="510455"/>
                  </a:lnTo>
                  <a:lnTo>
                    <a:pt x="171603" y="511677"/>
                  </a:lnTo>
                  <a:lnTo>
                    <a:pt x="153714" y="508262"/>
                  </a:lnTo>
                  <a:lnTo>
                    <a:pt x="113856" y="490191"/>
                  </a:lnTo>
                  <a:lnTo>
                    <a:pt x="67804" y="4496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9A7A59-949D-4D21-B42C-E4563567FAC5}"/>
                </a:ext>
              </a:extLst>
            </p:cNvPr>
            <p:cNvSpPr/>
            <p:nvPr/>
          </p:nvSpPr>
          <p:spPr>
            <a:xfrm>
              <a:off x="3791205" y="2078182"/>
              <a:ext cx="32221" cy="504779"/>
            </a:xfrm>
            <a:custGeom>
              <a:avLst/>
              <a:gdLst/>
              <a:ahLst/>
              <a:cxnLst/>
              <a:rect l="0" t="0" r="0" b="0"/>
              <a:pathLst>
                <a:path w="32221" h="504779">
                  <a:moveTo>
                    <a:pt x="0" y="0"/>
                  </a:moveTo>
                  <a:lnTo>
                    <a:pt x="2851" y="59044"/>
                  </a:lnTo>
                  <a:lnTo>
                    <a:pt x="5149" y="116033"/>
                  </a:lnTo>
                  <a:lnTo>
                    <a:pt x="9974" y="174645"/>
                  </a:lnTo>
                  <a:lnTo>
                    <a:pt x="10673" y="233674"/>
                  </a:lnTo>
                  <a:lnTo>
                    <a:pt x="15358" y="295591"/>
                  </a:lnTo>
                  <a:lnTo>
                    <a:pt x="20667" y="355186"/>
                  </a:lnTo>
                  <a:lnTo>
                    <a:pt x="25123" y="416196"/>
                  </a:lnTo>
                  <a:lnTo>
                    <a:pt x="30999" y="475638"/>
                  </a:lnTo>
                  <a:lnTo>
                    <a:pt x="32220" y="5047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7364BA-0404-444B-8401-BCD654F98E6B}"/>
                </a:ext>
              </a:extLst>
            </p:cNvPr>
            <p:cNvSpPr/>
            <p:nvPr/>
          </p:nvSpPr>
          <p:spPr>
            <a:xfrm>
              <a:off x="3879500" y="2439526"/>
              <a:ext cx="142693" cy="170285"/>
            </a:xfrm>
            <a:custGeom>
              <a:avLst/>
              <a:gdLst/>
              <a:ahLst/>
              <a:cxnLst/>
              <a:rect l="0" t="0" r="0" b="0"/>
              <a:pathLst>
                <a:path w="142693" h="170285">
                  <a:moveTo>
                    <a:pt x="45955" y="52144"/>
                  </a:moveTo>
                  <a:lnTo>
                    <a:pt x="63103" y="59525"/>
                  </a:lnTo>
                  <a:lnTo>
                    <a:pt x="81996" y="61292"/>
                  </a:lnTo>
                  <a:lnTo>
                    <a:pt x="110190" y="55279"/>
                  </a:lnTo>
                  <a:lnTo>
                    <a:pt x="131238" y="44189"/>
                  </a:lnTo>
                  <a:lnTo>
                    <a:pt x="139746" y="37471"/>
                  </a:lnTo>
                  <a:lnTo>
                    <a:pt x="141895" y="33412"/>
                  </a:lnTo>
                  <a:lnTo>
                    <a:pt x="142692" y="24129"/>
                  </a:lnTo>
                  <a:lnTo>
                    <a:pt x="140877" y="19744"/>
                  </a:lnTo>
                  <a:lnTo>
                    <a:pt x="134085" y="11690"/>
                  </a:lnTo>
                  <a:lnTo>
                    <a:pt x="114497" y="3297"/>
                  </a:lnTo>
                  <a:lnTo>
                    <a:pt x="78653" y="0"/>
                  </a:lnTo>
                  <a:lnTo>
                    <a:pt x="46725" y="6045"/>
                  </a:lnTo>
                  <a:lnTo>
                    <a:pt x="18426" y="23857"/>
                  </a:lnTo>
                  <a:lnTo>
                    <a:pt x="5644" y="42901"/>
                  </a:lnTo>
                  <a:lnTo>
                    <a:pt x="0" y="64588"/>
                  </a:lnTo>
                  <a:lnTo>
                    <a:pt x="1179" y="83278"/>
                  </a:lnTo>
                  <a:lnTo>
                    <a:pt x="5307" y="100152"/>
                  </a:lnTo>
                  <a:lnTo>
                    <a:pt x="11780" y="109480"/>
                  </a:lnTo>
                  <a:lnTo>
                    <a:pt x="55745" y="143477"/>
                  </a:lnTo>
                  <a:lnTo>
                    <a:pt x="110394" y="1702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F3F46E-0A38-4525-9B0B-7A208954229A}"/>
                </a:ext>
              </a:extLst>
            </p:cNvPr>
            <p:cNvSpPr/>
            <p:nvPr/>
          </p:nvSpPr>
          <p:spPr>
            <a:xfrm>
              <a:off x="4140588" y="2415906"/>
              <a:ext cx="223396" cy="322784"/>
            </a:xfrm>
            <a:custGeom>
              <a:avLst/>
              <a:gdLst/>
              <a:ahLst/>
              <a:cxnLst/>
              <a:rect l="0" t="0" r="0" b="0"/>
              <a:pathLst>
                <a:path w="223396" h="322784">
                  <a:moveTo>
                    <a:pt x="117805" y="16694"/>
                  </a:moveTo>
                  <a:lnTo>
                    <a:pt x="112104" y="10993"/>
                  </a:lnTo>
                  <a:lnTo>
                    <a:pt x="94304" y="1746"/>
                  </a:lnTo>
                  <a:lnTo>
                    <a:pt x="64435" y="0"/>
                  </a:lnTo>
                  <a:lnTo>
                    <a:pt x="33475" y="5353"/>
                  </a:lnTo>
                  <a:lnTo>
                    <a:pt x="19267" y="10858"/>
                  </a:lnTo>
                  <a:lnTo>
                    <a:pt x="8178" y="20465"/>
                  </a:lnTo>
                  <a:lnTo>
                    <a:pt x="3551" y="26368"/>
                  </a:lnTo>
                  <a:lnTo>
                    <a:pt x="0" y="40883"/>
                  </a:lnTo>
                  <a:lnTo>
                    <a:pt x="1008" y="55488"/>
                  </a:lnTo>
                  <a:lnTo>
                    <a:pt x="5433" y="65957"/>
                  </a:lnTo>
                  <a:lnTo>
                    <a:pt x="33117" y="91997"/>
                  </a:lnTo>
                  <a:lnTo>
                    <a:pt x="93500" y="139126"/>
                  </a:lnTo>
                  <a:lnTo>
                    <a:pt x="155439" y="192826"/>
                  </a:lnTo>
                  <a:lnTo>
                    <a:pt x="212357" y="246854"/>
                  </a:lnTo>
                  <a:lnTo>
                    <a:pt x="219097" y="258011"/>
                  </a:lnTo>
                  <a:lnTo>
                    <a:pt x="223395" y="277206"/>
                  </a:lnTo>
                  <a:lnTo>
                    <a:pt x="222208" y="282851"/>
                  </a:lnTo>
                  <a:lnTo>
                    <a:pt x="216116" y="292307"/>
                  </a:lnTo>
                  <a:lnTo>
                    <a:pt x="202623" y="304339"/>
                  </a:lnTo>
                  <a:lnTo>
                    <a:pt x="187289" y="312611"/>
                  </a:lnTo>
                  <a:lnTo>
                    <a:pt x="124428" y="317729"/>
                  </a:lnTo>
                  <a:lnTo>
                    <a:pt x="69476" y="3227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7127BC-77C0-467C-B1F2-58259DDB33BF}"/>
                </a:ext>
              </a:extLst>
            </p:cNvPr>
            <p:cNvSpPr/>
            <p:nvPr/>
          </p:nvSpPr>
          <p:spPr>
            <a:xfrm>
              <a:off x="2609810" y="2883679"/>
              <a:ext cx="112770" cy="375899"/>
            </a:xfrm>
            <a:custGeom>
              <a:avLst/>
              <a:gdLst/>
              <a:ahLst/>
              <a:cxnLst/>
              <a:rect l="0" t="0" r="0" b="0"/>
              <a:pathLst>
                <a:path w="112770" h="375899">
                  <a:moveTo>
                    <a:pt x="0" y="0"/>
                  </a:moveTo>
                  <a:lnTo>
                    <a:pt x="33810" y="13458"/>
                  </a:lnTo>
                  <a:lnTo>
                    <a:pt x="44462" y="25273"/>
                  </a:lnTo>
                  <a:lnTo>
                    <a:pt x="59852" y="61476"/>
                  </a:lnTo>
                  <a:lnTo>
                    <a:pt x="68380" y="120482"/>
                  </a:lnTo>
                  <a:lnTo>
                    <a:pt x="74598" y="180193"/>
                  </a:lnTo>
                  <a:lnTo>
                    <a:pt x="79780" y="238046"/>
                  </a:lnTo>
                  <a:lnTo>
                    <a:pt x="88529" y="294508"/>
                  </a:lnTo>
                  <a:lnTo>
                    <a:pt x="102061" y="357640"/>
                  </a:lnTo>
                  <a:lnTo>
                    <a:pt x="105623" y="367784"/>
                  </a:lnTo>
                  <a:lnTo>
                    <a:pt x="112769" y="375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53C23E2-4D5A-485B-BA34-B6527AB443FD}"/>
                </a:ext>
              </a:extLst>
            </p:cNvPr>
            <p:cNvSpPr/>
            <p:nvPr/>
          </p:nvSpPr>
          <p:spPr>
            <a:xfrm>
              <a:off x="2451229" y="2854008"/>
              <a:ext cx="339794" cy="367980"/>
            </a:xfrm>
            <a:custGeom>
              <a:avLst/>
              <a:gdLst/>
              <a:ahLst/>
              <a:cxnLst/>
              <a:rect l="0" t="0" r="0" b="0"/>
              <a:pathLst>
                <a:path w="339794" h="367980">
                  <a:moveTo>
                    <a:pt x="2851" y="24301"/>
                  </a:moveTo>
                  <a:lnTo>
                    <a:pt x="0" y="15749"/>
                  </a:lnTo>
                  <a:lnTo>
                    <a:pt x="354" y="12036"/>
                  </a:lnTo>
                  <a:lnTo>
                    <a:pt x="3929" y="4729"/>
                  </a:lnTo>
                  <a:lnTo>
                    <a:pt x="15860" y="685"/>
                  </a:lnTo>
                  <a:lnTo>
                    <a:pt x="42705" y="0"/>
                  </a:lnTo>
                  <a:lnTo>
                    <a:pt x="92649" y="7333"/>
                  </a:lnTo>
                  <a:lnTo>
                    <a:pt x="149677" y="28733"/>
                  </a:lnTo>
                  <a:lnTo>
                    <a:pt x="211494" y="38679"/>
                  </a:lnTo>
                  <a:lnTo>
                    <a:pt x="243008" y="48715"/>
                  </a:lnTo>
                  <a:lnTo>
                    <a:pt x="280891" y="74568"/>
                  </a:lnTo>
                  <a:lnTo>
                    <a:pt x="316022" y="121608"/>
                  </a:lnTo>
                  <a:lnTo>
                    <a:pt x="337263" y="169071"/>
                  </a:lnTo>
                  <a:lnTo>
                    <a:pt x="339793" y="205489"/>
                  </a:lnTo>
                  <a:lnTo>
                    <a:pt x="336048" y="226953"/>
                  </a:lnTo>
                  <a:lnTo>
                    <a:pt x="314116" y="270871"/>
                  </a:lnTo>
                  <a:lnTo>
                    <a:pt x="297101" y="292711"/>
                  </a:lnTo>
                  <a:lnTo>
                    <a:pt x="271620" y="309975"/>
                  </a:lnTo>
                  <a:lnTo>
                    <a:pt x="216337" y="335717"/>
                  </a:lnTo>
                  <a:lnTo>
                    <a:pt x="157774" y="353343"/>
                  </a:lnTo>
                  <a:lnTo>
                    <a:pt x="97958" y="366376"/>
                  </a:lnTo>
                  <a:lnTo>
                    <a:pt x="61921" y="367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D9931C3-F8AF-4A2F-A5AF-CB029821B13D}"/>
                </a:ext>
              </a:extLst>
            </p:cNvPr>
            <p:cNvSpPr/>
            <p:nvPr/>
          </p:nvSpPr>
          <p:spPr>
            <a:xfrm>
              <a:off x="2921268" y="3066258"/>
              <a:ext cx="128881" cy="21481"/>
            </a:xfrm>
            <a:custGeom>
              <a:avLst/>
              <a:gdLst/>
              <a:ahLst/>
              <a:cxnLst/>
              <a:rect l="0" t="0" r="0" b="0"/>
              <a:pathLst>
                <a:path w="128881" h="21481">
                  <a:moveTo>
                    <a:pt x="0" y="0"/>
                  </a:moveTo>
                  <a:lnTo>
                    <a:pt x="61804" y="5469"/>
                  </a:lnTo>
                  <a:lnTo>
                    <a:pt x="122610" y="19921"/>
                  </a:lnTo>
                  <a:lnTo>
                    <a:pt x="128880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7ABB3C7-9654-45A2-8073-13E400E79D5A}"/>
                </a:ext>
              </a:extLst>
            </p:cNvPr>
            <p:cNvSpPr/>
            <p:nvPr/>
          </p:nvSpPr>
          <p:spPr>
            <a:xfrm>
              <a:off x="3110772" y="2878309"/>
              <a:ext cx="268015" cy="326300"/>
            </a:xfrm>
            <a:custGeom>
              <a:avLst/>
              <a:gdLst/>
              <a:ahLst/>
              <a:cxnLst/>
              <a:rect l="0" t="0" r="0" b="0"/>
              <a:pathLst>
                <a:path w="268015" h="326300">
                  <a:moveTo>
                    <a:pt x="164915" y="0"/>
                  </a:moveTo>
                  <a:lnTo>
                    <a:pt x="193422" y="8552"/>
                  </a:lnTo>
                  <a:lnTo>
                    <a:pt x="201820" y="13458"/>
                  </a:lnTo>
                  <a:lnTo>
                    <a:pt x="207418" y="19115"/>
                  </a:lnTo>
                  <a:lnTo>
                    <a:pt x="211150" y="25273"/>
                  </a:lnTo>
                  <a:lnTo>
                    <a:pt x="221868" y="83251"/>
                  </a:lnTo>
                  <a:lnTo>
                    <a:pt x="231377" y="141375"/>
                  </a:lnTo>
                  <a:lnTo>
                    <a:pt x="240436" y="202938"/>
                  </a:lnTo>
                  <a:lnTo>
                    <a:pt x="252645" y="265133"/>
                  </a:lnTo>
                  <a:lnTo>
                    <a:pt x="263169" y="299156"/>
                  </a:lnTo>
                  <a:lnTo>
                    <a:pt x="266217" y="305046"/>
                  </a:lnTo>
                  <a:lnTo>
                    <a:pt x="267653" y="306587"/>
                  </a:lnTo>
                  <a:lnTo>
                    <a:pt x="268014" y="305228"/>
                  </a:lnTo>
                  <a:lnTo>
                    <a:pt x="264305" y="285897"/>
                  </a:lnTo>
                  <a:lnTo>
                    <a:pt x="256682" y="271731"/>
                  </a:lnTo>
                  <a:lnTo>
                    <a:pt x="207440" y="220975"/>
                  </a:lnTo>
                  <a:lnTo>
                    <a:pt x="184718" y="210295"/>
                  </a:lnTo>
                  <a:lnTo>
                    <a:pt x="122766" y="191544"/>
                  </a:lnTo>
                  <a:lnTo>
                    <a:pt x="91465" y="192946"/>
                  </a:lnTo>
                  <a:lnTo>
                    <a:pt x="49478" y="200666"/>
                  </a:lnTo>
                  <a:lnTo>
                    <a:pt x="28615" y="211605"/>
                  </a:lnTo>
                  <a:lnTo>
                    <a:pt x="13020" y="226184"/>
                  </a:lnTo>
                  <a:lnTo>
                    <a:pt x="3692" y="244690"/>
                  </a:lnTo>
                  <a:lnTo>
                    <a:pt x="0" y="265290"/>
                  </a:lnTo>
                  <a:lnTo>
                    <a:pt x="4608" y="286508"/>
                  </a:lnTo>
                  <a:lnTo>
                    <a:pt x="15106" y="297585"/>
                  </a:lnTo>
                  <a:lnTo>
                    <a:pt x="40454" y="311569"/>
                  </a:lnTo>
                  <a:lnTo>
                    <a:pt x="102334" y="324166"/>
                  </a:lnTo>
                  <a:lnTo>
                    <a:pt x="131515" y="326299"/>
                  </a:lnTo>
                  <a:lnTo>
                    <a:pt x="191600" y="318350"/>
                  </a:lnTo>
                  <a:lnTo>
                    <a:pt x="249641" y="307664"/>
                  </a:lnTo>
                  <a:lnTo>
                    <a:pt x="256205" y="3060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3D19EEC-9A00-4FDB-9081-D630E9616684}"/>
                </a:ext>
              </a:extLst>
            </p:cNvPr>
            <p:cNvSpPr/>
            <p:nvPr/>
          </p:nvSpPr>
          <p:spPr>
            <a:xfrm>
              <a:off x="3414186" y="3044778"/>
              <a:ext cx="151638" cy="152358"/>
            </a:xfrm>
            <a:custGeom>
              <a:avLst/>
              <a:gdLst/>
              <a:ahLst/>
              <a:cxnLst/>
              <a:rect l="0" t="0" r="0" b="0"/>
              <a:pathLst>
                <a:path w="151638" h="152358">
                  <a:moveTo>
                    <a:pt x="60190" y="37590"/>
                  </a:moveTo>
                  <a:lnTo>
                    <a:pt x="17698" y="70310"/>
                  </a:lnTo>
                  <a:lnTo>
                    <a:pt x="6961" y="86068"/>
                  </a:lnTo>
                  <a:lnTo>
                    <a:pt x="0" y="104925"/>
                  </a:lnTo>
                  <a:lnTo>
                    <a:pt x="821" y="117039"/>
                  </a:lnTo>
                  <a:lnTo>
                    <a:pt x="2711" y="122776"/>
                  </a:lnTo>
                  <a:lnTo>
                    <a:pt x="9584" y="132333"/>
                  </a:lnTo>
                  <a:lnTo>
                    <a:pt x="19202" y="139961"/>
                  </a:lnTo>
                  <a:lnTo>
                    <a:pt x="48006" y="149719"/>
                  </a:lnTo>
                  <a:lnTo>
                    <a:pt x="72690" y="152357"/>
                  </a:lnTo>
                  <a:lnTo>
                    <a:pt x="109459" y="145738"/>
                  </a:lnTo>
                  <a:lnTo>
                    <a:pt x="125174" y="136394"/>
                  </a:lnTo>
                  <a:lnTo>
                    <a:pt x="140304" y="121361"/>
                  </a:lnTo>
                  <a:lnTo>
                    <a:pt x="148701" y="106643"/>
                  </a:lnTo>
                  <a:lnTo>
                    <a:pt x="151637" y="91749"/>
                  </a:lnTo>
                  <a:lnTo>
                    <a:pt x="148660" y="65591"/>
                  </a:lnTo>
                  <a:lnTo>
                    <a:pt x="138314" y="45820"/>
                  </a:lnTo>
                  <a:lnTo>
                    <a:pt x="123911" y="30548"/>
                  </a:lnTo>
                  <a:lnTo>
                    <a:pt x="84873" y="7327"/>
                  </a:lnTo>
                  <a:lnTo>
                    <a:pt x="54174" y="965"/>
                  </a:lnTo>
                  <a:lnTo>
                    <a:pt x="440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F407E8-16D6-48FC-BCF3-72B38DDDF349}"/>
                </a:ext>
              </a:extLst>
            </p:cNvPr>
            <p:cNvSpPr/>
            <p:nvPr/>
          </p:nvSpPr>
          <p:spPr>
            <a:xfrm>
              <a:off x="3605707" y="3055518"/>
              <a:ext cx="143872" cy="116607"/>
            </a:xfrm>
            <a:custGeom>
              <a:avLst/>
              <a:gdLst/>
              <a:ahLst/>
              <a:cxnLst/>
              <a:rect l="0" t="0" r="0" b="0"/>
              <a:pathLst>
                <a:path w="143872" h="116607">
                  <a:moveTo>
                    <a:pt x="19029" y="10740"/>
                  </a:moveTo>
                  <a:lnTo>
                    <a:pt x="4080" y="25688"/>
                  </a:lnTo>
                  <a:lnTo>
                    <a:pt x="452" y="37272"/>
                  </a:lnTo>
                  <a:lnTo>
                    <a:pt x="0" y="57384"/>
                  </a:lnTo>
                  <a:lnTo>
                    <a:pt x="2815" y="69061"/>
                  </a:lnTo>
                  <a:lnTo>
                    <a:pt x="14346" y="89550"/>
                  </a:lnTo>
                  <a:lnTo>
                    <a:pt x="26193" y="101514"/>
                  </a:lnTo>
                  <a:lnTo>
                    <a:pt x="41041" y="111026"/>
                  </a:lnTo>
                  <a:lnTo>
                    <a:pt x="52679" y="114978"/>
                  </a:lnTo>
                  <a:lnTo>
                    <a:pt x="76003" y="116606"/>
                  </a:lnTo>
                  <a:lnTo>
                    <a:pt x="100615" y="112978"/>
                  </a:lnTo>
                  <a:lnTo>
                    <a:pt x="119178" y="104610"/>
                  </a:lnTo>
                  <a:lnTo>
                    <a:pt x="128377" y="98006"/>
                  </a:lnTo>
                  <a:lnTo>
                    <a:pt x="134852" y="87910"/>
                  </a:lnTo>
                  <a:lnTo>
                    <a:pt x="143871" y="61982"/>
                  </a:lnTo>
                  <a:lnTo>
                    <a:pt x="142932" y="48033"/>
                  </a:lnTo>
                  <a:lnTo>
                    <a:pt x="133043" y="17375"/>
                  </a:lnTo>
                  <a:lnTo>
                    <a:pt x="1210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4429CD-EB0A-4F4A-9264-72B85611CC37}"/>
                </a:ext>
              </a:extLst>
            </p:cNvPr>
            <p:cNvSpPr/>
            <p:nvPr/>
          </p:nvSpPr>
          <p:spPr>
            <a:xfrm>
              <a:off x="3760960" y="2905159"/>
              <a:ext cx="202573" cy="294458"/>
            </a:xfrm>
            <a:custGeom>
              <a:avLst/>
              <a:gdLst/>
              <a:ahLst/>
              <a:cxnLst/>
              <a:rect l="0" t="0" r="0" b="0"/>
              <a:pathLst>
                <a:path w="202573" h="294458">
                  <a:moveTo>
                    <a:pt x="14135" y="0"/>
                  </a:moveTo>
                  <a:lnTo>
                    <a:pt x="8434" y="8552"/>
                  </a:lnTo>
                  <a:lnTo>
                    <a:pt x="0" y="48615"/>
                  </a:lnTo>
                  <a:lnTo>
                    <a:pt x="2486" y="102543"/>
                  </a:lnTo>
                  <a:lnTo>
                    <a:pt x="8732" y="162760"/>
                  </a:lnTo>
                  <a:lnTo>
                    <a:pt x="13766" y="224778"/>
                  </a:lnTo>
                  <a:lnTo>
                    <a:pt x="13889" y="233982"/>
                  </a:lnTo>
                  <a:lnTo>
                    <a:pt x="15165" y="238924"/>
                  </a:lnTo>
                  <a:lnTo>
                    <a:pt x="17208" y="241026"/>
                  </a:lnTo>
                  <a:lnTo>
                    <a:pt x="19763" y="241233"/>
                  </a:lnTo>
                  <a:lnTo>
                    <a:pt x="22661" y="238985"/>
                  </a:lnTo>
                  <a:lnTo>
                    <a:pt x="31843" y="224418"/>
                  </a:lnTo>
                  <a:lnTo>
                    <a:pt x="50918" y="177409"/>
                  </a:lnTo>
                  <a:lnTo>
                    <a:pt x="68736" y="160056"/>
                  </a:lnTo>
                  <a:lnTo>
                    <a:pt x="78975" y="152481"/>
                  </a:lnTo>
                  <a:lnTo>
                    <a:pt x="91084" y="149910"/>
                  </a:lnTo>
                  <a:lnTo>
                    <a:pt x="104421" y="151353"/>
                  </a:lnTo>
                  <a:lnTo>
                    <a:pt x="124154" y="158874"/>
                  </a:lnTo>
                  <a:lnTo>
                    <a:pt x="153466" y="179714"/>
                  </a:lnTo>
                  <a:lnTo>
                    <a:pt x="192582" y="226797"/>
                  </a:lnTo>
                  <a:lnTo>
                    <a:pt x="200049" y="242009"/>
                  </a:lnTo>
                  <a:lnTo>
                    <a:pt x="202572" y="258714"/>
                  </a:lnTo>
                  <a:lnTo>
                    <a:pt x="202410" y="267346"/>
                  </a:lnTo>
                  <a:lnTo>
                    <a:pt x="197456" y="280118"/>
                  </a:lnTo>
                  <a:lnTo>
                    <a:pt x="193628" y="285195"/>
                  </a:lnTo>
                  <a:lnTo>
                    <a:pt x="183012" y="290836"/>
                  </a:lnTo>
                  <a:lnTo>
                    <a:pt x="156749" y="294457"/>
                  </a:lnTo>
                  <a:lnTo>
                    <a:pt x="138532" y="292233"/>
                  </a:lnTo>
                  <a:lnTo>
                    <a:pt x="128891" y="287798"/>
                  </a:lnTo>
                  <a:lnTo>
                    <a:pt x="100055" y="2631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59349-DED5-41D9-A907-3F70EB2B1562}"/>
                </a:ext>
              </a:extLst>
            </p:cNvPr>
            <p:cNvSpPr/>
            <p:nvPr/>
          </p:nvSpPr>
          <p:spPr>
            <a:xfrm>
              <a:off x="3954824" y="2862199"/>
              <a:ext cx="110251" cy="386639"/>
            </a:xfrm>
            <a:custGeom>
              <a:avLst/>
              <a:gdLst/>
              <a:ahLst/>
              <a:cxnLst/>
              <a:rect l="0" t="0" r="0" b="0"/>
              <a:pathLst>
                <a:path w="110251" h="386639">
                  <a:moveTo>
                    <a:pt x="2850" y="0"/>
                  </a:moveTo>
                  <a:lnTo>
                    <a:pt x="0" y="8552"/>
                  </a:lnTo>
                  <a:lnTo>
                    <a:pt x="9738" y="20706"/>
                  </a:lnTo>
                  <a:lnTo>
                    <a:pt x="29156" y="41139"/>
                  </a:lnTo>
                  <a:lnTo>
                    <a:pt x="36022" y="55277"/>
                  </a:lnTo>
                  <a:lnTo>
                    <a:pt x="49160" y="110222"/>
                  </a:lnTo>
                  <a:lnTo>
                    <a:pt x="61907" y="167649"/>
                  </a:lnTo>
                  <a:lnTo>
                    <a:pt x="74449" y="229188"/>
                  </a:lnTo>
                  <a:lnTo>
                    <a:pt x="88162" y="287485"/>
                  </a:lnTo>
                  <a:lnTo>
                    <a:pt x="103121" y="348919"/>
                  </a:lnTo>
                  <a:lnTo>
                    <a:pt x="110250" y="3866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D977E7-F4F5-421E-9264-2091CFCB313B}"/>
                </a:ext>
              </a:extLst>
            </p:cNvPr>
            <p:cNvSpPr/>
            <p:nvPr/>
          </p:nvSpPr>
          <p:spPr>
            <a:xfrm>
              <a:off x="4119962" y="3100900"/>
              <a:ext cx="129097" cy="190898"/>
            </a:xfrm>
            <a:custGeom>
              <a:avLst/>
              <a:gdLst/>
              <a:ahLst/>
              <a:cxnLst/>
              <a:rect l="0" t="0" r="0" b="0"/>
              <a:pathLst>
                <a:path w="129097" h="190898">
                  <a:moveTo>
                    <a:pt x="14922" y="40538"/>
                  </a:moveTo>
                  <a:lnTo>
                    <a:pt x="24092" y="52802"/>
                  </a:lnTo>
                  <a:lnTo>
                    <a:pt x="32721" y="60110"/>
                  </a:lnTo>
                  <a:lnTo>
                    <a:pt x="45705" y="64153"/>
                  </a:lnTo>
                  <a:lnTo>
                    <a:pt x="78348" y="66749"/>
                  </a:lnTo>
                  <a:lnTo>
                    <a:pt x="101801" y="61497"/>
                  </a:lnTo>
                  <a:lnTo>
                    <a:pt x="113400" y="54030"/>
                  </a:lnTo>
                  <a:lnTo>
                    <a:pt x="121936" y="44744"/>
                  </a:lnTo>
                  <a:lnTo>
                    <a:pt x="127719" y="34650"/>
                  </a:lnTo>
                  <a:lnTo>
                    <a:pt x="129096" y="24198"/>
                  </a:lnTo>
                  <a:lnTo>
                    <a:pt x="127122" y="14182"/>
                  </a:lnTo>
                  <a:lnTo>
                    <a:pt x="122267" y="5753"/>
                  </a:lnTo>
                  <a:lnTo>
                    <a:pt x="118109" y="3028"/>
                  </a:lnTo>
                  <a:lnTo>
                    <a:pt x="107123" y="0"/>
                  </a:lnTo>
                  <a:lnTo>
                    <a:pt x="81221" y="2343"/>
                  </a:lnTo>
                  <a:lnTo>
                    <a:pt x="63206" y="8072"/>
                  </a:lnTo>
                  <a:lnTo>
                    <a:pt x="26805" y="31927"/>
                  </a:lnTo>
                  <a:lnTo>
                    <a:pt x="14597" y="46539"/>
                  </a:lnTo>
                  <a:lnTo>
                    <a:pt x="2820" y="72841"/>
                  </a:lnTo>
                  <a:lnTo>
                    <a:pt x="0" y="94594"/>
                  </a:lnTo>
                  <a:lnTo>
                    <a:pt x="3930" y="130572"/>
                  </a:lnTo>
                  <a:lnTo>
                    <a:pt x="12328" y="147234"/>
                  </a:lnTo>
                  <a:lnTo>
                    <a:pt x="22970" y="159728"/>
                  </a:lnTo>
                  <a:lnTo>
                    <a:pt x="37195" y="170391"/>
                  </a:lnTo>
                  <a:lnTo>
                    <a:pt x="95471" y="1908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729205-CBA1-498D-8823-F9A0F12256FF}"/>
                </a:ext>
              </a:extLst>
            </p:cNvPr>
            <p:cNvSpPr/>
            <p:nvPr/>
          </p:nvSpPr>
          <p:spPr>
            <a:xfrm>
              <a:off x="4360879" y="3029000"/>
              <a:ext cx="187494" cy="235948"/>
            </a:xfrm>
            <a:custGeom>
              <a:avLst/>
              <a:gdLst/>
              <a:ahLst/>
              <a:cxnLst/>
              <a:rect l="0" t="0" r="0" b="0"/>
              <a:pathLst>
                <a:path w="187494" h="235948">
                  <a:moveTo>
                    <a:pt x="187493" y="5038"/>
                  </a:moveTo>
                  <a:lnTo>
                    <a:pt x="128057" y="0"/>
                  </a:lnTo>
                  <a:lnTo>
                    <a:pt x="70376" y="2538"/>
                  </a:lnTo>
                  <a:lnTo>
                    <a:pt x="32325" y="12293"/>
                  </a:lnTo>
                  <a:lnTo>
                    <a:pt x="18671" y="20447"/>
                  </a:lnTo>
                  <a:lnTo>
                    <a:pt x="4217" y="33271"/>
                  </a:lnTo>
                  <a:lnTo>
                    <a:pt x="1466" y="38180"/>
                  </a:lnTo>
                  <a:lnTo>
                    <a:pt x="0" y="48408"/>
                  </a:lnTo>
                  <a:lnTo>
                    <a:pt x="2235" y="53641"/>
                  </a:lnTo>
                  <a:lnTo>
                    <a:pt x="11082" y="64229"/>
                  </a:lnTo>
                  <a:lnTo>
                    <a:pt x="69484" y="94669"/>
                  </a:lnTo>
                  <a:lnTo>
                    <a:pt x="128359" y="128221"/>
                  </a:lnTo>
                  <a:lnTo>
                    <a:pt x="154200" y="145654"/>
                  </a:lnTo>
                  <a:lnTo>
                    <a:pt x="168214" y="158212"/>
                  </a:lnTo>
                  <a:lnTo>
                    <a:pt x="177074" y="175192"/>
                  </a:lnTo>
                  <a:lnTo>
                    <a:pt x="177564" y="181123"/>
                  </a:lnTo>
                  <a:lnTo>
                    <a:pt x="174926" y="192488"/>
                  </a:lnTo>
                  <a:lnTo>
                    <a:pt x="165002" y="203505"/>
                  </a:lnTo>
                  <a:lnTo>
                    <a:pt x="144234" y="216589"/>
                  </a:lnTo>
                  <a:lnTo>
                    <a:pt x="112384" y="227763"/>
                  </a:lnTo>
                  <a:lnTo>
                    <a:pt x="53906" y="235091"/>
                  </a:lnTo>
                  <a:lnTo>
                    <a:pt x="37134" y="2359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98F81B-9945-478F-B8F6-21613A44FD4D}"/>
              </a:ext>
            </a:extLst>
          </p:cNvPr>
          <p:cNvGrpSpPr/>
          <p:nvPr/>
        </p:nvGrpSpPr>
        <p:grpSpPr>
          <a:xfrm>
            <a:off x="2561480" y="3458266"/>
            <a:ext cx="2269241" cy="757168"/>
            <a:chOff x="2561480" y="3458266"/>
            <a:chExt cx="2269241" cy="75716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4F1C75-9C4A-490F-A2B9-7E7F0A4E2DBF}"/>
                </a:ext>
              </a:extLst>
            </p:cNvPr>
            <p:cNvSpPr/>
            <p:nvPr/>
          </p:nvSpPr>
          <p:spPr>
            <a:xfrm>
              <a:off x="2561480" y="3560310"/>
              <a:ext cx="349050" cy="32207"/>
            </a:xfrm>
            <a:custGeom>
              <a:avLst/>
              <a:gdLst/>
              <a:ahLst/>
              <a:cxnLst/>
              <a:rect l="0" t="0" r="0" b="0"/>
              <a:pathLst>
                <a:path w="349050" h="32207">
                  <a:moveTo>
                    <a:pt x="0" y="32206"/>
                  </a:moveTo>
                  <a:lnTo>
                    <a:pt x="26548" y="22114"/>
                  </a:lnTo>
                  <a:lnTo>
                    <a:pt x="84406" y="10862"/>
                  </a:lnTo>
                  <a:lnTo>
                    <a:pt x="140107" y="4139"/>
                  </a:lnTo>
                  <a:lnTo>
                    <a:pt x="202298" y="229"/>
                  </a:lnTo>
                  <a:lnTo>
                    <a:pt x="260633" y="0"/>
                  </a:lnTo>
                  <a:lnTo>
                    <a:pt x="314599" y="1578"/>
                  </a:lnTo>
                  <a:lnTo>
                    <a:pt x="349049" y="53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A0D1168-54A0-4A51-B674-E6AA12310C6F}"/>
                </a:ext>
              </a:extLst>
            </p:cNvPr>
            <p:cNvSpPr/>
            <p:nvPr/>
          </p:nvSpPr>
          <p:spPr>
            <a:xfrm>
              <a:off x="2690359" y="3587146"/>
              <a:ext cx="59071" cy="327570"/>
            </a:xfrm>
            <a:custGeom>
              <a:avLst/>
              <a:gdLst/>
              <a:ahLst/>
              <a:cxnLst/>
              <a:rect l="0" t="0" r="0" b="0"/>
              <a:pathLst>
                <a:path w="59071" h="327570">
                  <a:moveTo>
                    <a:pt x="0" y="0"/>
                  </a:moveTo>
                  <a:lnTo>
                    <a:pt x="21190" y="61993"/>
                  </a:lnTo>
                  <a:lnTo>
                    <a:pt x="35766" y="118608"/>
                  </a:lnTo>
                  <a:lnTo>
                    <a:pt x="42557" y="177158"/>
                  </a:lnTo>
                  <a:lnTo>
                    <a:pt x="42945" y="236277"/>
                  </a:lnTo>
                  <a:lnTo>
                    <a:pt x="47246" y="295160"/>
                  </a:lnTo>
                  <a:lnTo>
                    <a:pt x="53840" y="317918"/>
                  </a:lnTo>
                  <a:lnTo>
                    <a:pt x="59070" y="327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80E218-1CB1-4064-B337-F3BB3846B5C9}"/>
                </a:ext>
              </a:extLst>
            </p:cNvPr>
            <p:cNvSpPr/>
            <p:nvPr/>
          </p:nvSpPr>
          <p:spPr>
            <a:xfrm>
              <a:off x="3017928" y="3737505"/>
              <a:ext cx="107401" cy="5371"/>
            </a:xfrm>
            <a:custGeom>
              <a:avLst/>
              <a:gdLst/>
              <a:ahLst/>
              <a:cxnLst/>
              <a:rect l="0" t="0" r="0" b="0"/>
              <a:pathLst>
                <a:path w="107401" h="5371">
                  <a:moveTo>
                    <a:pt x="0" y="0"/>
                  </a:moveTo>
                  <a:lnTo>
                    <a:pt x="60817" y="4624"/>
                  </a:lnTo>
                  <a:lnTo>
                    <a:pt x="107400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AB0092-491A-4373-B198-D19EA03CD67A}"/>
                </a:ext>
              </a:extLst>
            </p:cNvPr>
            <p:cNvSpPr/>
            <p:nvPr/>
          </p:nvSpPr>
          <p:spPr>
            <a:xfrm>
              <a:off x="3404567" y="3549556"/>
              <a:ext cx="80550" cy="477929"/>
            </a:xfrm>
            <a:custGeom>
              <a:avLst/>
              <a:gdLst/>
              <a:ahLst/>
              <a:cxnLst/>
              <a:rect l="0" t="0" r="0" b="0"/>
              <a:pathLst>
                <a:path w="80550" h="477929">
                  <a:moveTo>
                    <a:pt x="0" y="0"/>
                  </a:moveTo>
                  <a:lnTo>
                    <a:pt x="7474" y="60817"/>
                  </a:lnTo>
                  <a:lnTo>
                    <a:pt x="17927" y="122585"/>
                  </a:lnTo>
                  <a:lnTo>
                    <a:pt x="25559" y="179548"/>
                  </a:lnTo>
                  <a:lnTo>
                    <a:pt x="33368" y="240090"/>
                  </a:lnTo>
                  <a:lnTo>
                    <a:pt x="41966" y="299152"/>
                  </a:lnTo>
                  <a:lnTo>
                    <a:pt x="53243" y="357304"/>
                  </a:lnTo>
                  <a:lnTo>
                    <a:pt x="64517" y="411260"/>
                  </a:lnTo>
                  <a:lnTo>
                    <a:pt x="78166" y="474041"/>
                  </a:lnTo>
                  <a:lnTo>
                    <a:pt x="78961" y="475933"/>
                  </a:lnTo>
                  <a:lnTo>
                    <a:pt x="80549" y="47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8CC12CA-0C4C-46AD-B580-16FDC547F105}"/>
                </a:ext>
              </a:extLst>
            </p:cNvPr>
            <p:cNvSpPr/>
            <p:nvPr/>
          </p:nvSpPr>
          <p:spPr>
            <a:xfrm>
              <a:off x="3136068" y="3519015"/>
              <a:ext cx="424229" cy="62762"/>
            </a:xfrm>
            <a:custGeom>
              <a:avLst/>
              <a:gdLst/>
              <a:ahLst/>
              <a:cxnLst/>
              <a:rect l="0" t="0" r="0" b="0"/>
              <a:pathLst>
                <a:path w="424229" h="62762">
                  <a:moveTo>
                    <a:pt x="0" y="3691"/>
                  </a:moveTo>
                  <a:lnTo>
                    <a:pt x="14651" y="0"/>
                  </a:lnTo>
                  <a:lnTo>
                    <a:pt x="71001" y="2670"/>
                  </a:lnTo>
                  <a:lnTo>
                    <a:pt x="129455" y="9443"/>
                  </a:lnTo>
                  <a:lnTo>
                    <a:pt x="186345" y="14968"/>
                  </a:lnTo>
                  <a:lnTo>
                    <a:pt x="244288" y="26443"/>
                  </a:lnTo>
                  <a:lnTo>
                    <a:pt x="306201" y="37434"/>
                  </a:lnTo>
                  <a:lnTo>
                    <a:pt x="369595" y="51683"/>
                  </a:lnTo>
                  <a:lnTo>
                    <a:pt x="424228" y="627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B0FF1EA-03E8-4238-85FA-A91482498ADB}"/>
                </a:ext>
              </a:extLst>
            </p:cNvPr>
            <p:cNvSpPr/>
            <p:nvPr/>
          </p:nvSpPr>
          <p:spPr>
            <a:xfrm>
              <a:off x="3608626" y="3818055"/>
              <a:ext cx="37591" cy="161100"/>
            </a:xfrm>
            <a:custGeom>
              <a:avLst/>
              <a:gdLst/>
              <a:ahLst/>
              <a:cxnLst/>
              <a:rect l="0" t="0" r="0" b="0"/>
              <a:pathLst>
                <a:path w="37591" h="161100">
                  <a:moveTo>
                    <a:pt x="0" y="0"/>
                  </a:moveTo>
                  <a:lnTo>
                    <a:pt x="8563" y="39147"/>
                  </a:lnTo>
                  <a:lnTo>
                    <a:pt x="18129" y="98370"/>
                  </a:lnTo>
                  <a:lnTo>
                    <a:pt x="37590" y="16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1AE546A-F5E0-4655-90D1-1217316F1DEC}"/>
                </a:ext>
              </a:extLst>
            </p:cNvPr>
            <p:cNvSpPr/>
            <p:nvPr/>
          </p:nvSpPr>
          <p:spPr>
            <a:xfrm>
              <a:off x="3550302" y="3729465"/>
              <a:ext cx="214054" cy="249690"/>
            </a:xfrm>
            <a:custGeom>
              <a:avLst/>
              <a:gdLst/>
              <a:ahLst/>
              <a:cxnLst/>
              <a:rect l="0" t="0" r="0" b="0"/>
              <a:pathLst>
                <a:path w="214054" h="249690">
                  <a:moveTo>
                    <a:pt x="4624" y="67110"/>
                  </a:moveTo>
                  <a:lnTo>
                    <a:pt x="0" y="37213"/>
                  </a:lnTo>
                  <a:lnTo>
                    <a:pt x="4359" y="25182"/>
                  </a:lnTo>
                  <a:lnTo>
                    <a:pt x="12860" y="14466"/>
                  </a:lnTo>
                  <a:lnTo>
                    <a:pt x="24593" y="5725"/>
                  </a:lnTo>
                  <a:lnTo>
                    <a:pt x="39355" y="1044"/>
                  </a:lnTo>
                  <a:lnTo>
                    <a:pt x="64438" y="0"/>
                  </a:lnTo>
                  <a:lnTo>
                    <a:pt x="80731" y="2677"/>
                  </a:lnTo>
                  <a:lnTo>
                    <a:pt x="111438" y="17462"/>
                  </a:lnTo>
                  <a:lnTo>
                    <a:pt x="115213" y="22078"/>
                  </a:lnTo>
                  <a:lnTo>
                    <a:pt x="119408" y="33572"/>
                  </a:lnTo>
                  <a:lnTo>
                    <a:pt x="118736" y="39381"/>
                  </a:lnTo>
                  <a:lnTo>
                    <a:pt x="113217" y="50609"/>
                  </a:lnTo>
                  <a:lnTo>
                    <a:pt x="100046" y="66994"/>
                  </a:lnTo>
                  <a:lnTo>
                    <a:pt x="44834" y="108317"/>
                  </a:lnTo>
                  <a:lnTo>
                    <a:pt x="43364" y="111885"/>
                  </a:lnTo>
                  <a:lnTo>
                    <a:pt x="43577" y="115456"/>
                  </a:lnTo>
                  <a:lnTo>
                    <a:pt x="44913" y="119031"/>
                  </a:lnTo>
                  <a:lnTo>
                    <a:pt x="55345" y="129763"/>
                  </a:lnTo>
                  <a:lnTo>
                    <a:pt x="113696" y="171029"/>
                  </a:lnTo>
                  <a:lnTo>
                    <a:pt x="177160" y="224084"/>
                  </a:lnTo>
                  <a:lnTo>
                    <a:pt x="195540" y="238842"/>
                  </a:lnTo>
                  <a:lnTo>
                    <a:pt x="214053" y="2496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3916C28-FE48-4C93-B554-B3354640FA64}"/>
                </a:ext>
              </a:extLst>
            </p:cNvPr>
            <p:cNvSpPr/>
            <p:nvPr/>
          </p:nvSpPr>
          <p:spPr>
            <a:xfrm>
              <a:off x="3815204" y="3855645"/>
              <a:ext cx="13592" cy="64440"/>
            </a:xfrm>
            <a:custGeom>
              <a:avLst/>
              <a:gdLst/>
              <a:ahLst/>
              <a:cxnLst/>
              <a:rect l="0" t="0" r="0" b="0"/>
              <a:pathLst>
                <a:path w="13592" h="64440">
                  <a:moveTo>
                    <a:pt x="2851" y="0"/>
                  </a:moveTo>
                  <a:lnTo>
                    <a:pt x="0" y="8552"/>
                  </a:lnTo>
                  <a:lnTo>
                    <a:pt x="1078" y="25274"/>
                  </a:lnTo>
                  <a:lnTo>
                    <a:pt x="8459" y="54560"/>
                  </a:lnTo>
                  <a:lnTo>
                    <a:pt x="13591" y="644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35B644-2586-41D7-95BE-D0C43631AB14}"/>
                </a:ext>
              </a:extLst>
            </p:cNvPr>
            <p:cNvSpPr/>
            <p:nvPr/>
          </p:nvSpPr>
          <p:spPr>
            <a:xfrm>
              <a:off x="3780465" y="3662326"/>
              <a:ext cx="1" cy="16111"/>
            </a:xfrm>
            <a:custGeom>
              <a:avLst/>
              <a:gdLst/>
              <a:ahLst/>
              <a:cxnLst/>
              <a:rect l="0" t="0" r="0" b="0"/>
              <a:pathLst>
                <a:path w="1" h="16111">
                  <a:moveTo>
                    <a:pt x="0" y="1611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8E9323-2518-4CCB-B642-E3B2F412E635}"/>
                </a:ext>
              </a:extLst>
            </p:cNvPr>
            <p:cNvSpPr/>
            <p:nvPr/>
          </p:nvSpPr>
          <p:spPr>
            <a:xfrm>
              <a:off x="3952304" y="3834165"/>
              <a:ext cx="64441" cy="359789"/>
            </a:xfrm>
            <a:custGeom>
              <a:avLst/>
              <a:gdLst/>
              <a:ahLst/>
              <a:cxnLst/>
              <a:rect l="0" t="0" r="0" b="0"/>
              <a:pathLst>
                <a:path w="64441" h="359789">
                  <a:moveTo>
                    <a:pt x="0" y="0"/>
                  </a:moveTo>
                  <a:lnTo>
                    <a:pt x="10692" y="58475"/>
                  </a:lnTo>
                  <a:lnTo>
                    <a:pt x="21583" y="116723"/>
                  </a:lnTo>
                  <a:lnTo>
                    <a:pt x="27979" y="171066"/>
                  </a:lnTo>
                  <a:lnTo>
                    <a:pt x="37690" y="227063"/>
                  </a:lnTo>
                  <a:lnTo>
                    <a:pt x="47275" y="285859"/>
                  </a:lnTo>
                  <a:lnTo>
                    <a:pt x="52555" y="332200"/>
                  </a:lnTo>
                  <a:lnTo>
                    <a:pt x="59198" y="351090"/>
                  </a:lnTo>
                  <a:lnTo>
                    <a:pt x="64440" y="3597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F4EE7B-E983-4D6F-9010-4ABB17D34308}"/>
                </a:ext>
              </a:extLst>
            </p:cNvPr>
            <p:cNvSpPr/>
            <p:nvPr/>
          </p:nvSpPr>
          <p:spPr>
            <a:xfrm>
              <a:off x="3898605" y="3723635"/>
              <a:ext cx="178494" cy="219222"/>
            </a:xfrm>
            <a:custGeom>
              <a:avLst/>
              <a:gdLst/>
              <a:ahLst/>
              <a:cxnLst/>
              <a:rect l="0" t="0" r="0" b="0"/>
              <a:pathLst>
                <a:path w="178494" h="219222">
                  <a:moveTo>
                    <a:pt x="0" y="13870"/>
                  </a:moveTo>
                  <a:lnTo>
                    <a:pt x="2851" y="5318"/>
                  </a:lnTo>
                  <a:lnTo>
                    <a:pt x="6673" y="2799"/>
                  </a:lnTo>
                  <a:lnTo>
                    <a:pt x="18876" y="0"/>
                  </a:lnTo>
                  <a:lnTo>
                    <a:pt x="36818" y="1274"/>
                  </a:lnTo>
                  <a:lnTo>
                    <a:pt x="53471" y="8282"/>
                  </a:lnTo>
                  <a:lnTo>
                    <a:pt x="116905" y="52047"/>
                  </a:lnTo>
                  <a:lnTo>
                    <a:pt x="161553" y="94443"/>
                  </a:lnTo>
                  <a:lnTo>
                    <a:pt x="171642" y="110537"/>
                  </a:lnTo>
                  <a:lnTo>
                    <a:pt x="178410" y="129493"/>
                  </a:lnTo>
                  <a:lnTo>
                    <a:pt x="178493" y="155926"/>
                  </a:lnTo>
                  <a:lnTo>
                    <a:pt x="174598" y="169689"/>
                  </a:lnTo>
                  <a:lnTo>
                    <a:pt x="162373" y="188246"/>
                  </a:lnTo>
                  <a:lnTo>
                    <a:pt x="136202" y="206497"/>
                  </a:lnTo>
                  <a:lnTo>
                    <a:pt x="97410" y="219157"/>
                  </a:lnTo>
                  <a:lnTo>
                    <a:pt x="76993" y="219221"/>
                  </a:lnTo>
                  <a:lnTo>
                    <a:pt x="59606" y="212611"/>
                  </a:lnTo>
                  <a:lnTo>
                    <a:pt x="37590" y="1964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322DFF5-BBDB-43BA-9F1B-AC36205EF83E}"/>
                </a:ext>
              </a:extLst>
            </p:cNvPr>
            <p:cNvSpPr/>
            <p:nvPr/>
          </p:nvSpPr>
          <p:spPr>
            <a:xfrm>
              <a:off x="4161734" y="3780465"/>
              <a:ext cx="91290" cy="434969"/>
            </a:xfrm>
            <a:custGeom>
              <a:avLst/>
              <a:gdLst/>
              <a:ahLst/>
              <a:cxnLst/>
              <a:rect l="0" t="0" r="0" b="0"/>
              <a:pathLst>
                <a:path w="91290" h="434969">
                  <a:moveTo>
                    <a:pt x="0" y="0"/>
                  </a:moveTo>
                  <a:lnTo>
                    <a:pt x="14382" y="59060"/>
                  </a:lnTo>
                  <a:lnTo>
                    <a:pt x="33265" y="119253"/>
                  </a:lnTo>
                  <a:lnTo>
                    <a:pt x="44684" y="174928"/>
                  </a:lnTo>
                  <a:lnTo>
                    <a:pt x="60107" y="233700"/>
                  </a:lnTo>
                  <a:lnTo>
                    <a:pt x="71533" y="295594"/>
                  </a:lnTo>
                  <a:lnTo>
                    <a:pt x="80435" y="357693"/>
                  </a:lnTo>
                  <a:lnTo>
                    <a:pt x="89796" y="418422"/>
                  </a:lnTo>
                  <a:lnTo>
                    <a:pt x="91289" y="4349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E6F12A9-571A-4E4C-AE9A-E637AAD31DA6}"/>
                </a:ext>
              </a:extLst>
            </p:cNvPr>
            <p:cNvSpPr/>
            <p:nvPr/>
          </p:nvSpPr>
          <p:spPr>
            <a:xfrm>
              <a:off x="4075814" y="3707980"/>
              <a:ext cx="207300" cy="187845"/>
            </a:xfrm>
            <a:custGeom>
              <a:avLst/>
              <a:gdLst/>
              <a:ahLst/>
              <a:cxnLst/>
              <a:rect l="0" t="0" r="0" b="0"/>
              <a:pathLst>
                <a:path w="207300" h="187845">
                  <a:moveTo>
                    <a:pt x="0" y="51005"/>
                  </a:moveTo>
                  <a:lnTo>
                    <a:pt x="2851" y="19336"/>
                  </a:lnTo>
                  <a:lnTo>
                    <a:pt x="9023" y="9881"/>
                  </a:lnTo>
                  <a:lnTo>
                    <a:pt x="13176" y="5689"/>
                  </a:lnTo>
                  <a:lnTo>
                    <a:pt x="27336" y="1032"/>
                  </a:lnTo>
                  <a:lnTo>
                    <a:pt x="52253" y="0"/>
                  </a:lnTo>
                  <a:lnTo>
                    <a:pt x="113064" y="13485"/>
                  </a:lnTo>
                  <a:lnTo>
                    <a:pt x="132746" y="20397"/>
                  </a:lnTo>
                  <a:lnTo>
                    <a:pt x="149914" y="31594"/>
                  </a:lnTo>
                  <a:lnTo>
                    <a:pt x="180449" y="62612"/>
                  </a:lnTo>
                  <a:lnTo>
                    <a:pt x="202240" y="94041"/>
                  </a:lnTo>
                  <a:lnTo>
                    <a:pt x="207299" y="118650"/>
                  </a:lnTo>
                  <a:lnTo>
                    <a:pt x="203709" y="135167"/>
                  </a:lnTo>
                  <a:lnTo>
                    <a:pt x="186819" y="165218"/>
                  </a:lnTo>
                  <a:lnTo>
                    <a:pt x="173525" y="176548"/>
                  </a:lnTo>
                  <a:lnTo>
                    <a:pt x="157672" y="184369"/>
                  </a:lnTo>
                  <a:lnTo>
                    <a:pt x="140682" y="187844"/>
                  </a:lnTo>
                  <a:lnTo>
                    <a:pt x="124777" y="186206"/>
                  </a:lnTo>
                  <a:lnTo>
                    <a:pt x="85920" y="1691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016E921-698E-488D-BE14-5043BA82597F}"/>
                </a:ext>
              </a:extLst>
            </p:cNvPr>
            <p:cNvSpPr/>
            <p:nvPr/>
          </p:nvSpPr>
          <p:spPr>
            <a:xfrm>
              <a:off x="4344313" y="3458266"/>
              <a:ext cx="91291" cy="472559"/>
            </a:xfrm>
            <a:custGeom>
              <a:avLst/>
              <a:gdLst/>
              <a:ahLst/>
              <a:cxnLst/>
              <a:rect l="0" t="0" r="0" b="0"/>
              <a:pathLst>
                <a:path w="91291" h="472559">
                  <a:moveTo>
                    <a:pt x="0" y="0"/>
                  </a:moveTo>
                  <a:lnTo>
                    <a:pt x="14382" y="58360"/>
                  </a:lnTo>
                  <a:lnTo>
                    <a:pt x="24018" y="117453"/>
                  </a:lnTo>
                  <a:lnTo>
                    <a:pt x="34076" y="172997"/>
                  </a:lnTo>
                  <a:lnTo>
                    <a:pt x="44756" y="236381"/>
                  </a:lnTo>
                  <a:lnTo>
                    <a:pt x="55491" y="296105"/>
                  </a:lnTo>
                  <a:lnTo>
                    <a:pt x="66230" y="355232"/>
                  </a:lnTo>
                  <a:lnTo>
                    <a:pt x="78760" y="414421"/>
                  </a:lnTo>
                  <a:lnTo>
                    <a:pt x="91290" y="472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8949BA-A795-4288-9613-92AE506E2C32}"/>
                </a:ext>
              </a:extLst>
            </p:cNvPr>
            <p:cNvSpPr/>
            <p:nvPr/>
          </p:nvSpPr>
          <p:spPr>
            <a:xfrm>
              <a:off x="4449666" y="3740165"/>
              <a:ext cx="136297" cy="217510"/>
            </a:xfrm>
            <a:custGeom>
              <a:avLst/>
              <a:gdLst/>
              <a:ahLst/>
              <a:cxnLst/>
              <a:rect l="0" t="0" r="0" b="0"/>
              <a:pathLst>
                <a:path w="136297" h="217510">
                  <a:moveTo>
                    <a:pt x="2046" y="72520"/>
                  </a:moveTo>
                  <a:lnTo>
                    <a:pt x="27320" y="79994"/>
                  </a:lnTo>
                  <a:lnTo>
                    <a:pt x="67221" y="76988"/>
                  </a:lnTo>
                  <a:lnTo>
                    <a:pt x="96730" y="70552"/>
                  </a:lnTo>
                  <a:lnTo>
                    <a:pt x="108567" y="62297"/>
                  </a:lnTo>
                  <a:lnTo>
                    <a:pt x="122113" y="45823"/>
                  </a:lnTo>
                  <a:lnTo>
                    <a:pt x="125051" y="40402"/>
                  </a:lnTo>
                  <a:lnTo>
                    <a:pt x="126724" y="28015"/>
                  </a:lnTo>
                  <a:lnTo>
                    <a:pt x="124882" y="15747"/>
                  </a:lnTo>
                  <a:lnTo>
                    <a:pt x="120085" y="6316"/>
                  </a:lnTo>
                  <a:lnTo>
                    <a:pt x="115942" y="3324"/>
                  </a:lnTo>
                  <a:lnTo>
                    <a:pt x="104974" y="0"/>
                  </a:lnTo>
                  <a:lnTo>
                    <a:pt x="75393" y="2153"/>
                  </a:lnTo>
                  <a:lnTo>
                    <a:pt x="57391" y="7252"/>
                  </a:lnTo>
                  <a:lnTo>
                    <a:pt x="36509" y="22763"/>
                  </a:lnTo>
                  <a:lnTo>
                    <a:pt x="11620" y="52950"/>
                  </a:lnTo>
                  <a:lnTo>
                    <a:pt x="575" y="78141"/>
                  </a:lnTo>
                  <a:lnTo>
                    <a:pt x="0" y="88742"/>
                  </a:lnTo>
                  <a:lnTo>
                    <a:pt x="9401" y="130850"/>
                  </a:lnTo>
                  <a:lnTo>
                    <a:pt x="21289" y="152923"/>
                  </a:lnTo>
                  <a:lnTo>
                    <a:pt x="45419" y="177050"/>
                  </a:lnTo>
                  <a:lnTo>
                    <a:pt x="83217" y="202529"/>
                  </a:lnTo>
                  <a:lnTo>
                    <a:pt x="136296" y="2175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0387B9D-4527-4DF4-BB6D-688CEE96B9A1}"/>
                </a:ext>
              </a:extLst>
            </p:cNvPr>
            <p:cNvSpPr/>
            <p:nvPr/>
          </p:nvSpPr>
          <p:spPr>
            <a:xfrm>
              <a:off x="4660688" y="3717477"/>
              <a:ext cx="170033" cy="267048"/>
            </a:xfrm>
            <a:custGeom>
              <a:avLst/>
              <a:gdLst/>
              <a:ahLst/>
              <a:cxnLst/>
              <a:rect l="0" t="0" r="0" b="0"/>
              <a:pathLst>
                <a:path w="170033" h="267048">
                  <a:moveTo>
                    <a:pt x="129333" y="9288"/>
                  </a:moveTo>
                  <a:lnTo>
                    <a:pt x="86602" y="0"/>
                  </a:lnTo>
                  <a:lnTo>
                    <a:pt x="66552" y="570"/>
                  </a:lnTo>
                  <a:lnTo>
                    <a:pt x="27401" y="11197"/>
                  </a:lnTo>
                  <a:lnTo>
                    <a:pt x="14073" y="19334"/>
                  </a:lnTo>
                  <a:lnTo>
                    <a:pt x="2567" y="37855"/>
                  </a:lnTo>
                  <a:lnTo>
                    <a:pt x="0" y="52216"/>
                  </a:lnTo>
                  <a:lnTo>
                    <a:pt x="1446" y="65957"/>
                  </a:lnTo>
                  <a:lnTo>
                    <a:pt x="8968" y="83160"/>
                  </a:lnTo>
                  <a:lnTo>
                    <a:pt x="19948" y="96677"/>
                  </a:lnTo>
                  <a:lnTo>
                    <a:pt x="79348" y="138704"/>
                  </a:lnTo>
                  <a:lnTo>
                    <a:pt x="138271" y="178298"/>
                  </a:lnTo>
                  <a:lnTo>
                    <a:pt x="164660" y="205349"/>
                  </a:lnTo>
                  <a:lnTo>
                    <a:pt x="168901" y="216157"/>
                  </a:lnTo>
                  <a:lnTo>
                    <a:pt x="170032" y="222381"/>
                  </a:lnTo>
                  <a:lnTo>
                    <a:pt x="168399" y="228320"/>
                  </a:lnTo>
                  <a:lnTo>
                    <a:pt x="160220" y="239692"/>
                  </a:lnTo>
                  <a:lnTo>
                    <a:pt x="145048" y="250456"/>
                  </a:lnTo>
                  <a:lnTo>
                    <a:pt x="88914" y="260252"/>
                  </a:lnTo>
                  <a:lnTo>
                    <a:pt x="48783" y="267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6F758B-612E-474F-BE5A-5835EC9F52A9}"/>
              </a:ext>
            </a:extLst>
          </p:cNvPr>
          <p:cNvGrpSpPr/>
          <p:nvPr/>
        </p:nvGrpSpPr>
        <p:grpSpPr>
          <a:xfrm>
            <a:off x="2652769" y="4161734"/>
            <a:ext cx="3086126" cy="735688"/>
            <a:chOff x="2652769" y="4161734"/>
            <a:chExt cx="3086126" cy="73568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9A60063-8543-4A45-A41C-478C2593B2AC}"/>
                </a:ext>
              </a:extLst>
            </p:cNvPr>
            <p:cNvSpPr/>
            <p:nvPr/>
          </p:nvSpPr>
          <p:spPr>
            <a:xfrm>
              <a:off x="2652769" y="4161734"/>
              <a:ext cx="48331" cy="472559"/>
            </a:xfrm>
            <a:custGeom>
              <a:avLst/>
              <a:gdLst/>
              <a:ahLst/>
              <a:cxnLst/>
              <a:rect l="0" t="0" r="0" b="0"/>
              <a:pathLst>
                <a:path w="48331" h="472559">
                  <a:moveTo>
                    <a:pt x="0" y="0"/>
                  </a:moveTo>
                  <a:lnTo>
                    <a:pt x="4251" y="55201"/>
                  </a:lnTo>
                  <a:lnTo>
                    <a:pt x="8156" y="114018"/>
                  </a:lnTo>
                  <a:lnTo>
                    <a:pt x="10589" y="174403"/>
                  </a:lnTo>
                  <a:lnTo>
                    <a:pt x="11324" y="232813"/>
                  </a:lnTo>
                  <a:lnTo>
                    <a:pt x="16208" y="294919"/>
                  </a:lnTo>
                  <a:lnTo>
                    <a:pt x="25226" y="350643"/>
                  </a:lnTo>
                  <a:lnTo>
                    <a:pt x="36009" y="409227"/>
                  </a:lnTo>
                  <a:lnTo>
                    <a:pt x="42998" y="463343"/>
                  </a:lnTo>
                  <a:lnTo>
                    <a:pt x="44179" y="466414"/>
                  </a:lnTo>
                  <a:lnTo>
                    <a:pt x="48330" y="472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FA21D3-4E92-4758-9BF5-37569C1B1338}"/>
                </a:ext>
              </a:extLst>
            </p:cNvPr>
            <p:cNvSpPr/>
            <p:nvPr/>
          </p:nvSpPr>
          <p:spPr>
            <a:xfrm>
              <a:off x="2805648" y="4177843"/>
              <a:ext cx="56552" cy="402750"/>
            </a:xfrm>
            <a:custGeom>
              <a:avLst/>
              <a:gdLst/>
              <a:ahLst/>
              <a:cxnLst/>
              <a:rect l="0" t="0" r="0" b="0"/>
              <a:pathLst>
                <a:path w="56552" h="402750">
                  <a:moveTo>
                    <a:pt x="2851" y="0"/>
                  </a:moveTo>
                  <a:lnTo>
                    <a:pt x="0" y="8553"/>
                  </a:lnTo>
                  <a:lnTo>
                    <a:pt x="4209" y="62781"/>
                  </a:lnTo>
                  <a:lnTo>
                    <a:pt x="12351" y="125058"/>
                  </a:lnTo>
                  <a:lnTo>
                    <a:pt x="20113" y="187182"/>
                  </a:lnTo>
                  <a:lnTo>
                    <a:pt x="28211" y="243173"/>
                  </a:lnTo>
                  <a:lnTo>
                    <a:pt x="37088" y="306593"/>
                  </a:lnTo>
                  <a:lnTo>
                    <a:pt x="47828" y="364812"/>
                  </a:lnTo>
                  <a:lnTo>
                    <a:pt x="56551" y="4027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92D0029-DBBD-4139-96B3-F89974F92D33}"/>
                </a:ext>
              </a:extLst>
            </p:cNvPr>
            <p:cNvSpPr/>
            <p:nvPr/>
          </p:nvSpPr>
          <p:spPr>
            <a:xfrm>
              <a:off x="2695729" y="4338943"/>
              <a:ext cx="144991" cy="37591"/>
            </a:xfrm>
            <a:custGeom>
              <a:avLst/>
              <a:gdLst/>
              <a:ahLst/>
              <a:cxnLst/>
              <a:rect l="0" t="0" r="0" b="0"/>
              <a:pathLst>
                <a:path w="144991" h="37591">
                  <a:moveTo>
                    <a:pt x="0" y="0"/>
                  </a:moveTo>
                  <a:lnTo>
                    <a:pt x="62038" y="12623"/>
                  </a:lnTo>
                  <a:lnTo>
                    <a:pt x="124805" y="33266"/>
                  </a:lnTo>
                  <a:lnTo>
                    <a:pt x="144990" y="37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A25FB14-F7A2-44A7-973A-BEBB8196E0DD}"/>
                </a:ext>
              </a:extLst>
            </p:cNvPr>
            <p:cNvSpPr/>
            <p:nvPr/>
          </p:nvSpPr>
          <p:spPr>
            <a:xfrm>
              <a:off x="2991078" y="4349683"/>
              <a:ext cx="69811" cy="182580"/>
            </a:xfrm>
            <a:custGeom>
              <a:avLst/>
              <a:gdLst/>
              <a:ahLst/>
              <a:cxnLst/>
              <a:rect l="0" t="0" r="0" b="0"/>
              <a:pathLst>
                <a:path w="69811" h="182580">
                  <a:moveTo>
                    <a:pt x="0" y="0"/>
                  </a:moveTo>
                  <a:lnTo>
                    <a:pt x="22551" y="63029"/>
                  </a:lnTo>
                  <a:lnTo>
                    <a:pt x="42952" y="123494"/>
                  </a:lnTo>
                  <a:lnTo>
                    <a:pt x="63320" y="172907"/>
                  </a:lnTo>
                  <a:lnTo>
                    <a:pt x="69810" y="1825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DC21E55-D02F-4F43-B1C8-5957689926BC}"/>
                </a:ext>
              </a:extLst>
            </p:cNvPr>
            <p:cNvSpPr/>
            <p:nvPr/>
          </p:nvSpPr>
          <p:spPr>
            <a:xfrm>
              <a:off x="2963217" y="4179818"/>
              <a:ext cx="355431" cy="406145"/>
            </a:xfrm>
            <a:custGeom>
              <a:avLst/>
              <a:gdLst/>
              <a:ahLst/>
              <a:cxnLst/>
              <a:rect l="0" t="0" r="0" b="0"/>
              <a:pathLst>
                <a:path w="355431" h="406145">
                  <a:moveTo>
                    <a:pt x="22491" y="83945"/>
                  </a:moveTo>
                  <a:lnTo>
                    <a:pt x="1869" y="38076"/>
                  </a:lnTo>
                  <a:lnTo>
                    <a:pt x="0" y="24378"/>
                  </a:lnTo>
                  <a:lnTo>
                    <a:pt x="337" y="17384"/>
                  </a:lnTo>
                  <a:lnTo>
                    <a:pt x="2948" y="12125"/>
                  </a:lnTo>
                  <a:lnTo>
                    <a:pt x="12215" y="4690"/>
                  </a:lnTo>
                  <a:lnTo>
                    <a:pt x="33700" y="0"/>
                  </a:lnTo>
                  <a:lnTo>
                    <a:pt x="62803" y="2703"/>
                  </a:lnTo>
                  <a:lnTo>
                    <a:pt x="107136" y="15790"/>
                  </a:lnTo>
                  <a:lnTo>
                    <a:pt x="167219" y="53534"/>
                  </a:lnTo>
                  <a:lnTo>
                    <a:pt x="178806" y="64857"/>
                  </a:lnTo>
                  <a:lnTo>
                    <a:pt x="190356" y="89630"/>
                  </a:lnTo>
                  <a:lnTo>
                    <a:pt x="190973" y="100195"/>
                  </a:lnTo>
                  <a:lnTo>
                    <a:pt x="183657" y="127264"/>
                  </a:lnTo>
                  <a:lnTo>
                    <a:pt x="160220" y="164103"/>
                  </a:lnTo>
                  <a:lnTo>
                    <a:pt x="133664" y="191217"/>
                  </a:lnTo>
                  <a:lnTo>
                    <a:pt x="128826" y="194839"/>
                  </a:lnTo>
                  <a:lnTo>
                    <a:pt x="127391" y="197851"/>
                  </a:lnTo>
                  <a:lnTo>
                    <a:pt x="128225" y="200456"/>
                  </a:lnTo>
                  <a:lnTo>
                    <a:pt x="130570" y="202789"/>
                  </a:lnTo>
                  <a:lnTo>
                    <a:pt x="134520" y="203747"/>
                  </a:lnTo>
                  <a:lnTo>
                    <a:pt x="191333" y="205035"/>
                  </a:lnTo>
                  <a:lnTo>
                    <a:pt x="241673" y="217069"/>
                  </a:lnTo>
                  <a:lnTo>
                    <a:pt x="290368" y="246899"/>
                  </a:lnTo>
                  <a:lnTo>
                    <a:pt x="303402" y="259383"/>
                  </a:lnTo>
                  <a:lnTo>
                    <a:pt x="323099" y="292198"/>
                  </a:lnTo>
                  <a:lnTo>
                    <a:pt x="342867" y="354435"/>
                  </a:lnTo>
                  <a:lnTo>
                    <a:pt x="355430" y="4061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E1A97E-33BB-4C7F-8E39-D375B0C7BA6A}"/>
                </a:ext>
              </a:extLst>
            </p:cNvPr>
            <p:cNvSpPr/>
            <p:nvPr/>
          </p:nvSpPr>
          <p:spPr>
            <a:xfrm>
              <a:off x="3431417" y="4510782"/>
              <a:ext cx="150360" cy="48331"/>
            </a:xfrm>
            <a:custGeom>
              <a:avLst/>
              <a:gdLst/>
              <a:ahLst/>
              <a:cxnLst/>
              <a:rect l="0" t="0" r="0" b="0"/>
              <a:pathLst>
                <a:path w="150360" h="48331">
                  <a:moveTo>
                    <a:pt x="0" y="0"/>
                  </a:moveTo>
                  <a:lnTo>
                    <a:pt x="58530" y="21190"/>
                  </a:lnTo>
                  <a:lnTo>
                    <a:pt x="117973" y="36844"/>
                  </a:lnTo>
                  <a:lnTo>
                    <a:pt x="150359" y="48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C7C7CC0-7FCB-4D54-94B1-FA4490E4A45E}"/>
                </a:ext>
              </a:extLst>
            </p:cNvPr>
            <p:cNvSpPr/>
            <p:nvPr/>
          </p:nvSpPr>
          <p:spPr>
            <a:xfrm>
              <a:off x="3796575" y="4371163"/>
              <a:ext cx="59071" cy="375899"/>
            </a:xfrm>
            <a:custGeom>
              <a:avLst/>
              <a:gdLst/>
              <a:ahLst/>
              <a:cxnLst/>
              <a:rect l="0" t="0" r="0" b="0"/>
              <a:pathLst>
                <a:path w="59071" h="375899">
                  <a:moveTo>
                    <a:pt x="0" y="0"/>
                  </a:moveTo>
                  <a:lnTo>
                    <a:pt x="7475" y="59044"/>
                  </a:lnTo>
                  <a:lnTo>
                    <a:pt x="14561" y="115425"/>
                  </a:lnTo>
                  <a:lnTo>
                    <a:pt x="23493" y="177779"/>
                  </a:lnTo>
                  <a:lnTo>
                    <a:pt x="35813" y="238207"/>
                  </a:lnTo>
                  <a:lnTo>
                    <a:pt x="44081" y="299136"/>
                  </a:lnTo>
                  <a:lnTo>
                    <a:pt x="53633" y="359837"/>
                  </a:lnTo>
                  <a:lnTo>
                    <a:pt x="59070" y="375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9006547-2F78-4692-A6B1-A7F7664EF7AE}"/>
                </a:ext>
              </a:extLst>
            </p:cNvPr>
            <p:cNvSpPr/>
            <p:nvPr/>
          </p:nvSpPr>
          <p:spPr>
            <a:xfrm>
              <a:off x="3946934" y="4301353"/>
              <a:ext cx="80551" cy="413489"/>
            </a:xfrm>
            <a:custGeom>
              <a:avLst/>
              <a:gdLst/>
              <a:ahLst/>
              <a:cxnLst/>
              <a:rect l="0" t="0" r="0" b="0"/>
              <a:pathLst>
                <a:path w="80551" h="413489">
                  <a:moveTo>
                    <a:pt x="0" y="0"/>
                  </a:moveTo>
                  <a:lnTo>
                    <a:pt x="8563" y="62401"/>
                  </a:lnTo>
                  <a:lnTo>
                    <a:pt x="15279" y="122771"/>
                  </a:lnTo>
                  <a:lnTo>
                    <a:pt x="28135" y="178363"/>
                  </a:lnTo>
                  <a:lnTo>
                    <a:pt x="42187" y="238900"/>
                  </a:lnTo>
                  <a:lnTo>
                    <a:pt x="55265" y="298098"/>
                  </a:lnTo>
                  <a:lnTo>
                    <a:pt x="71697" y="360933"/>
                  </a:lnTo>
                  <a:lnTo>
                    <a:pt x="80550" y="4134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5A4902B-45C8-4653-993A-EDB3EB45D930}"/>
                </a:ext>
              </a:extLst>
            </p:cNvPr>
            <p:cNvSpPr/>
            <p:nvPr/>
          </p:nvSpPr>
          <p:spPr>
            <a:xfrm>
              <a:off x="3871755" y="4607442"/>
              <a:ext cx="198690" cy="37591"/>
            </a:xfrm>
            <a:custGeom>
              <a:avLst/>
              <a:gdLst/>
              <a:ahLst/>
              <a:cxnLst/>
              <a:rect l="0" t="0" r="0" b="0"/>
              <a:pathLst>
                <a:path w="198690" h="37591">
                  <a:moveTo>
                    <a:pt x="0" y="0"/>
                  </a:moveTo>
                  <a:lnTo>
                    <a:pt x="52542" y="10879"/>
                  </a:lnTo>
                  <a:lnTo>
                    <a:pt x="113863" y="23278"/>
                  </a:lnTo>
                  <a:lnTo>
                    <a:pt x="173403" y="32552"/>
                  </a:lnTo>
                  <a:lnTo>
                    <a:pt x="198689" y="37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94B00C-DE5F-4ACB-BED1-2198163688E1}"/>
                </a:ext>
              </a:extLst>
            </p:cNvPr>
            <p:cNvSpPr/>
            <p:nvPr/>
          </p:nvSpPr>
          <p:spPr>
            <a:xfrm>
              <a:off x="4114848" y="4585962"/>
              <a:ext cx="151777" cy="175303"/>
            </a:xfrm>
            <a:custGeom>
              <a:avLst/>
              <a:gdLst/>
              <a:ahLst/>
              <a:cxnLst/>
              <a:rect l="0" t="0" r="0" b="0"/>
              <a:pathLst>
                <a:path w="151777" h="175303">
                  <a:moveTo>
                    <a:pt x="46886" y="10740"/>
                  </a:moveTo>
                  <a:lnTo>
                    <a:pt x="24463" y="28539"/>
                  </a:lnTo>
                  <a:lnTo>
                    <a:pt x="8624" y="52354"/>
                  </a:lnTo>
                  <a:lnTo>
                    <a:pt x="1804" y="70604"/>
                  </a:lnTo>
                  <a:lnTo>
                    <a:pt x="0" y="86073"/>
                  </a:lnTo>
                  <a:lnTo>
                    <a:pt x="4685" y="111555"/>
                  </a:lnTo>
                  <a:lnTo>
                    <a:pt x="13631" y="129448"/>
                  </a:lnTo>
                  <a:lnTo>
                    <a:pt x="34422" y="153675"/>
                  </a:lnTo>
                  <a:lnTo>
                    <a:pt x="84986" y="172918"/>
                  </a:lnTo>
                  <a:lnTo>
                    <a:pt x="103199" y="175302"/>
                  </a:lnTo>
                  <a:lnTo>
                    <a:pt x="127878" y="170943"/>
                  </a:lnTo>
                  <a:lnTo>
                    <a:pt x="139764" y="163685"/>
                  </a:lnTo>
                  <a:lnTo>
                    <a:pt x="144605" y="159243"/>
                  </a:lnTo>
                  <a:lnTo>
                    <a:pt x="149983" y="147943"/>
                  </a:lnTo>
                  <a:lnTo>
                    <a:pt x="151776" y="134369"/>
                  </a:lnTo>
                  <a:lnTo>
                    <a:pt x="148835" y="111147"/>
                  </a:lnTo>
                  <a:lnTo>
                    <a:pt x="140671" y="92997"/>
                  </a:lnTo>
                  <a:lnTo>
                    <a:pt x="97214" y="39862"/>
                  </a:lnTo>
                  <a:lnTo>
                    <a:pt x="4151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577E76E-E94F-48A7-A5C0-9D718728271D}"/>
                </a:ext>
              </a:extLst>
            </p:cNvPr>
            <p:cNvSpPr/>
            <p:nvPr/>
          </p:nvSpPr>
          <p:spPr>
            <a:xfrm>
              <a:off x="4312093" y="4591354"/>
              <a:ext cx="236280" cy="118118"/>
            </a:xfrm>
            <a:custGeom>
              <a:avLst/>
              <a:gdLst/>
              <a:ahLst/>
              <a:cxnLst/>
              <a:rect l="0" t="0" r="0" b="0"/>
              <a:pathLst>
                <a:path w="236280" h="118118">
                  <a:moveTo>
                    <a:pt x="0" y="10718"/>
                  </a:moveTo>
                  <a:lnTo>
                    <a:pt x="2851" y="40615"/>
                  </a:lnTo>
                  <a:lnTo>
                    <a:pt x="20778" y="94058"/>
                  </a:lnTo>
                  <a:lnTo>
                    <a:pt x="23399" y="96111"/>
                  </a:lnTo>
                  <a:lnTo>
                    <a:pt x="25743" y="95093"/>
                  </a:lnTo>
                  <a:lnTo>
                    <a:pt x="27901" y="92028"/>
                  </a:lnTo>
                  <a:lnTo>
                    <a:pt x="39484" y="45800"/>
                  </a:lnTo>
                  <a:lnTo>
                    <a:pt x="52284" y="29183"/>
                  </a:lnTo>
                  <a:lnTo>
                    <a:pt x="56336" y="27205"/>
                  </a:lnTo>
                  <a:lnTo>
                    <a:pt x="65611" y="26597"/>
                  </a:lnTo>
                  <a:lnTo>
                    <a:pt x="75700" y="31498"/>
                  </a:lnTo>
                  <a:lnTo>
                    <a:pt x="85554" y="40240"/>
                  </a:lnTo>
                  <a:lnTo>
                    <a:pt x="100013" y="63708"/>
                  </a:lnTo>
                  <a:lnTo>
                    <a:pt x="108393" y="78726"/>
                  </a:lnTo>
                  <a:lnTo>
                    <a:pt x="116842" y="92325"/>
                  </a:lnTo>
                  <a:lnTo>
                    <a:pt x="119065" y="97342"/>
                  </a:lnTo>
                  <a:lnTo>
                    <a:pt x="121143" y="98897"/>
                  </a:lnTo>
                  <a:lnTo>
                    <a:pt x="123125" y="98144"/>
                  </a:lnTo>
                  <a:lnTo>
                    <a:pt x="125044" y="95852"/>
                  </a:lnTo>
                  <a:lnTo>
                    <a:pt x="134216" y="66914"/>
                  </a:lnTo>
                  <a:lnTo>
                    <a:pt x="144253" y="36271"/>
                  </a:lnTo>
                  <a:lnTo>
                    <a:pt x="157102" y="17295"/>
                  </a:lnTo>
                  <a:lnTo>
                    <a:pt x="172246" y="3186"/>
                  </a:lnTo>
                  <a:lnTo>
                    <a:pt x="178077" y="923"/>
                  </a:lnTo>
                  <a:lnTo>
                    <a:pt x="190921" y="0"/>
                  </a:lnTo>
                  <a:lnTo>
                    <a:pt x="201402" y="3170"/>
                  </a:lnTo>
                  <a:lnTo>
                    <a:pt x="205868" y="5686"/>
                  </a:lnTo>
                  <a:lnTo>
                    <a:pt x="212421" y="13254"/>
                  </a:lnTo>
                  <a:lnTo>
                    <a:pt x="221490" y="35549"/>
                  </a:lnTo>
                  <a:lnTo>
                    <a:pt x="233881" y="96367"/>
                  </a:lnTo>
                  <a:lnTo>
                    <a:pt x="236279" y="1181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2DAF0A6-897E-400D-BC1B-3AAE59690AD2}"/>
                </a:ext>
              </a:extLst>
            </p:cNvPr>
            <p:cNvSpPr/>
            <p:nvPr/>
          </p:nvSpPr>
          <p:spPr>
            <a:xfrm>
              <a:off x="4582756" y="4556412"/>
              <a:ext cx="121731" cy="185280"/>
            </a:xfrm>
            <a:custGeom>
              <a:avLst/>
              <a:gdLst/>
              <a:ahLst/>
              <a:cxnLst/>
              <a:rect l="0" t="0" r="0" b="0"/>
              <a:pathLst>
                <a:path w="121731" h="185280">
                  <a:moveTo>
                    <a:pt x="46166" y="99360"/>
                  </a:moveTo>
                  <a:lnTo>
                    <a:pt x="105301" y="54784"/>
                  </a:lnTo>
                  <a:lnTo>
                    <a:pt x="114811" y="44942"/>
                  </a:lnTo>
                  <a:lnTo>
                    <a:pt x="121027" y="34601"/>
                  </a:lnTo>
                  <a:lnTo>
                    <a:pt x="121730" y="29337"/>
                  </a:lnTo>
                  <a:lnTo>
                    <a:pt x="119328" y="18715"/>
                  </a:lnTo>
                  <a:lnTo>
                    <a:pt x="112692" y="9619"/>
                  </a:lnTo>
                  <a:lnTo>
                    <a:pt x="108417" y="5523"/>
                  </a:lnTo>
                  <a:lnTo>
                    <a:pt x="95710" y="971"/>
                  </a:lnTo>
                  <a:lnTo>
                    <a:pt x="71785" y="0"/>
                  </a:lnTo>
                  <a:lnTo>
                    <a:pt x="42674" y="5018"/>
                  </a:lnTo>
                  <a:lnTo>
                    <a:pt x="28093" y="12867"/>
                  </a:lnTo>
                  <a:lnTo>
                    <a:pt x="16215" y="22751"/>
                  </a:lnTo>
                  <a:lnTo>
                    <a:pt x="5138" y="41789"/>
                  </a:lnTo>
                  <a:lnTo>
                    <a:pt x="0" y="66324"/>
                  </a:lnTo>
                  <a:lnTo>
                    <a:pt x="1328" y="89637"/>
                  </a:lnTo>
                  <a:lnTo>
                    <a:pt x="8351" y="108810"/>
                  </a:lnTo>
                  <a:lnTo>
                    <a:pt x="22012" y="130728"/>
                  </a:lnTo>
                  <a:lnTo>
                    <a:pt x="42919" y="147168"/>
                  </a:lnTo>
                  <a:lnTo>
                    <a:pt x="105235" y="185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962C62-3501-4256-B72F-F0F226921F3E}"/>
                </a:ext>
              </a:extLst>
            </p:cNvPr>
            <p:cNvSpPr/>
            <p:nvPr/>
          </p:nvSpPr>
          <p:spPr>
            <a:xfrm>
              <a:off x="4780425" y="4592779"/>
              <a:ext cx="90147" cy="150930"/>
            </a:xfrm>
            <a:custGeom>
              <a:avLst/>
              <a:gdLst/>
              <a:ahLst/>
              <a:cxnLst/>
              <a:rect l="0" t="0" r="0" b="0"/>
              <a:pathLst>
                <a:path w="90147" h="150930">
                  <a:moveTo>
                    <a:pt x="25706" y="62993"/>
                  </a:moveTo>
                  <a:lnTo>
                    <a:pt x="28557" y="116336"/>
                  </a:lnTo>
                  <a:lnTo>
                    <a:pt x="36031" y="136475"/>
                  </a:lnTo>
                  <a:lnTo>
                    <a:pt x="48654" y="150929"/>
                  </a:lnTo>
                  <a:lnTo>
                    <a:pt x="51745" y="150854"/>
                  </a:lnTo>
                  <a:lnTo>
                    <a:pt x="53805" y="147820"/>
                  </a:lnTo>
                  <a:lnTo>
                    <a:pt x="55498" y="137687"/>
                  </a:lnTo>
                  <a:lnTo>
                    <a:pt x="48606" y="105910"/>
                  </a:lnTo>
                  <a:lnTo>
                    <a:pt x="42900" y="90427"/>
                  </a:lnTo>
                  <a:lnTo>
                    <a:pt x="7639" y="27039"/>
                  </a:lnTo>
                  <a:lnTo>
                    <a:pt x="572" y="15390"/>
                  </a:lnTo>
                  <a:lnTo>
                    <a:pt x="0" y="10374"/>
                  </a:lnTo>
                  <a:lnTo>
                    <a:pt x="1409" y="5837"/>
                  </a:lnTo>
                  <a:lnTo>
                    <a:pt x="4138" y="1619"/>
                  </a:lnTo>
                  <a:lnTo>
                    <a:pt x="7747" y="0"/>
                  </a:lnTo>
                  <a:lnTo>
                    <a:pt x="11944" y="114"/>
                  </a:lnTo>
                  <a:lnTo>
                    <a:pt x="71336" y="24479"/>
                  </a:lnTo>
                  <a:lnTo>
                    <a:pt x="90146" y="36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0CF4156-56E6-4556-A0ED-D853B11D4580}"/>
                </a:ext>
              </a:extLst>
            </p:cNvPr>
            <p:cNvSpPr/>
            <p:nvPr/>
          </p:nvSpPr>
          <p:spPr>
            <a:xfrm>
              <a:off x="4977094" y="4647253"/>
              <a:ext cx="125547" cy="114564"/>
            </a:xfrm>
            <a:custGeom>
              <a:avLst/>
              <a:gdLst/>
              <a:ahLst/>
              <a:cxnLst/>
              <a:rect l="0" t="0" r="0" b="0"/>
              <a:pathLst>
                <a:path w="125547" h="114564">
                  <a:moveTo>
                    <a:pt x="16986" y="24629"/>
                  </a:moveTo>
                  <a:lnTo>
                    <a:pt x="2038" y="42428"/>
                  </a:lnTo>
                  <a:lnTo>
                    <a:pt x="0" y="55412"/>
                  </a:lnTo>
                  <a:lnTo>
                    <a:pt x="1680" y="69336"/>
                  </a:lnTo>
                  <a:lnTo>
                    <a:pt x="10529" y="85675"/>
                  </a:lnTo>
                  <a:lnTo>
                    <a:pt x="21475" y="100488"/>
                  </a:lnTo>
                  <a:lnTo>
                    <a:pt x="37478" y="109060"/>
                  </a:lnTo>
                  <a:lnTo>
                    <a:pt x="74071" y="114563"/>
                  </a:lnTo>
                  <a:lnTo>
                    <a:pt x="95356" y="112666"/>
                  </a:lnTo>
                  <a:lnTo>
                    <a:pt x="107307" y="106716"/>
                  </a:lnTo>
                  <a:lnTo>
                    <a:pt x="113001" y="102623"/>
                  </a:lnTo>
                  <a:lnTo>
                    <a:pt x="120917" y="91712"/>
                  </a:lnTo>
                  <a:lnTo>
                    <a:pt x="123863" y="85461"/>
                  </a:lnTo>
                  <a:lnTo>
                    <a:pt x="125546" y="72150"/>
                  </a:lnTo>
                  <a:lnTo>
                    <a:pt x="123708" y="58876"/>
                  </a:lnTo>
                  <a:lnTo>
                    <a:pt x="112356" y="30266"/>
                  </a:lnTo>
                  <a:lnTo>
                    <a:pt x="103725" y="20969"/>
                  </a:lnTo>
                  <a:lnTo>
                    <a:pt x="78737" y="5276"/>
                  </a:lnTo>
                  <a:lnTo>
                    <a:pt x="57890" y="0"/>
                  </a:lnTo>
                  <a:lnTo>
                    <a:pt x="48491" y="358"/>
                  </a:lnTo>
                  <a:lnTo>
                    <a:pt x="38466" y="31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3B1216D-6439-4C63-BCEC-2269D9801BD8}"/>
                </a:ext>
              </a:extLst>
            </p:cNvPr>
            <p:cNvSpPr/>
            <p:nvPr/>
          </p:nvSpPr>
          <p:spPr>
            <a:xfrm>
              <a:off x="5052565" y="4628922"/>
              <a:ext cx="123908" cy="238580"/>
            </a:xfrm>
            <a:custGeom>
              <a:avLst/>
              <a:gdLst/>
              <a:ahLst/>
              <a:cxnLst/>
              <a:rect l="0" t="0" r="0" b="0"/>
              <a:pathLst>
                <a:path w="123908" h="238580">
                  <a:moveTo>
                    <a:pt x="585" y="0"/>
                  </a:moveTo>
                  <a:lnTo>
                    <a:pt x="585" y="56194"/>
                  </a:lnTo>
                  <a:lnTo>
                    <a:pt x="0" y="107027"/>
                  </a:lnTo>
                  <a:lnTo>
                    <a:pt x="13162" y="165721"/>
                  </a:lnTo>
                  <a:lnTo>
                    <a:pt x="26245" y="203418"/>
                  </a:lnTo>
                  <a:lnTo>
                    <a:pt x="44920" y="229130"/>
                  </a:lnTo>
                  <a:lnTo>
                    <a:pt x="56487" y="236085"/>
                  </a:lnTo>
                  <a:lnTo>
                    <a:pt x="69583" y="238579"/>
                  </a:lnTo>
                  <a:lnTo>
                    <a:pt x="83360" y="237699"/>
                  </a:lnTo>
                  <a:lnTo>
                    <a:pt x="89182" y="234839"/>
                  </a:lnTo>
                  <a:lnTo>
                    <a:pt x="98832" y="225296"/>
                  </a:lnTo>
                  <a:lnTo>
                    <a:pt x="114155" y="195437"/>
                  </a:lnTo>
                  <a:lnTo>
                    <a:pt x="121954" y="159219"/>
                  </a:lnTo>
                  <a:lnTo>
                    <a:pt x="123907" y="99676"/>
                  </a:lnTo>
                  <a:lnTo>
                    <a:pt x="122487" y="57147"/>
                  </a:lnTo>
                  <a:lnTo>
                    <a:pt x="118725" y="42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3AF0E28-8A21-41E3-AA03-D05638F0DD46}"/>
                </a:ext>
              </a:extLst>
            </p:cNvPr>
            <p:cNvSpPr/>
            <p:nvPr/>
          </p:nvSpPr>
          <p:spPr>
            <a:xfrm>
              <a:off x="5257209" y="4724715"/>
              <a:ext cx="209430" cy="172707"/>
            </a:xfrm>
            <a:custGeom>
              <a:avLst/>
              <a:gdLst/>
              <a:ahLst/>
              <a:cxnLst/>
              <a:rect l="0" t="0" r="0" b="0"/>
              <a:pathLst>
                <a:path w="209430" h="172707">
                  <a:moveTo>
                    <a:pt x="0" y="6237"/>
                  </a:moveTo>
                  <a:lnTo>
                    <a:pt x="22945" y="67455"/>
                  </a:lnTo>
                  <a:lnTo>
                    <a:pt x="36583" y="101647"/>
                  </a:lnTo>
                  <a:lnTo>
                    <a:pt x="46772" y="115785"/>
                  </a:lnTo>
                  <a:lnTo>
                    <a:pt x="49678" y="116858"/>
                  </a:lnTo>
                  <a:lnTo>
                    <a:pt x="52212" y="115785"/>
                  </a:lnTo>
                  <a:lnTo>
                    <a:pt x="54498" y="113278"/>
                  </a:lnTo>
                  <a:lnTo>
                    <a:pt x="60566" y="98348"/>
                  </a:lnTo>
                  <a:lnTo>
                    <a:pt x="70130" y="40272"/>
                  </a:lnTo>
                  <a:lnTo>
                    <a:pt x="79884" y="14484"/>
                  </a:lnTo>
                  <a:lnTo>
                    <a:pt x="88010" y="5328"/>
                  </a:lnTo>
                  <a:lnTo>
                    <a:pt x="92683" y="2051"/>
                  </a:lnTo>
                  <a:lnTo>
                    <a:pt x="104240" y="0"/>
                  </a:lnTo>
                  <a:lnTo>
                    <a:pt x="116139" y="1675"/>
                  </a:lnTo>
                  <a:lnTo>
                    <a:pt x="129547" y="9326"/>
                  </a:lnTo>
                  <a:lnTo>
                    <a:pt x="148422" y="26097"/>
                  </a:lnTo>
                  <a:lnTo>
                    <a:pt x="156416" y="39568"/>
                  </a:lnTo>
                  <a:lnTo>
                    <a:pt x="183826" y="101789"/>
                  </a:lnTo>
                  <a:lnTo>
                    <a:pt x="189697" y="114934"/>
                  </a:lnTo>
                  <a:lnTo>
                    <a:pt x="209429" y="1727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BFAF0A7-9B0F-4D4F-9C27-FD179E27F166}"/>
                </a:ext>
              </a:extLst>
            </p:cNvPr>
            <p:cNvSpPr/>
            <p:nvPr/>
          </p:nvSpPr>
          <p:spPr>
            <a:xfrm>
              <a:off x="5514968" y="4608302"/>
              <a:ext cx="223927" cy="279250"/>
            </a:xfrm>
            <a:custGeom>
              <a:avLst/>
              <a:gdLst/>
              <a:ahLst/>
              <a:cxnLst/>
              <a:rect l="0" t="0" r="0" b="0"/>
              <a:pathLst>
                <a:path w="223927" h="279250">
                  <a:moveTo>
                    <a:pt x="161099" y="31360"/>
                  </a:moveTo>
                  <a:lnTo>
                    <a:pt x="135827" y="8937"/>
                  </a:lnTo>
                  <a:lnTo>
                    <a:pt x="122619" y="3494"/>
                  </a:lnTo>
                  <a:lnTo>
                    <a:pt x="88992" y="0"/>
                  </a:lnTo>
                  <a:lnTo>
                    <a:pt x="64091" y="5096"/>
                  </a:lnTo>
                  <a:lnTo>
                    <a:pt x="58240" y="9077"/>
                  </a:lnTo>
                  <a:lnTo>
                    <a:pt x="50149" y="19866"/>
                  </a:lnTo>
                  <a:lnTo>
                    <a:pt x="47746" y="35797"/>
                  </a:lnTo>
                  <a:lnTo>
                    <a:pt x="49264" y="53022"/>
                  </a:lnTo>
                  <a:lnTo>
                    <a:pt x="53917" y="66644"/>
                  </a:lnTo>
                  <a:lnTo>
                    <a:pt x="99728" y="124291"/>
                  </a:lnTo>
                  <a:lnTo>
                    <a:pt x="152015" y="182544"/>
                  </a:lnTo>
                  <a:lnTo>
                    <a:pt x="210885" y="245073"/>
                  </a:lnTo>
                  <a:lnTo>
                    <a:pt x="223120" y="264798"/>
                  </a:lnTo>
                  <a:lnTo>
                    <a:pt x="223926" y="269922"/>
                  </a:lnTo>
                  <a:lnTo>
                    <a:pt x="222674" y="273934"/>
                  </a:lnTo>
                  <a:lnTo>
                    <a:pt x="220049" y="277206"/>
                  </a:lnTo>
                  <a:lnTo>
                    <a:pt x="205995" y="279249"/>
                  </a:lnTo>
                  <a:lnTo>
                    <a:pt x="159565" y="273610"/>
                  </a:lnTo>
                  <a:lnTo>
                    <a:pt x="105035" y="258538"/>
                  </a:lnTo>
                  <a:lnTo>
                    <a:pt x="45846" y="238828"/>
                  </a:lnTo>
                  <a:lnTo>
                    <a:pt x="0" y="2246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229717-FA76-4A76-AA99-9BC63F1FCD60}"/>
              </a:ext>
            </a:extLst>
          </p:cNvPr>
          <p:cNvGrpSpPr/>
          <p:nvPr/>
        </p:nvGrpSpPr>
        <p:grpSpPr>
          <a:xfrm>
            <a:off x="5160839" y="2128934"/>
            <a:ext cx="488857" cy="423767"/>
            <a:chOff x="5160839" y="2128934"/>
            <a:chExt cx="488857" cy="423767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487956-7B80-423A-8C36-0CA22AE03642}"/>
                </a:ext>
              </a:extLst>
            </p:cNvPr>
            <p:cNvSpPr/>
            <p:nvPr/>
          </p:nvSpPr>
          <p:spPr>
            <a:xfrm>
              <a:off x="5160839" y="2128934"/>
              <a:ext cx="193031" cy="421807"/>
            </a:xfrm>
            <a:custGeom>
              <a:avLst/>
              <a:gdLst/>
              <a:ahLst/>
              <a:cxnLst/>
              <a:rect l="0" t="0" r="0" b="0"/>
              <a:pathLst>
                <a:path w="193031" h="421807">
                  <a:moveTo>
                    <a:pt x="48040" y="62017"/>
                  </a:moveTo>
                  <a:lnTo>
                    <a:pt x="36927" y="125032"/>
                  </a:lnTo>
                  <a:lnTo>
                    <a:pt x="23839" y="187221"/>
                  </a:lnTo>
                  <a:lnTo>
                    <a:pt x="12274" y="233534"/>
                  </a:lnTo>
                  <a:lnTo>
                    <a:pt x="6235" y="295400"/>
                  </a:lnTo>
                  <a:lnTo>
                    <a:pt x="0" y="348617"/>
                  </a:lnTo>
                  <a:lnTo>
                    <a:pt x="2647" y="369956"/>
                  </a:lnTo>
                  <a:lnTo>
                    <a:pt x="3458" y="371726"/>
                  </a:lnTo>
                  <a:lnTo>
                    <a:pt x="4360" y="365737"/>
                  </a:lnTo>
                  <a:lnTo>
                    <a:pt x="8729" y="306004"/>
                  </a:lnTo>
                  <a:lnTo>
                    <a:pt x="16191" y="244524"/>
                  </a:lnTo>
                  <a:lnTo>
                    <a:pt x="26592" y="186640"/>
                  </a:lnTo>
                  <a:lnTo>
                    <a:pt x="37303" y="131925"/>
                  </a:lnTo>
                  <a:lnTo>
                    <a:pt x="46980" y="72034"/>
                  </a:lnTo>
                  <a:lnTo>
                    <a:pt x="60636" y="16328"/>
                  </a:lnTo>
                  <a:lnTo>
                    <a:pt x="68810" y="1211"/>
                  </a:lnTo>
                  <a:lnTo>
                    <a:pt x="71433" y="0"/>
                  </a:lnTo>
                  <a:lnTo>
                    <a:pt x="73779" y="982"/>
                  </a:lnTo>
                  <a:lnTo>
                    <a:pt x="77976" y="6847"/>
                  </a:lnTo>
                  <a:lnTo>
                    <a:pt x="98154" y="67764"/>
                  </a:lnTo>
                  <a:lnTo>
                    <a:pt x="105817" y="123501"/>
                  </a:lnTo>
                  <a:lnTo>
                    <a:pt x="117879" y="185563"/>
                  </a:lnTo>
                  <a:lnTo>
                    <a:pt x="128592" y="243480"/>
                  </a:lnTo>
                  <a:lnTo>
                    <a:pt x="141120" y="302558"/>
                  </a:lnTo>
                  <a:lnTo>
                    <a:pt x="162070" y="361032"/>
                  </a:lnTo>
                  <a:lnTo>
                    <a:pt x="184030" y="413584"/>
                  </a:lnTo>
                  <a:lnTo>
                    <a:pt x="193030" y="4218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D60CC-1790-496F-ADB1-3CB976C90932}"/>
                </a:ext>
              </a:extLst>
            </p:cNvPr>
            <p:cNvSpPr/>
            <p:nvPr/>
          </p:nvSpPr>
          <p:spPr>
            <a:xfrm>
              <a:off x="5182029" y="2395011"/>
              <a:ext cx="144991" cy="37590"/>
            </a:xfrm>
            <a:custGeom>
              <a:avLst/>
              <a:gdLst/>
              <a:ahLst/>
              <a:cxnLst/>
              <a:rect l="0" t="0" r="0" b="0"/>
              <a:pathLst>
                <a:path w="144991" h="37590">
                  <a:moveTo>
                    <a:pt x="0" y="0"/>
                  </a:moveTo>
                  <a:lnTo>
                    <a:pt x="55116" y="17246"/>
                  </a:lnTo>
                  <a:lnTo>
                    <a:pt x="112239" y="30391"/>
                  </a:lnTo>
                  <a:lnTo>
                    <a:pt x="144990" y="37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6FBDE4-CD98-404F-BDDC-CE30A670EF33}"/>
                </a:ext>
              </a:extLst>
            </p:cNvPr>
            <p:cNvSpPr/>
            <p:nvPr/>
          </p:nvSpPr>
          <p:spPr>
            <a:xfrm>
              <a:off x="5439789" y="2303721"/>
              <a:ext cx="10741" cy="230910"/>
            </a:xfrm>
            <a:custGeom>
              <a:avLst/>
              <a:gdLst/>
              <a:ahLst/>
              <a:cxnLst/>
              <a:rect l="0" t="0" r="0" b="0"/>
              <a:pathLst>
                <a:path w="10741" h="230910">
                  <a:moveTo>
                    <a:pt x="0" y="0"/>
                  </a:moveTo>
                  <a:lnTo>
                    <a:pt x="0" y="58722"/>
                  </a:lnTo>
                  <a:lnTo>
                    <a:pt x="1591" y="119082"/>
                  </a:lnTo>
                  <a:lnTo>
                    <a:pt x="8912" y="181810"/>
                  </a:lnTo>
                  <a:lnTo>
                    <a:pt x="10740" y="2309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F48217-8137-4861-A414-5166673B8F06}"/>
                </a:ext>
              </a:extLst>
            </p:cNvPr>
            <p:cNvSpPr/>
            <p:nvPr/>
          </p:nvSpPr>
          <p:spPr>
            <a:xfrm>
              <a:off x="5455898" y="2540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AFD47F8-C9EF-42C8-83EB-6ACB261B1E10}"/>
                </a:ext>
              </a:extLst>
            </p:cNvPr>
            <p:cNvSpPr/>
            <p:nvPr/>
          </p:nvSpPr>
          <p:spPr>
            <a:xfrm>
              <a:off x="5418309" y="2192698"/>
              <a:ext cx="231387" cy="277493"/>
            </a:xfrm>
            <a:custGeom>
              <a:avLst/>
              <a:gdLst/>
              <a:ahLst/>
              <a:cxnLst/>
              <a:rect l="0" t="0" r="0" b="0"/>
              <a:pathLst>
                <a:path w="231387" h="277493">
                  <a:moveTo>
                    <a:pt x="0" y="25103"/>
                  </a:moveTo>
                  <a:lnTo>
                    <a:pt x="12861" y="13435"/>
                  </a:lnTo>
                  <a:lnTo>
                    <a:pt x="22423" y="8382"/>
                  </a:lnTo>
                  <a:lnTo>
                    <a:pt x="71819" y="0"/>
                  </a:lnTo>
                  <a:lnTo>
                    <a:pt x="108923" y="1449"/>
                  </a:lnTo>
                  <a:lnTo>
                    <a:pt x="133490" y="8078"/>
                  </a:lnTo>
                  <a:lnTo>
                    <a:pt x="153988" y="20260"/>
                  </a:lnTo>
                  <a:lnTo>
                    <a:pt x="169705" y="37008"/>
                  </a:lnTo>
                  <a:lnTo>
                    <a:pt x="173874" y="48692"/>
                  </a:lnTo>
                  <a:lnTo>
                    <a:pt x="174985" y="55149"/>
                  </a:lnTo>
                  <a:lnTo>
                    <a:pt x="173038" y="67097"/>
                  </a:lnTo>
                  <a:lnTo>
                    <a:pt x="165233" y="82296"/>
                  </a:lnTo>
                  <a:lnTo>
                    <a:pt x="152180" y="95948"/>
                  </a:lnTo>
                  <a:lnTo>
                    <a:pt x="117499" y="125089"/>
                  </a:lnTo>
                  <a:lnTo>
                    <a:pt x="117116" y="128157"/>
                  </a:lnTo>
                  <a:lnTo>
                    <a:pt x="119844" y="130799"/>
                  </a:lnTo>
                  <a:lnTo>
                    <a:pt x="130830" y="134729"/>
                  </a:lnTo>
                  <a:lnTo>
                    <a:pt x="182166" y="145224"/>
                  </a:lnTo>
                  <a:lnTo>
                    <a:pt x="218893" y="165990"/>
                  </a:lnTo>
                  <a:lnTo>
                    <a:pt x="222898" y="169147"/>
                  </a:lnTo>
                  <a:lnTo>
                    <a:pt x="228940" y="179020"/>
                  </a:lnTo>
                  <a:lnTo>
                    <a:pt x="231386" y="184994"/>
                  </a:lnTo>
                  <a:lnTo>
                    <a:pt x="229331" y="199588"/>
                  </a:lnTo>
                  <a:lnTo>
                    <a:pt x="219702" y="219803"/>
                  </a:lnTo>
                  <a:lnTo>
                    <a:pt x="186346" y="265197"/>
                  </a:lnTo>
                  <a:lnTo>
                    <a:pt x="171839" y="2774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9400CA-642A-4CBC-AFEE-A39E2CE4D5FD}"/>
              </a:ext>
            </a:extLst>
          </p:cNvPr>
          <p:cNvGrpSpPr/>
          <p:nvPr/>
        </p:nvGrpSpPr>
        <p:grpSpPr>
          <a:xfrm>
            <a:off x="5208879" y="2722579"/>
            <a:ext cx="1140012" cy="869938"/>
            <a:chOff x="5208879" y="2722579"/>
            <a:chExt cx="1140012" cy="86993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AC0005-26D3-46B5-B4FB-2C22922FB35F}"/>
                </a:ext>
              </a:extLst>
            </p:cNvPr>
            <p:cNvSpPr/>
            <p:nvPr/>
          </p:nvSpPr>
          <p:spPr>
            <a:xfrm>
              <a:off x="5208879" y="2915899"/>
              <a:ext cx="118141" cy="5702"/>
            </a:xfrm>
            <a:custGeom>
              <a:avLst/>
              <a:gdLst/>
              <a:ahLst/>
              <a:cxnLst/>
              <a:rect l="0" t="0" r="0" b="0"/>
              <a:pathLst>
                <a:path w="118141" h="5702">
                  <a:moveTo>
                    <a:pt x="0" y="0"/>
                  </a:moveTo>
                  <a:lnTo>
                    <a:pt x="11404" y="5701"/>
                  </a:lnTo>
                  <a:lnTo>
                    <a:pt x="59739" y="5674"/>
                  </a:lnTo>
                  <a:lnTo>
                    <a:pt x="1181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D10E3F-4ED7-46D7-BD51-1E7C205D3CAA}"/>
                </a:ext>
              </a:extLst>
            </p:cNvPr>
            <p:cNvSpPr/>
            <p:nvPr/>
          </p:nvSpPr>
          <p:spPr>
            <a:xfrm>
              <a:off x="5408983" y="2864571"/>
              <a:ext cx="250976" cy="194453"/>
            </a:xfrm>
            <a:custGeom>
              <a:avLst/>
              <a:gdLst/>
              <a:ahLst/>
              <a:cxnLst/>
              <a:rect l="0" t="0" r="0" b="0"/>
              <a:pathLst>
                <a:path w="250976" h="194453">
                  <a:moveTo>
                    <a:pt x="148945" y="83547"/>
                  </a:moveTo>
                  <a:lnTo>
                    <a:pt x="157519" y="73780"/>
                  </a:lnTo>
                  <a:lnTo>
                    <a:pt x="163894" y="62897"/>
                  </a:lnTo>
                  <a:lnTo>
                    <a:pt x="165931" y="51697"/>
                  </a:lnTo>
                  <a:lnTo>
                    <a:pt x="165639" y="46203"/>
                  </a:lnTo>
                  <a:lnTo>
                    <a:pt x="169621" y="41348"/>
                  </a:lnTo>
                  <a:lnTo>
                    <a:pt x="189811" y="28217"/>
                  </a:lnTo>
                  <a:lnTo>
                    <a:pt x="191702" y="23390"/>
                  </a:lnTo>
                  <a:lnTo>
                    <a:pt x="191770" y="18383"/>
                  </a:lnTo>
                  <a:lnTo>
                    <a:pt x="188663" y="9637"/>
                  </a:lnTo>
                  <a:lnTo>
                    <a:pt x="186163" y="5634"/>
                  </a:lnTo>
                  <a:lnTo>
                    <a:pt x="182111" y="2965"/>
                  </a:lnTo>
                  <a:lnTo>
                    <a:pt x="171243" y="0"/>
                  </a:lnTo>
                  <a:lnTo>
                    <a:pt x="143155" y="1181"/>
                  </a:lnTo>
                  <a:lnTo>
                    <a:pt x="128273" y="5372"/>
                  </a:lnTo>
                  <a:lnTo>
                    <a:pt x="65564" y="30528"/>
                  </a:lnTo>
                  <a:lnTo>
                    <a:pt x="37738" y="51462"/>
                  </a:lnTo>
                  <a:lnTo>
                    <a:pt x="11567" y="88183"/>
                  </a:lnTo>
                  <a:lnTo>
                    <a:pt x="3360" y="107660"/>
                  </a:lnTo>
                  <a:lnTo>
                    <a:pt x="0" y="134249"/>
                  </a:lnTo>
                  <a:lnTo>
                    <a:pt x="4706" y="159098"/>
                  </a:lnTo>
                  <a:lnTo>
                    <a:pt x="13637" y="171024"/>
                  </a:lnTo>
                  <a:lnTo>
                    <a:pt x="25562" y="179109"/>
                  </a:lnTo>
                  <a:lnTo>
                    <a:pt x="38817" y="182702"/>
                  </a:lnTo>
                  <a:lnTo>
                    <a:pt x="56847" y="181875"/>
                  </a:lnTo>
                  <a:lnTo>
                    <a:pt x="78379" y="175653"/>
                  </a:lnTo>
                  <a:lnTo>
                    <a:pt x="102778" y="156098"/>
                  </a:lnTo>
                  <a:lnTo>
                    <a:pt x="116173" y="141838"/>
                  </a:lnTo>
                  <a:lnTo>
                    <a:pt x="149720" y="84064"/>
                  </a:lnTo>
                  <a:lnTo>
                    <a:pt x="151252" y="82698"/>
                  </a:lnTo>
                  <a:lnTo>
                    <a:pt x="152273" y="84175"/>
                  </a:lnTo>
                  <a:lnTo>
                    <a:pt x="169754" y="140533"/>
                  </a:lnTo>
                  <a:lnTo>
                    <a:pt x="193064" y="177780"/>
                  </a:lnTo>
                  <a:lnTo>
                    <a:pt x="203160" y="186686"/>
                  </a:lnTo>
                  <a:lnTo>
                    <a:pt x="214210" y="192037"/>
                  </a:lnTo>
                  <a:lnTo>
                    <a:pt x="232656" y="194452"/>
                  </a:lnTo>
                  <a:lnTo>
                    <a:pt x="250975" y="1909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824EA88-55B6-486B-B510-314907E98C4A}"/>
                </a:ext>
              </a:extLst>
            </p:cNvPr>
            <p:cNvSpPr/>
            <p:nvPr/>
          </p:nvSpPr>
          <p:spPr>
            <a:xfrm>
              <a:off x="5775933" y="2722579"/>
              <a:ext cx="31579" cy="263130"/>
            </a:xfrm>
            <a:custGeom>
              <a:avLst/>
              <a:gdLst/>
              <a:ahLst/>
              <a:cxnLst/>
              <a:rect l="0" t="0" r="0" b="0"/>
              <a:pathLst>
                <a:path w="31579" h="263130">
                  <a:moveTo>
                    <a:pt x="18274" y="0"/>
                  </a:moveTo>
                  <a:lnTo>
                    <a:pt x="22562" y="57529"/>
                  </a:lnTo>
                  <a:lnTo>
                    <a:pt x="30175" y="117506"/>
                  </a:lnTo>
                  <a:lnTo>
                    <a:pt x="31578" y="126667"/>
                  </a:lnTo>
                  <a:lnTo>
                    <a:pt x="27740" y="135758"/>
                  </a:lnTo>
                  <a:lnTo>
                    <a:pt x="4902" y="162806"/>
                  </a:lnTo>
                  <a:lnTo>
                    <a:pt x="0" y="180752"/>
                  </a:lnTo>
                  <a:lnTo>
                    <a:pt x="1714" y="211698"/>
                  </a:lnTo>
                  <a:lnTo>
                    <a:pt x="6738" y="229991"/>
                  </a:lnTo>
                  <a:lnTo>
                    <a:pt x="18824" y="250617"/>
                  </a:lnTo>
                  <a:lnTo>
                    <a:pt x="29014" y="263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D551C-0D4E-48E4-B22B-4E8EFC9A395A}"/>
                </a:ext>
              </a:extLst>
            </p:cNvPr>
            <p:cNvSpPr/>
            <p:nvPr/>
          </p:nvSpPr>
          <p:spPr>
            <a:xfrm>
              <a:off x="5692178" y="2921268"/>
              <a:ext cx="128880" cy="26851"/>
            </a:xfrm>
            <a:custGeom>
              <a:avLst/>
              <a:gdLst/>
              <a:ahLst/>
              <a:cxnLst/>
              <a:rect l="0" t="0" r="0" b="0"/>
              <a:pathLst>
                <a:path w="128880" h="26851">
                  <a:moveTo>
                    <a:pt x="0" y="0"/>
                  </a:moveTo>
                  <a:lnTo>
                    <a:pt x="18939" y="7978"/>
                  </a:lnTo>
                  <a:lnTo>
                    <a:pt x="78129" y="17173"/>
                  </a:lnTo>
                  <a:lnTo>
                    <a:pt x="128879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9F5E0B6-5896-4769-A2E9-07DA481F5654}"/>
                </a:ext>
              </a:extLst>
            </p:cNvPr>
            <p:cNvSpPr/>
            <p:nvPr/>
          </p:nvSpPr>
          <p:spPr>
            <a:xfrm>
              <a:off x="5640997" y="3227357"/>
              <a:ext cx="51182" cy="354420"/>
            </a:xfrm>
            <a:custGeom>
              <a:avLst/>
              <a:gdLst/>
              <a:ahLst/>
              <a:cxnLst/>
              <a:rect l="0" t="0" r="0" b="0"/>
              <a:pathLst>
                <a:path w="51182" h="354420">
                  <a:moveTo>
                    <a:pt x="2851" y="0"/>
                  </a:moveTo>
                  <a:lnTo>
                    <a:pt x="0" y="8552"/>
                  </a:lnTo>
                  <a:lnTo>
                    <a:pt x="2617" y="71017"/>
                  </a:lnTo>
                  <a:lnTo>
                    <a:pt x="8671" y="134356"/>
                  </a:lnTo>
                  <a:lnTo>
                    <a:pt x="19000" y="194448"/>
                  </a:lnTo>
                  <a:lnTo>
                    <a:pt x="25454" y="250426"/>
                  </a:lnTo>
                  <a:lnTo>
                    <a:pt x="38695" y="313868"/>
                  </a:lnTo>
                  <a:lnTo>
                    <a:pt x="51181" y="3544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E939779-1333-480A-AAB3-86B731F412A1}"/>
                </a:ext>
              </a:extLst>
            </p:cNvPr>
            <p:cNvSpPr/>
            <p:nvPr/>
          </p:nvSpPr>
          <p:spPr>
            <a:xfrm>
              <a:off x="5670698" y="3410412"/>
              <a:ext cx="170428" cy="158569"/>
            </a:xfrm>
            <a:custGeom>
              <a:avLst/>
              <a:gdLst/>
              <a:ahLst/>
              <a:cxnLst/>
              <a:rect l="0" t="0" r="0" b="0"/>
              <a:pathLst>
                <a:path w="170428" h="158569">
                  <a:moveTo>
                    <a:pt x="0" y="37114"/>
                  </a:moveTo>
                  <a:lnTo>
                    <a:pt x="2851" y="28562"/>
                  </a:lnTo>
                  <a:lnTo>
                    <a:pt x="16026" y="14691"/>
                  </a:lnTo>
                  <a:lnTo>
                    <a:pt x="43598" y="4947"/>
                  </a:lnTo>
                  <a:lnTo>
                    <a:pt x="92507" y="0"/>
                  </a:lnTo>
                  <a:lnTo>
                    <a:pt x="114390" y="2517"/>
                  </a:lnTo>
                  <a:lnTo>
                    <a:pt x="133138" y="9891"/>
                  </a:lnTo>
                  <a:lnTo>
                    <a:pt x="158897" y="30078"/>
                  </a:lnTo>
                  <a:lnTo>
                    <a:pt x="167076" y="43582"/>
                  </a:lnTo>
                  <a:lnTo>
                    <a:pt x="170427" y="67471"/>
                  </a:lnTo>
                  <a:lnTo>
                    <a:pt x="165719" y="94373"/>
                  </a:lnTo>
                  <a:lnTo>
                    <a:pt x="156766" y="112685"/>
                  </a:lnTo>
                  <a:lnTo>
                    <a:pt x="135073" y="136349"/>
                  </a:lnTo>
                  <a:lnTo>
                    <a:pt x="101806" y="153685"/>
                  </a:lnTo>
                  <a:lnTo>
                    <a:pt x="79224" y="158568"/>
                  </a:lnTo>
                  <a:lnTo>
                    <a:pt x="60267" y="157164"/>
                  </a:lnTo>
                  <a:lnTo>
                    <a:pt x="48862" y="151330"/>
                  </a:lnTo>
                  <a:lnTo>
                    <a:pt x="39616" y="143366"/>
                  </a:lnTo>
                  <a:lnTo>
                    <a:pt x="32219" y="1284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23AC97-7480-42A4-B132-EBD3BCA59D20}"/>
                </a:ext>
              </a:extLst>
            </p:cNvPr>
            <p:cNvSpPr/>
            <p:nvPr/>
          </p:nvSpPr>
          <p:spPr>
            <a:xfrm>
              <a:off x="5857925" y="3399197"/>
              <a:ext cx="199412" cy="169042"/>
            </a:xfrm>
            <a:custGeom>
              <a:avLst/>
              <a:gdLst/>
              <a:ahLst/>
              <a:cxnLst/>
              <a:rect l="0" t="0" r="0" b="0"/>
              <a:pathLst>
                <a:path w="199412" h="169042">
                  <a:moveTo>
                    <a:pt x="108121" y="0"/>
                  </a:moveTo>
                  <a:lnTo>
                    <a:pt x="92166" y="4884"/>
                  </a:lnTo>
                  <a:lnTo>
                    <a:pt x="49490" y="34686"/>
                  </a:lnTo>
                  <a:lnTo>
                    <a:pt x="33382" y="55778"/>
                  </a:lnTo>
                  <a:lnTo>
                    <a:pt x="2323" y="113943"/>
                  </a:lnTo>
                  <a:lnTo>
                    <a:pt x="0" y="120712"/>
                  </a:lnTo>
                  <a:lnTo>
                    <a:pt x="600" y="133006"/>
                  </a:lnTo>
                  <a:lnTo>
                    <a:pt x="2430" y="138790"/>
                  </a:lnTo>
                  <a:lnTo>
                    <a:pt x="6037" y="143243"/>
                  </a:lnTo>
                  <a:lnTo>
                    <a:pt x="16410" y="149782"/>
                  </a:lnTo>
                  <a:lnTo>
                    <a:pt x="22517" y="150571"/>
                  </a:lnTo>
                  <a:lnTo>
                    <a:pt x="53638" y="143109"/>
                  </a:lnTo>
                  <a:lnTo>
                    <a:pt x="67448" y="134952"/>
                  </a:lnTo>
                  <a:lnTo>
                    <a:pt x="109391" y="90114"/>
                  </a:lnTo>
                  <a:lnTo>
                    <a:pt x="124892" y="59740"/>
                  </a:lnTo>
                  <a:lnTo>
                    <a:pt x="126462" y="58919"/>
                  </a:lnTo>
                  <a:lnTo>
                    <a:pt x="127509" y="61356"/>
                  </a:lnTo>
                  <a:lnTo>
                    <a:pt x="147056" y="120717"/>
                  </a:lnTo>
                  <a:lnTo>
                    <a:pt x="170850" y="165991"/>
                  </a:lnTo>
                  <a:lnTo>
                    <a:pt x="175000" y="168537"/>
                  </a:lnTo>
                  <a:lnTo>
                    <a:pt x="179557" y="169041"/>
                  </a:lnTo>
                  <a:lnTo>
                    <a:pt x="188201" y="167016"/>
                  </a:lnTo>
                  <a:lnTo>
                    <a:pt x="199411" y="16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DB2AC6B-7CE2-48B0-A1BC-75203F3B82CC}"/>
                </a:ext>
              </a:extLst>
            </p:cNvPr>
            <p:cNvSpPr/>
            <p:nvPr/>
          </p:nvSpPr>
          <p:spPr>
            <a:xfrm>
              <a:off x="6063674" y="3216617"/>
              <a:ext cx="36623" cy="375900"/>
            </a:xfrm>
            <a:custGeom>
              <a:avLst/>
              <a:gdLst/>
              <a:ahLst/>
              <a:cxnLst/>
              <a:rect l="0" t="0" r="0" b="0"/>
              <a:pathLst>
                <a:path w="36623" h="375900">
                  <a:moveTo>
                    <a:pt x="9772" y="0"/>
                  </a:moveTo>
                  <a:lnTo>
                    <a:pt x="0" y="58492"/>
                  </a:lnTo>
                  <a:lnTo>
                    <a:pt x="1968" y="115710"/>
                  </a:lnTo>
                  <a:lnTo>
                    <a:pt x="7039" y="177468"/>
                  </a:lnTo>
                  <a:lnTo>
                    <a:pt x="12383" y="238821"/>
                  </a:lnTo>
                  <a:lnTo>
                    <a:pt x="21046" y="296383"/>
                  </a:lnTo>
                  <a:lnTo>
                    <a:pt x="28882" y="326116"/>
                  </a:lnTo>
                  <a:lnTo>
                    <a:pt x="36622" y="3758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AE6A580-4145-4E78-B0EA-77334521864C}"/>
                </a:ext>
              </a:extLst>
            </p:cNvPr>
            <p:cNvSpPr/>
            <p:nvPr/>
          </p:nvSpPr>
          <p:spPr>
            <a:xfrm>
              <a:off x="5992896" y="3426046"/>
              <a:ext cx="150361" cy="26851"/>
            </a:xfrm>
            <a:custGeom>
              <a:avLst/>
              <a:gdLst/>
              <a:ahLst/>
              <a:cxnLst/>
              <a:rect l="0" t="0" r="0" b="0"/>
              <a:pathLst>
                <a:path w="150361" h="26851">
                  <a:moveTo>
                    <a:pt x="0" y="0"/>
                  </a:moveTo>
                  <a:lnTo>
                    <a:pt x="39147" y="8563"/>
                  </a:lnTo>
                  <a:lnTo>
                    <a:pt x="98371" y="15279"/>
                  </a:lnTo>
                  <a:lnTo>
                    <a:pt x="150360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0302E29-EE28-4963-B386-403B1E9D5C06}"/>
                </a:ext>
              </a:extLst>
            </p:cNvPr>
            <p:cNvSpPr/>
            <p:nvPr/>
          </p:nvSpPr>
          <p:spPr>
            <a:xfrm>
              <a:off x="6229459" y="3334757"/>
              <a:ext cx="119432" cy="247020"/>
            </a:xfrm>
            <a:custGeom>
              <a:avLst/>
              <a:gdLst/>
              <a:ahLst/>
              <a:cxnLst/>
              <a:rect l="0" t="0" r="0" b="0"/>
              <a:pathLst>
                <a:path w="119432" h="247020">
                  <a:moveTo>
                    <a:pt x="80266" y="0"/>
                  </a:moveTo>
                  <a:lnTo>
                    <a:pt x="42895" y="10325"/>
                  </a:lnTo>
                  <a:lnTo>
                    <a:pt x="20002" y="22948"/>
                  </a:lnTo>
                  <a:lnTo>
                    <a:pt x="3805" y="38025"/>
                  </a:lnTo>
                  <a:lnTo>
                    <a:pt x="1248" y="43846"/>
                  </a:lnTo>
                  <a:lnTo>
                    <a:pt x="0" y="56679"/>
                  </a:lnTo>
                  <a:lnTo>
                    <a:pt x="3025" y="68747"/>
                  </a:lnTo>
                  <a:lnTo>
                    <a:pt x="8943" y="79481"/>
                  </a:lnTo>
                  <a:lnTo>
                    <a:pt x="69206" y="139660"/>
                  </a:lnTo>
                  <a:lnTo>
                    <a:pt x="109623" y="182581"/>
                  </a:lnTo>
                  <a:lnTo>
                    <a:pt x="118267" y="201540"/>
                  </a:lnTo>
                  <a:lnTo>
                    <a:pt x="119431" y="213680"/>
                  </a:lnTo>
                  <a:lnTo>
                    <a:pt x="118906" y="219423"/>
                  </a:lnTo>
                  <a:lnTo>
                    <a:pt x="113550" y="228986"/>
                  </a:lnTo>
                  <a:lnTo>
                    <a:pt x="109615" y="233207"/>
                  </a:lnTo>
                  <a:lnTo>
                    <a:pt x="86973" y="241999"/>
                  </a:lnTo>
                  <a:lnTo>
                    <a:pt x="25358" y="246725"/>
                  </a:lnTo>
                  <a:lnTo>
                    <a:pt x="5086" y="2470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C24D3A5-516E-456F-871B-3037A380CA34}"/>
              </a:ext>
            </a:extLst>
          </p:cNvPr>
          <p:cNvGrpSpPr/>
          <p:nvPr/>
        </p:nvGrpSpPr>
        <p:grpSpPr>
          <a:xfrm>
            <a:off x="5418693" y="4088374"/>
            <a:ext cx="708454" cy="363339"/>
            <a:chOff x="5418693" y="4088374"/>
            <a:chExt cx="708454" cy="363339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94F3289-D9BE-4A0D-A6F4-2A6A1A39900C}"/>
                </a:ext>
              </a:extLst>
            </p:cNvPr>
            <p:cNvSpPr/>
            <p:nvPr/>
          </p:nvSpPr>
          <p:spPr>
            <a:xfrm>
              <a:off x="5488118" y="4145624"/>
              <a:ext cx="48331" cy="230910"/>
            </a:xfrm>
            <a:custGeom>
              <a:avLst/>
              <a:gdLst/>
              <a:ahLst/>
              <a:cxnLst/>
              <a:rect l="0" t="0" r="0" b="0"/>
              <a:pathLst>
                <a:path w="48331" h="230910">
                  <a:moveTo>
                    <a:pt x="0" y="0"/>
                  </a:moveTo>
                  <a:lnTo>
                    <a:pt x="10880" y="61042"/>
                  </a:lnTo>
                  <a:lnTo>
                    <a:pt x="23279" y="124472"/>
                  </a:lnTo>
                  <a:lnTo>
                    <a:pt x="34757" y="181718"/>
                  </a:lnTo>
                  <a:lnTo>
                    <a:pt x="48330" y="2309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BC35D30-2CCF-497A-AF9E-E12BE1402461}"/>
                </a:ext>
              </a:extLst>
            </p:cNvPr>
            <p:cNvSpPr/>
            <p:nvPr/>
          </p:nvSpPr>
          <p:spPr>
            <a:xfrm>
              <a:off x="5418693" y="4088374"/>
              <a:ext cx="286533" cy="347891"/>
            </a:xfrm>
            <a:custGeom>
              <a:avLst/>
              <a:gdLst/>
              <a:ahLst/>
              <a:cxnLst/>
              <a:rect l="0" t="0" r="0" b="0"/>
              <a:pathLst>
                <a:path w="286533" h="347891">
                  <a:moveTo>
                    <a:pt x="26466" y="51880"/>
                  </a:moveTo>
                  <a:lnTo>
                    <a:pt x="4043" y="32307"/>
                  </a:lnTo>
                  <a:lnTo>
                    <a:pt x="1374" y="27495"/>
                  </a:lnTo>
                  <a:lnTo>
                    <a:pt x="0" y="15783"/>
                  </a:lnTo>
                  <a:lnTo>
                    <a:pt x="2855" y="11109"/>
                  </a:lnTo>
                  <a:lnTo>
                    <a:pt x="13983" y="4323"/>
                  </a:lnTo>
                  <a:lnTo>
                    <a:pt x="45573" y="0"/>
                  </a:lnTo>
                  <a:lnTo>
                    <a:pt x="86150" y="3424"/>
                  </a:lnTo>
                  <a:lnTo>
                    <a:pt x="140325" y="22350"/>
                  </a:lnTo>
                  <a:lnTo>
                    <a:pt x="184363" y="52116"/>
                  </a:lnTo>
                  <a:lnTo>
                    <a:pt x="206597" y="78761"/>
                  </a:lnTo>
                  <a:lnTo>
                    <a:pt x="214949" y="94848"/>
                  </a:lnTo>
                  <a:lnTo>
                    <a:pt x="218352" y="119504"/>
                  </a:lnTo>
                  <a:lnTo>
                    <a:pt x="215966" y="132851"/>
                  </a:lnTo>
                  <a:lnTo>
                    <a:pt x="207914" y="147073"/>
                  </a:lnTo>
                  <a:lnTo>
                    <a:pt x="199592" y="155644"/>
                  </a:lnTo>
                  <a:lnTo>
                    <a:pt x="147454" y="184839"/>
                  </a:lnTo>
                  <a:lnTo>
                    <a:pt x="135131" y="186948"/>
                  </a:lnTo>
                  <a:lnTo>
                    <a:pt x="129339" y="186675"/>
                  </a:lnTo>
                  <a:lnTo>
                    <a:pt x="126671" y="184106"/>
                  </a:lnTo>
                  <a:lnTo>
                    <a:pt x="126086" y="180008"/>
                  </a:lnTo>
                  <a:lnTo>
                    <a:pt x="126889" y="174889"/>
                  </a:lnTo>
                  <a:lnTo>
                    <a:pt x="130408" y="170879"/>
                  </a:lnTo>
                  <a:lnTo>
                    <a:pt x="142273" y="164833"/>
                  </a:lnTo>
                  <a:lnTo>
                    <a:pt x="162875" y="160924"/>
                  </a:lnTo>
                  <a:lnTo>
                    <a:pt x="202289" y="164488"/>
                  </a:lnTo>
                  <a:lnTo>
                    <a:pt x="226071" y="172822"/>
                  </a:lnTo>
                  <a:lnTo>
                    <a:pt x="252243" y="189842"/>
                  </a:lnTo>
                  <a:lnTo>
                    <a:pt x="265334" y="206190"/>
                  </a:lnTo>
                  <a:lnTo>
                    <a:pt x="278252" y="235863"/>
                  </a:lnTo>
                  <a:lnTo>
                    <a:pt x="286532" y="266157"/>
                  </a:lnTo>
                  <a:lnTo>
                    <a:pt x="283980" y="283828"/>
                  </a:lnTo>
                  <a:lnTo>
                    <a:pt x="275931" y="305637"/>
                  </a:lnTo>
                  <a:lnTo>
                    <a:pt x="259016" y="328566"/>
                  </a:lnTo>
                  <a:lnTo>
                    <a:pt x="242679" y="339843"/>
                  </a:lnTo>
                  <a:lnTo>
                    <a:pt x="219872" y="347890"/>
                  </a:lnTo>
                  <a:lnTo>
                    <a:pt x="206100" y="347324"/>
                  </a:lnTo>
                  <a:lnTo>
                    <a:pt x="191466" y="341887"/>
                  </a:lnTo>
                  <a:lnTo>
                    <a:pt x="182195" y="3364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44D4F0E-E5D5-4807-B94A-3801E864065D}"/>
                </a:ext>
              </a:extLst>
            </p:cNvPr>
            <p:cNvSpPr/>
            <p:nvPr/>
          </p:nvSpPr>
          <p:spPr>
            <a:xfrm>
              <a:off x="5783467" y="4214316"/>
              <a:ext cx="144991" cy="237397"/>
            </a:xfrm>
            <a:custGeom>
              <a:avLst/>
              <a:gdLst/>
              <a:ahLst/>
              <a:cxnLst/>
              <a:rect l="0" t="0" r="0" b="0"/>
              <a:pathLst>
                <a:path w="144991" h="237397">
                  <a:moveTo>
                    <a:pt x="0" y="11857"/>
                  </a:moveTo>
                  <a:lnTo>
                    <a:pt x="0" y="70491"/>
                  </a:lnTo>
                  <a:lnTo>
                    <a:pt x="3690" y="133062"/>
                  </a:lnTo>
                  <a:lnTo>
                    <a:pt x="2454" y="196538"/>
                  </a:lnTo>
                  <a:lnTo>
                    <a:pt x="727" y="221578"/>
                  </a:lnTo>
                  <a:lnTo>
                    <a:pt x="1678" y="224464"/>
                  </a:lnTo>
                  <a:lnTo>
                    <a:pt x="3505" y="224001"/>
                  </a:lnTo>
                  <a:lnTo>
                    <a:pt x="5917" y="221306"/>
                  </a:lnTo>
                  <a:lnTo>
                    <a:pt x="17791" y="179019"/>
                  </a:lnTo>
                  <a:lnTo>
                    <a:pt x="24954" y="118000"/>
                  </a:lnTo>
                  <a:lnTo>
                    <a:pt x="30989" y="61443"/>
                  </a:lnTo>
                  <a:lnTo>
                    <a:pt x="37953" y="23179"/>
                  </a:lnTo>
                  <a:lnTo>
                    <a:pt x="44821" y="1232"/>
                  </a:lnTo>
                  <a:lnTo>
                    <a:pt x="47184" y="0"/>
                  </a:lnTo>
                  <a:lnTo>
                    <a:pt x="49953" y="1566"/>
                  </a:lnTo>
                  <a:lnTo>
                    <a:pt x="62970" y="18377"/>
                  </a:lnTo>
                  <a:lnTo>
                    <a:pt x="85106" y="78210"/>
                  </a:lnTo>
                  <a:lnTo>
                    <a:pt x="103520" y="139621"/>
                  </a:lnTo>
                  <a:lnTo>
                    <a:pt x="127659" y="199306"/>
                  </a:lnTo>
                  <a:lnTo>
                    <a:pt x="144990" y="2373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4BC5690-244D-4215-93E1-1186E43F2F53}"/>
                </a:ext>
              </a:extLst>
            </p:cNvPr>
            <p:cNvSpPr/>
            <p:nvPr/>
          </p:nvSpPr>
          <p:spPr>
            <a:xfrm>
              <a:off x="5804947" y="4338943"/>
              <a:ext cx="85921" cy="5371"/>
            </a:xfrm>
            <a:custGeom>
              <a:avLst/>
              <a:gdLst/>
              <a:ahLst/>
              <a:cxnLst/>
              <a:rect l="0" t="0" r="0" b="0"/>
              <a:pathLst>
                <a:path w="85921" h="5371">
                  <a:moveTo>
                    <a:pt x="0" y="5370"/>
                  </a:moveTo>
                  <a:lnTo>
                    <a:pt x="14652" y="1679"/>
                  </a:lnTo>
                  <a:lnTo>
                    <a:pt x="70478" y="98"/>
                  </a:lnTo>
                  <a:lnTo>
                    <a:pt x="85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164F627-81F6-42C0-A765-F24602BA98DB}"/>
                </a:ext>
              </a:extLst>
            </p:cNvPr>
            <p:cNvSpPr/>
            <p:nvPr/>
          </p:nvSpPr>
          <p:spPr>
            <a:xfrm>
              <a:off x="6009006" y="4317463"/>
              <a:ext cx="64441" cy="10741"/>
            </a:xfrm>
            <a:custGeom>
              <a:avLst/>
              <a:gdLst/>
              <a:ahLst/>
              <a:cxnLst/>
              <a:rect l="0" t="0" r="0" b="0"/>
              <a:pathLst>
                <a:path w="64441" h="10741">
                  <a:moveTo>
                    <a:pt x="0" y="10740"/>
                  </a:moveTo>
                  <a:lnTo>
                    <a:pt x="8553" y="5038"/>
                  </a:lnTo>
                  <a:lnTo>
                    <a:pt x="28125" y="1493"/>
                  </a:lnTo>
                  <a:lnTo>
                    <a:pt x="644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9C117A-BABC-481B-9285-62546554A7F0}"/>
                </a:ext>
              </a:extLst>
            </p:cNvPr>
            <p:cNvSpPr/>
            <p:nvPr/>
          </p:nvSpPr>
          <p:spPr>
            <a:xfrm>
              <a:off x="6068076" y="4414122"/>
              <a:ext cx="59071" cy="1"/>
            </a:xfrm>
            <a:custGeom>
              <a:avLst/>
              <a:gdLst/>
              <a:ahLst/>
              <a:cxnLst/>
              <a:rect l="0" t="0" r="0" b="0"/>
              <a:pathLst>
                <a:path w="59071" h="1">
                  <a:moveTo>
                    <a:pt x="0" y="0"/>
                  </a:moveTo>
                  <a:lnTo>
                    <a:pt x="5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D6271C5-E555-414C-A749-80073E9CE2C0}"/>
              </a:ext>
            </a:extLst>
          </p:cNvPr>
          <p:cNvGrpSpPr/>
          <p:nvPr/>
        </p:nvGrpSpPr>
        <p:grpSpPr>
          <a:xfrm>
            <a:off x="6148263" y="4200923"/>
            <a:ext cx="1625822" cy="1169057"/>
            <a:chOff x="6148263" y="4200923"/>
            <a:chExt cx="1625822" cy="116905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1B5083D-063A-40FB-87A5-B3DC0BE1D904}"/>
                </a:ext>
              </a:extLst>
            </p:cNvPr>
            <p:cNvSpPr/>
            <p:nvPr/>
          </p:nvSpPr>
          <p:spPr>
            <a:xfrm>
              <a:off x="6229176" y="4263763"/>
              <a:ext cx="53700" cy="311460"/>
            </a:xfrm>
            <a:custGeom>
              <a:avLst/>
              <a:gdLst/>
              <a:ahLst/>
              <a:cxnLst/>
              <a:rect l="0" t="0" r="0" b="0"/>
              <a:pathLst>
                <a:path w="53700" h="311460">
                  <a:moveTo>
                    <a:pt x="0" y="0"/>
                  </a:moveTo>
                  <a:lnTo>
                    <a:pt x="7474" y="60265"/>
                  </a:lnTo>
                  <a:lnTo>
                    <a:pt x="21492" y="118117"/>
                  </a:lnTo>
                  <a:lnTo>
                    <a:pt x="35203" y="179706"/>
                  </a:lnTo>
                  <a:lnTo>
                    <a:pt x="44970" y="240302"/>
                  </a:lnTo>
                  <a:lnTo>
                    <a:pt x="53237" y="303399"/>
                  </a:lnTo>
                  <a:lnTo>
                    <a:pt x="53699" y="3114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C17AFAA-2031-4C96-8F39-28BD2B19CF35}"/>
                </a:ext>
              </a:extLst>
            </p:cNvPr>
            <p:cNvSpPr/>
            <p:nvPr/>
          </p:nvSpPr>
          <p:spPr>
            <a:xfrm>
              <a:off x="6148263" y="4200923"/>
              <a:ext cx="358188" cy="383669"/>
            </a:xfrm>
            <a:custGeom>
              <a:avLst/>
              <a:gdLst/>
              <a:ahLst/>
              <a:cxnLst/>
              <a:rect l="0" t="0" r="0" b="0"/>
              <a:pathLst>
                <a:path w="358188" h="383669">
                  <a:moveTo>
                    <a:pt x="21843" y="46730"/>
                  </a:moveTo>
                  <a:lnTo>
                    <a:pt x="2270" y="27158"/>
                  </a:lnTo>
                  <a:lnTo>
                    <a:pt x="441" y="22942"/>
                  </a:lnTo>
                  <a:lnTo>
                    <a:pt x="0" y="13484"/>
                  </a:lnTo>
                  <a:lnTo>
                    <a:pt x="2508" y="9650"/>
                  </a:lnTo>
                  <a:lnTo>
                    <a:pt x="11658" y="3797"/>
                  </a:lnTo>
                  <a:lnTo>
                    <a:pt x="30228" y="0"/>
                  </a:lnTo>
                  <a:lnTo>
                    <a:pt x="79545" y="6015"/>
                  </a:lnTo>
                  <a:lnTo>
                    <a:pt x="141796" y="27276"/>
                  </a:lnTo>
                  <a:lnTo>
                    <a:pt x="194332" y="53705"/>
                  </a:lnTo>
                  <a:lnTo>
                    <a:pt x="212172" y="68685"/>
                  </a:lnTo>
                  <a:lnTo>
                    <a:pt x="223424" y="84460"/>
                  </a:lnTo>
                  <a:lnTo>
                    <a:pt x="232573" y="111529"/>
                  </a:lnTo>
                  <a:lnTo>
                    <a:pt x="231651" y="125053"/>
                  </a:lnTo>
                  <a:lnTo>
                    <a:pt x="227265" y="136433"/>
                  </a:lnTo>
                  <a:lnTo>
                    <a:pt x="217488" y="149549"/>
                  </a:lnTo>
                  <a:lnTo>
                    <a:pt x="188045" y="171345"/>
                  </a:lnTo>
                  <a:lnTo>
                    <a:pt x="142491" y="188043"/>
                  </a:lnTo>
                  <a:lnTo>
                    <a:pt x="140462" y="188075"/>
                  </a:lnTo>
                  <a:lnTo>
                    <a:pt x="141495" y="186903"/>
                  </a:lnTo>
                  <a:lnTo>
                    <a:pt x="144571" y="184929"/>
                  </a:lnTo>
                  <a:lnTo>
                    <a:pt x="204077" y="181134"/>
                  </a:lnTo>
                  <a:lnTo>
                    <a:pt x="260102" y="186835"/>
                  </a:lnTo>
                  <a:lnTo>
                    <a:pt x="282376" y="193455"/>
                  </a:lnTo>
                  <a:lnTo>
                    <a:pt x="319559" y="212257"/>
                  </a:lnTo>
                  <a:lnTo>
                    <a:pt x="342145" y="232964"/>
                  </a:lnTo>
                  <a:lnTo>
                    <a:pt x="352263" y="251511"/>
                  </a:lnTo>
                  <a:lnTo>
                    <a:pt x="357549" y="268903"/>
                  </a:lnTo>
                  <a:lnTo>
                    <a:pt x="358187" y="295337"/>
                  </a:lnTo>
                  <a:lnTo>
                    <a:pt x="351348" y="320539"/>
                  </a:lnTo>
                  <a:lnTo>
                    <a:pt x="345101" y="331710"/>
                  </a:lnTo>
                  <a:lnTo>
                    <a:pt x="319664" y="356117"/>
                  </a:lnTo>
                  <a:lnTo>
                    <a:pt x="279333" y="375377"/>
                  </a:lnTo>
                  <a:lnTo>
                    <a:pt x="226379" y="383668"/>
                  </a:lnTo>
                  <a:lnTo>
                    <a:pt x="185887" y="381917"/>
                  </a:lnTo>
                  <a:lnTo>
                    <a:pt x="172119" y="377486"/>
                  </a:lnTo>
                  <a:lnTo>
                    <a:pt x="166777" y="374634"/>
                  </a:lnTo>
                  <a:lnTo>
                    <a:pt x="159250" y="366691"/>
                  </a:lnTo>
                  <a:lnTo>
                    <a:pt x="150722" y="3528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55C3C7D-32F9-48D5-9114-9F14C0AF889B}"/>
                </a:ext>
              </a:extLst>
            </p:cNvPr>
            <p:cNvSpPr/>
            <p:nvPr/>
          </p:nvSpPr>
          <p:spPr>
            <a:xfrm>
              <a:off x="6592887" y="4400188"/>
              <a:ext cx="275317" cy="235138"/>
            </a:xfrm>
            <a:custGeom>
              <a:avLst/>
              <a:gdLst/>
              <a:ahLst/>
              <a:cxnLst/>
              <a:rect l="0" t="0" r="0" b="0"/>
              <a:pathLst>
                <a:path w="275317" h="235138">
                  <a:moveTo>
                    <a:pt x="146437" y="126704"/>
                  </a:moveTo>
                  <a:lnTo>
                    <a:pt x="166604" y="92474"/>
                  </a:lnTo>
                  <a:lnTo>
                    <a:pt x="171306" y="72409"/>
                  </a:lnTo>
                  <a:lnTo>
                    <a:pt x="171108" y="51348"/>
                  </a:lnTo>
                  <a:lnTo>
                    <a:pt x="168141" y="38320"/>
                  </a:lnTo>
                  <a:lnTo>
                    <a:pt x="159762" y="24276"/>
                  </a:lnTo>
                  <a:lnTo>
                    <a:pt x="148528" y="12557"/>
                  </a:lnTo>
                  <a:lnTo>
                    <a:pt x="137023" y="5168"/>
                  </a:lnTo>
                  <a:lnTo>
                    <a:pt x="114279" y="0"/>
                  </a:lnTo>
                  <a:lnTo>
                    <a:pt x="84750" y="2542"/>
                  </a:lnTo>
                  <a:lnTo>
                    <a:pt x="61060" y="10380"/>
                  </a:lnTo>
                  <a:lnTo>
                    <a:pt x="39145" y="26094"/>
                  </a:lnTo>
                  <a:lnTo>
                    <a:pt x="14301" y="52395"/>
                  </a:lnTo>
                  <a:lnTo>
                    <a:pt x="0" y="88444"/>
                  </a:lnTo>
                  <a:lnTo>
                    <a:pt x="1139" y="122131"/>
                  </a:lnTo>
                  <a:lnTo>
                    <a:pt x="3895" y="137997"/>
                  </a:lnTo>
                  <a:lnTo>
                    <a:pt x="10291" y="149822"/>
                  </a:lnTo>
                  <a:lnTo>
                    <a:pt x="36684" y="178957"/>
                  </a:lnTo>
                  <a:lnTo>
                    <a:pt x="68604" y="194438"/>
                  </a:lnTo>
                  <a:lnTo>
                    <a:pt x="96061" y="196827"/>
                  </a:lnTo>
                  <a:lnTo>
                    <a:pt x="123091" y="188054"/>
                  </a:lnTo>
                  <a:lnTo>
                    <a:pt x="141442" y="174118"/>
                  </a:lnTo>
                  <a:lnTo>
                    <a:pt x="151586" y="158653"/>
                  </a:lnTo>
                  <a:lnTo>
                    <a:pt x="159763" y="129413"/>
                  </a:lnTo>
                  <a:lnTo>
                    <a:pt x="161722" y="112060"/>
                  </a:lnTo>
                  <a:lnTo>
                    <a:pt x="161997" y="112764"/>
                  </a:lnTo>
                  <a:lnTo>
                    <a:pt x="165289" y="128193"/>
                  </a:lnTo>
                  <a:lnTo>
                    <a:pt x="183322" y="175073"/>
                  </a:lnTo>
                  <a:lnTo>
                    <a:pt x="225205" y="226695"/>
                  </a:lnTo>
                  <a:lnTo>
                    <a:pt x="241641" y="234759"/>
                  </a:lnTo>
                  <a:lnTo>
                    <a:pt x="247495" y="235137"/>
                  </a:lnTo>
                  <a:lnTo>
                    <a:pt x="258775" y="232375"/>
                  </a:lnTo>
                  <a:lnTo>
                    <a:pt x="275316" y="2233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2E5B3CB-B455-480E-933B-4DFA4804432A}"/>
                </a:ext>
              </a:extLst>
            </p:cNvPr>
            <p:cNvSpPr/>
            <p:nvPr/>
          </p:nvSpPr>
          <p:spPr>
            <a:xfrm>
              <a:off x="6945062" y="4274503"/>
              <a:ext cx="41282" cy="440339"/>
            </a:xfrm>
            <a:custGeom>
              <a:avLst/>
              <a:gdLst/>
              <a:ahLst/>
              <a:cxnLst/>
              <a:rect l="0" t="0" r="0" b="0"/>
              <a:pathLst>
                <a:path w="41282" h="440339">
                  <a:moveTo>
                    <a:pt x="3691" y="0"/>
                  </a:moveTo>
                  <a:lnTo>
                    <a:pt x="0" y="62997"/>
                  </a:lnTo>
                  <a:lnTo>
                    <a:pt x="11" y="125226"/>
                  </a:lnTo>
                  <a:lnTo>
                    <a:pt x="3206" y="178032"/>
                  </a:lnTo>
                  <a:lnTo>
                    <a:pt x="3627" y="235562"/>
                  </a:lnTo>
                  <a:lnTo>
                    <a:pt x="5273" y="289884"/>
                  </a:lnTo>
                  <a:lnTo>
                    <a:pt x="14569" y="348569"/>
                  </a:lnTo>
                  <a:lnTo>
                    <a:pt x="23883" y="407183"/>
                  </a:lnTo>
                  <a:lnTo>
                    <a:pt x="29495" y="423355"/>
                  </a:lnTo>
                  <a:lnTo>
                    <a:pt x="41281" y="4403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1AD3778-899B-4F0F-BDE7-8C040AE9C04B}"/>
                </a:ext>
              </a:extLst>
            </p:cNvPr>
            <p:cNvSpPr/>
            <p:nvPr/>
          </p:nvSpPr>
          <p:spPr>
            <a:xfrm>
              <a:off x="7077635" y="4258393"/>
              <a:ext cx="16108" cy="408120"/>
            </a:xfrm>
            <a:custGeom>
              <a:avLst/>
              <a:gdLst/>
              <a:ahLst/>
              <a:cxnLst/>
              <a:rect l="0" t="0" r="0" b="0"/>
              <a:pathLst>
                <a:path w="16108" h="408120">
                  <a:moveTo>
                    <a:pt x="16107" y="0"/>
                  </a:moveTo>
                  <a:lnTo>
                    <a:pt x="3484" y="59740"/>
                  </a:lnTo>
                  <a:lnTo>
                    <a:pt x="201" y="120073"/>
                  </a:lnTo>
                  <a:lnTo>
                    <a:pt x="15" y="181620"/>
                  </a:lnTo>
                  <a:lnTo>
                    <a:pt x="0" y="236153"/>
                  </a:lnTo>
                  <a:lnTo>
                    <a:pt x="4620" y="297857"/>
                  </a:lnTo>
                  <a:lnTo>
                    <a:pt x="10196" y="357229"/>
                  </a:lnTo>
                  <a:lnTo>
                    <a:pt x="10737" y="408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13B4EFC-79AA-47D2-83A4-229660DDA7EC}"/>
                </a:ext>
              </a:extLst>
            </p:cNvPr>
            <p:cNvSpPr/>
            <p:nvPr/>
          </p:nvSpPr>
          <p:spPr>
            <a:xfrm>
              <a:off x="6835983" y="4493133"/>
              <a:ext cx="327570" cy="65980"/>
            </a:xfrm>
            <a:custGeom>
              <a:avLst/>
              <a:gdLst/>
              <a:ahLst/>
              <a:cxnLst/>
              <a:rect l="0" t="0" r="0" b="0"/>
              <a:pathLst>
                <a:path w="327570" h="65980">
                  <a:moveTo>
                    <a:pt x="0" y="6909"/>
                  </a:moveTo>
                  <a:lnTo>
                    <a:pt x="8552" y="1208"/>
                  </a:lnTo>
                  <a:lnTo>
                    <a:pt x="17524" y="0"/>
                  </a:lnTo>
                  <a:lnTo>
                    <a:pt x="80829" y="8924"/>
                  </a:lnTo>
                  <a:lnTo>
                    <a:pt x="140390" y="19459"/>
                  </a:lnTo>
                  <a:lnTo>
                    <a:pt x="193420" y="32642"/>
                  </a:lnTo>
                  <a:lnTo>
                    <a:pt x="251927" y="44401"/>
                  </a:lnTo>
                  <a:lnTo>
                    <a:pt x="310388" y="61647"/>
                  </a:lnTo>
                  <a:lnTo>
                    <a:pt x="327569" y="65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6BAC648-6EA5-4A49-9B19-568201ED4752}"/>
                </a:ext>
              </a:extLst>
            </p:cNvPr>
            <p:cNvSpPr/>
            <p:nvPr/>
          </p:nvSpPr>
          <p:spPr>
            <a:xfrm>
              <a:off x="7258672" y="4569852"/>
              <a:ext cx="12281" cy="69811"/>
            </a:xfrm>
            <a:custGeom>
              <a:avLst/>
              <a:gdLst/>
              <a:ahLst/>
              <a:cxnLst/>
              <a:rect l="0" t="0" r="0" b="0"/>
              <a:pathLst>
                <a:path w="12281" h="69811">
                  <a:moveTo>
                    <a:pt x="6909" y="0"/>
                  </a:moveTo>
                  <a:lnTo>
                    <a:pt x="1208" y="11403"/>
                  </a:lnTo>
                  <a:lnTo>
                    <a:pt x="0" y="21774"/>
                  </a:lnTo>
                  <a:lnTo>
                    <a:pt x="12280" y="69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63E5501-B32F-4CCC-9CED-E969F8D16893}"/>
                </a:ext>
              </a:extLst>
            </p:cNvPr>
            <p:cNvSpPr/>
            <p:nvPr/>
          </p:nvSpPr>
          <p:spPr>
            <a:xfrm>
              <a:off x="7238732" y="4408753"/>
              <a:ext cx="5370" cy="21481"/>
            </a:xfrm>
            <a:custGeom>
              <a:avLst/>
              <a:gdLst/>
              <a:ahLst/>
              <a:cxnLst/>
              <a:rect l="0" t="0" r="0" b="0"/>
              <a:pathLst>
                <a:path w="5370" h="21481">
                  <a:moveTo>
                    <a:pt x="5369" y="2148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18C461-BAD6-4F78-ABDF-F41A424F53A9}"/>
                </a:ext>
              </a:extLst>
            </p:cNvPr>
            <p:cNvSpPr/>
            <p:nvPr/>
          </p:nvSpPr>
          <p:spPr>
            <a:xfrm>
              <a:off x="7356871" y="4482290"/>
              <a:ext cx="155730" cy="213890"/>
            </a:xfrm>
            <a:custGeom>
              <a:avLst/>
              <a:gdLst/>
              <a:ahLst/>
              <a:cxnLst/>
              <a:rect l="0" t="0" r="0" b="0"/>
              <a:pathLst>
                <a:path w="155730" h="213890">
                  <a:moveTo>
                    <a:pt x="0" y="119782"/>
                  </a:moveTo>
                  <a:lnTo>
                    <a:pt x="1591" y="178431"/>
                  </a:lnTo>
                  <a:lnTo>
                    <a:pt x="2660" y="203986"/>
                  </a:lnTo>
                  <a:lnTo>
                    <a:pt x="1182" y="213889"/>
                  </a:lnTo>
                  <a:lnTo>
                    <a:pt x="526" y="208346"/>
                  </a:lnTo>
                  <a:lnTo>
                    <a:pt x="9190" y="148815"/>
                  </a:lnTo>
                  <a:lnTo>
                    <a:pt x="24469" y="88841"/>
                  </a:lnTo>
                  <a:lnTo>
                    <a:pt x="27338" y="68318"/>
                  </a:lnTo>
                  <a:lnTo>
                    <a:pt x="39984" y="43453"/>
                  </a:lnTo>
                  <a:lnTo>
                    <a:pt x="67846" y="9363"/>
                  </a:lnTo>
                  <a:lnTo>
                    <a:pt x="84410" y="1079"/>
                  </a:lnTo>
                  <a:lnTo>
                    <a:pt x="95988" y="0"/>
                  </a:lnTo>
                  <a:lnTo>
                    <a:pt x="101581" y="547"/>
                  </a:lnTo>
                  <a:lnTo>
                    <a:pt x="110980" y="5929"/>
                  </a:lnTo>
                  <a:lnTo>
                    <a:pt x="122979" y="20614"/>
                  </a:lnTo>
                  <a:lnTo>
                    <a:pt x="134873" y="44107"/>
                  </a:lnTo>
                  <a:lnTo>
                    <a:pt x="143245" y="88912"/>
                  </a:lnTo>
                  <a:lnTo>
                    <a:pt x="153485" y="148553"/>
                  </a:lnTo>
                  <a:lnTo>
                    <a:pt x="155729" y="162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E186F85-4FE9-4626-BDFB-7C5059CA7AC7}"/>
                </a:ext>
              </a:extLst>
            </p:cNvPr>
            <p:cNvSpPr/>
            <p:nvPr/>
          </p:nvSpPr>
          <p:spPr>
            <a:xfrm>
              <a:off x="7599642" y="4439316"/>
              <a:ext cx="174443" cy="441996"/>
            </a:xfrm>
            <a:custGeom>
              <a:avLst/>
              <a:gdLst/>
              <a:ahLst/>
              <a:cxnLst/>
              <a:rect l="0" t="0" r="0" b="0"/>
              <a:pathLst>
                <a:path w="174443" h="441996">
                  <a:moveTo>
                    <a:pt x="106278" y="92946"/>
                  </a:moveTo>
                  <a:lnTo>
                    <a:pt x="76408" y="35532"/>
                  </a:lnTo>
                  <a:lnTo>
                    <a:pt x="62424" y="21108"/>
                  </a:lnTo>
                  <a:lnTo>
                    <a:pt x="21773" y="1063"/>
                  </a:lnTo>
                  <a:lnTo>
                    <a:pt x="10247" y="0"/>
                  </a:lnTo>
                  <a:lnTo>
                    <a:pt x="4667" y="552"/>
                  </a:lnTo>
                  <a:lnTo>
                    <a:pt x="1544" y="3307"/>
                  </a:lnTo>
                  <a:lnTo>
                    <a:pt x="58" y="7530"/>
                  </a:lnTo>
                  <a:lnTo>
                    <a:pt x="0" y="17990"/>
                  </a:lnTo>
                  <a:lnTo>
                    <a:pt x="3917" y="33943"/>
                  </a:lnTo>
                  <a:lnTo>
                    <a:pt x="23627" y="66698"/>
                  </a:lnTo>
                  <a:lnTo>
                    <a:pt x="73194" y="124530"/>
                  </a:lnTo>
                  <a:lnTo>
                    <a:pt x="117066" y="186690"/>
                  </a:lnTo>
                  <a:lnTo>
                    <a:pt x="150371" y="244604"/>
                  </a:lnTo>
                  <a:lnTo>
                    <a:pt x="167758" y="282389"/>
                  </a:lnTo>
                  <a:lnTo>
                    <a:pt x="174442" y="318449"/>
                  </a:lnTo>
                  <a:lnTo>
                    <a:pt x="170878" y="352245"/>
                  </a:lnTo>
                  <a:lnTo>
                    <a:pt x="155947" y="389816"/>
                  </a:lnTo>
                  <a:lnTo>
                    <a:pt x="136971" y="408634"/>
                  </a:lnTo>
                  <a:lnTo>
                    <a:pt x="90168" y="4419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730AAA-2193-4BEE-A5A8-8D2ED560A075}"/>
                </a:ext>
              </a:extLst>
            </p:cNvPr>
            <p:cNvSpPr/>
            <p:nvPr/>
          </p:nvSpPr>
          <p:spPr>
            <a:xfrm>
              <a:off x="6615814" y="4799130"/>
              <a:ext cx="311460" cy="323831"/>
            </a:xfrm>
            <a:custGeom>
              <a:avLst/>
              <a:gdLst/>
              <a:ahLst/>
              <a:cxnLst/>
              <a:rect l="0" t="0" r="0" b="0"/>
              <a:pathLst>
                <a:path w="311460" h="323831">
                  <a:moveTo>
                    <a:pt x="0" y="323830"/>
                  </a:moveTo>
                  <a:lnTo>
                    <a:pt x="12471" y="270234"/>
                  </a:lnTo>
                  <a:lnTo>
                    <a:pt x="44917" y="208567"/>
                  </a:lnTo>
                  <a:lnTo>
                    <a:pt x="83145" y="145117"/>
                  </a:lnTo>
                  <a:lnTo>
                    <a:pt x="115390" y="84115"/>
                  </a:lnTo>
                  <a:lnTo>
                    <a:pt x="141141" y="23366"/>
                  </a:lnTo>
                  <a:lnTo>
                    <a:pt x="149551" y="4226"/>
                  </a:lnTo>
                  <a:lnTo>
                    <a:pt x="152803" y="975"/>
                  </a:lnTo>
                  <a:lnTo>
                    <a:pt x="156166" y="0"/>
                  </a:lnTo>
                  <a:lnTo>
                    <a:pt x="159600" y="544"/>
                  </a:lnTo>
                  <a:lnTo>
                    <a:pt x="166598" y="9104"/>
                  </a:lnTo>
                  <a:lnTo>
                    <a:pt x="197122" y="70638"/>
                  </a:lnTo>
                  <a:lnTo>
                    <a:pt x="222569" y="126705"/>
                  </a:lnTo>
                  <a:lnTo>
                    <a:pt x="252058" y="182972"/>
                  </a:lnTo>
                  <a:lnTo>
                    <a:pt x="282198" y="245717"/>
                  </a:lnTo>
                  <a:lnTo>
                    <a:pt x="311459" y="296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3335CFE-B877-4154-BC0D-7D0D67DF04B2}"/>
                </a:ext>
              </a:extLst>
            </p:cNvPr>
            <p:cNvSpPr/>
            <p:nvPr/>
          </p:nvSpPr>
          <p:spPr>
            <a:xfrm>
              <a:off x="6658773" y="4972600"/>
              <a:ext cx="214801" cy="31065"/>
            </a:xfrm>
            <a:custGeom>
              <a:avLst/>
              <a:gdLst/>
              <a:ahLst/>
              <a:cxnLst/>
              <a:rect l="0" t="0" r="0" b="0"/>
              <a:pathLst>
                <a:path w="214801" h="31065">
                  <a:moveTo>
                    <a:pt x="0" y="0"/>
                  </a:moveTo>
                  <a:lnTo>
                    <a:pt x="62196" y="14382"/>
                  </a:lnTo>
                  <a:lnTo>
                    <a:pt x="123641" y="25263"/>
                  </a:lnTo>
                  <a:lnTo>
                    <a:pt x="185956" y="31064"/>
                  </a:lnTo>
                  <a:lnTo>
                    <a:pt x="214800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8BC14D9-D8F9-4198-ADDE-38100758B73E}"/>
                </a:ext>
              </a:extLst>
            </p:cNvPr>
            <p:cNvSpPr/>
            <p:nvPr/>
          </p:nvSpPr>
          <p:spPr>
            <a:xfrm>
              <a:off x="6948753" y="4875941"/>
              <a:ext cx="155730" cy="207573"/>
            </a:xfrm>
            <a:custGeom>
              <a:avLst/>
              <a:gdLst/>
              <a:ahLst/>
              <a:cxnLst/>
              <a:rect l="0" t="0" r="0" b="0"/>
              <a:pathLst>
                <a:path w="155730" h="207573">
                  <a:moveTo>
                    <a:pt x="0" y="0"/>
                  </a:moveTo>
                  <a:lnTo>
                    <a:pt x="13446" y="44604"/>
                  </a:lnTo>
                  <a:lnTo>
                    <a:pt x="39901" y="102032"/>
                  </a:lnTo>
                  <a:lnTo>
                    <a:pt x="71612" y="160438"/>
                  </a:lnTo>
                  <a:lnTo>
                    <a:pt x="110979" y="207538"/>
                  </a:lnTo>
                  <a:lnTo>
                    <a:pt x="113963" y="207572"/>
                  </a:lnTo>
                  <a:lnTo>
                    <a:pt x="116548" y="205208"/>
                  </a:lnTo>
                  <a:lnTo>
                    <a:pt x="123038" y="190477"/>
                  </a:lnTo>
                  <a:lnTo>
                    <a:pt x="127148" y="169406"/>
                  </a:lnTo>
                  <a:lnTo>
                    <a:pt x="136253" y="123995"/>
                  </a:lnTo>
                  <a:lnTo>
                    <a:pt x="154141" y="64445"/>
                  </a:lnTo>
                  <a:lnTo>
                    <a:pt x="155729" y="48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CC23EF0-51BC-46B6-B1AA-812DD23FE04D}"/>
                </a:ext>
              </a:extLst>
            </p:cNvPr>
            <p:cNvSpPr/>
            <p:nvPr/>
          </p:nvSpPr>
          <p:spPr>
            <a:xfrm>
              <a:off x="7174393" y="4921969"/>
              <a:ext cx="144889" cy="158032"/>
            </a:xfrm>
            <a:custGeom>
              <a:avLst/>
              <a:gdLst/>
              <a:ahLst/>
              <a:cxnLst/>
              <a:rect l="0" t="0" r="0" b="0"/>
              <a:pathLst>
                <a:path w="144889" h="158032">
                  <a:moveTo>
                    <a:pt x="144888" y="18412"/>
                  </a:moveTo>
                  <a:lnTo>
                    <a:pt x="130833" y="10434"/>
                  </a:lnTo>
                  <a:lnTo>
                    <a:pt x="91998" y="0"/>
                  </a:lnTo>
                  <a:lnTo>
                    <a:pt x="54156" y="3214"/>
                  </a:lnTo>
                  <a:lnTo>
                    <a:pt x="30626" y="11389"/>
                  </a:lnTo>
                  <a:lnTo>
                    <a:pt x="17732" y="20064"/>
                  </a:lnTo>
                  <a:lnTo>
                    <a:pt x="3260" y="40713"/>
                  </a:lnTo>
                  <a:lnTo>
                    <a:pt x="0" y="55571"/>
                  </a:lnTo>
                  <a:lnTo>
                    <a:pt x="1137" y="69533"/>
                  </a:lnTo>
                  <a:lnTo>
                    <a:pt x="8486" y="86861"/>
                  </a:lnTo>
                  <a:lnTo>
                    <a:pt x="18818" y="99818"/>
                  </a:lnTo>
                  <a:lnTo>
                    <a:pt x="61930" y="133978"/>
                  </a:lnTo>
                  <a:lnTo>
                    <a:pt x="123408" y="1580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0D63129-061B-4A72-B485-C5B6DA9AC297}"/>
                </a:ext>
              </a:extLst>
            </p:cNvPr>
            <p:cNvSpPr/>
            <p:nvPr/>
          </p:nvSpPr>
          <p:spPr>
            <a:xfrm>
              <a:off x="7222621" y="4988710"/>
              <a:ext cx="199738" cy="381270"/>
            </a:xfrm>
            <a:custGeom>
              <a:avLst/>
              <a:gdLst/>
              <a:ahLst/>
              <a:cxnLst/>
              <a:rect l="0" t="0" r="0" b="0"/>
              <a:pathLst>
                <a:path w="199738" h="381270">
                  <a:moveTo>
                    <a:pt x="0" y="0"/>
                  </a:moveTo>
                  <a:lnTo>
                    <a:pt x="59441" y="26986"/>
                  </a:lnTo>
                  <a:lnTo>
                    <a:pt x="117512" y="55013"/>
                  </a:lnTo>
                  <a:lnTo>
                    <a:pt x="173835" y="86778"/>
                  </a:lnTo>
                  <a:lnTo>
                    <a:pt x="186449" y="97041"/>
                  </a:lnTo>
                  <a:lnTo>
                    <a:pt x="194840" y="109161"/>
                  </a:lnTo>
                  <a:lnTo>
                    <a:pt x="197914" y="115733"/>
                  </a:lnTo>
                  <a:lnTo>
                    <a:pt x="199737" y="130993"/>
                  </a:lnTo>
                  <a:lnTo>
                    <a:pt x="197962" y="146525"/>
                  </a:lnTo>
                  <a:lnTo>
                    <a:pt x="170611" y="203495"/>
                  </a:lnTo>
                  <a:lnTo>
                    <a:pt x="148759" y="266402"/>
                  </a:lnTo>
                  <a:lnTo>
                    <a:pt x="126482" y="326173"/>
                  </a:lnTo>
                  <a:lnTo>
                    <a:pt x="107400" y="381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499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672CF-58B3-4CA2-8686-76D99A7CB0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952750"/>
            <a:ext cx="4207129" cy="935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87022-C87C-4B54-9CDA-D8F8110E95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898650"/>
            <a:ext cx="4074287" cy="1233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4F6FB-6004-4CB0-A142-C29B69C29F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203700"/>
            <a:ext cx="4145915" cy="1396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0191D-B904-466D-9C32-537740DC66D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736600"/>
            <a:ext cx="4062222" cy="1099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7543F9-D984-414D-955F-D1EEE77F4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92619"/>
              </p:ext>
            </p:extLst>
          </p:nvPr>
        </p:nvGraphicFramePr>
        <p:xfrm>
          <a:off x="4330700" y="850900"/>
          <a:ext cx="4571365" cy="81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73">
                  <a:extLst>
                    <a:ext uri="{9D8B030D-6E8A-4147-A177-3AD203B41FA5}">
                      <a16:colId xmlns:a16="http://schemas.microsoft.com/office/drawing/2014/main" val="2133630284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4089802414"/>
                    </a:ext>
                  </a:extLst>
                </a:gridCol>
                <a:gridCol w="617982">
                  <a:extLst>
                    <a:ext uri="{9D8B030D-6E8A-4147-A177-3AD203B41FA5}">
                      <a16:colId xmlns:a16="http://schemas.microsoft.com/office/drawing/2014/main" val="3021178819"/>
                    </a:ext>
                  </a:extLst>
                </a:gridCol>
                <a:gridCol w="905890">
                  <a:extLst>
                    <a:ext uri="{9D8B030D-6E8A-4147-A177-3AD203B41FA5}">
                      <a16:colId xmlns:a16="http://schemas.microsoft.com/office/drawing/2014/main" val="3169072036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1391044265"/>
                    </a:ext>
                  </a:extLst>
                </a:gridCol>
                <a:gridCol w="761874">
                  <a:extLst>
                    <a:ext uri="{9D8B030D-6E8A-4147-A177-3AD203B41FA5}">
                      <a16:colId xmlns:a16="http://schemas.microsoft.com/office/drawing/2014/main" val="4258168349"/>
                    </a:ext>
                  </a:extLst>
                </a:gridCol>
              </a:tblGrid>
              <a:tr h="484886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Singles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Doubles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Triples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Homeruns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Total hits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At-bats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6164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57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16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22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95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389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691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D52BBC-4240-4BD7-AD5A-0A0FE674E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18920"/>
              </p:ext>
            </p:extLst>
          </p:nvPr>
        </p:nvGraphicFramePr>
        <p:xfrm>
          <a:off x="4368800" y="3289300"/>
          <a:ext cx="4571365" cy="119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73">
                  <a:extLst>
                    <a:ext uri="{9D8B030D-6E8A-4147-A177-3AD203B41FA5}">
                      <a16:colId xmlns:a16="http://schemas.microsoft.com/office/drawing/2014/main" val="3899753814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2270309422"/>
                    </a:ext>
                  </a:extLst>
                </a:gridCol>
                <a:gridCol w="635254">
                  <a:extLst>
                    <a:ext uri="{9D8B030D-6E8A-4147-A177-3AD203B41FA5}">
                      <a16:colId xmlns:a16="http://schemas.microsoft.com/office/drawing/2014/main" val="3306504300"/>
                    </a:ext>
                  </a:extLst>
                </a:gridCol>
                <a:gridCol w="888619">
                  <a:extLst>
                    <a:ext uri="{9D8B030D-6E8A-4147-A177-3AD203B41FA5}">
                      <a16:colId xmlns:a16="http://schemas.microsoft.com/office/drawing/2014/main" val="1718200431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591279296"/>
                    </a:ext>
                  </a:extLst>
                </a:gridCol>
                <a:gridCol w="761874">
                  <a:extLst>
                    <a:ext uri="{9D8B030D-6E8A-4147-A177-3AD203B41FA5}">
                      <a16:colId xmlns:a16="http://schemas.microsoft.com/office/drawing/2014/main" val="3218652280"/>
                    </a:ext>
                  </a:extLst>
                </a:gridCol>
              </a:tblGrid>
              <a:tr h="484886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singles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Doubles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Triples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Homeruns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Total Hits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At-bats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75991"/>
                  </a:ext>
                </a:extLst>
              </a:tr>
              <a:tr h="707644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???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23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4 more than doubles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140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459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913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940723-E5DE-4050-A12C-6E019564F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91383"/>
              </p:ext>
            </p:extLst>
          </p:nvPr>
        </p:nvGraphicFramePr>
        <p:xfrm>
          <a:off x="4368800" y="2159000"/>
          <a:ext cx="4571365" cy="81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73">
                  <a:extLst>
                    <a:ext uri="{9D8B030D-6E8A-4147-A177-3AD203B41FA5}">
                      <a16:colId xmlns:a16="http://schemas.microsoft.com/office/drawing/2014/main" val="1482117184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1845744993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1030048649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901827251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1249572974"/>
                    </a:ext>
                  </a:extLst>
                </a:gridCol>
                <a:gridCol w="761874">
                  <a:extLst>
                    <a:ext uri="{9D8B030D-6E8A-4147-A177-3AD203B41FA5}">
                      <a16:colId xmlns:a16="http://schemas.microsoft.com/office/drawing/2014/main" val="4217939406"/>
                    </a:ext>
                  </a:extLst>
                </a:gridCol>
              </a:tblGrid>
              <a:tr h="484886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Singles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Doubles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Triples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Homeruns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Total hits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At-bats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2924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43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???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51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183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4556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D1FD03-D71A-46D1-8473-A1134FCA5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88080"/>
              </p:ext>
            </p:extLst>
          </p:nvPr>
        </p:nvGraphicFramePr>
        <p:xfrm>
          <a:off x="4305300" y="4673601"/>
          <a:ext cx="4571365" cy="141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73">
                  <a:extLst>
                    <a:ext uri="{9D8B030D-6E8A-4147-A177-3AD203B41FA5}">
                      <a16:colId xmlns:a16="http://schemas.microsoft.com/office/drawing/2014/main" val="2465792988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2880423633"/>
                    </a:ext>
                  </a:extLst>
                </a:gridCol>
                <a:gridCol w="621538">
                  <a:extLst>
                    <a:ext uri="{9D8B030D-6E8A-4147-A177-3AD203B41FA5}">
                      <a16:colId xmlns:a16="http://schemas.microsoft.com/office/drawing/2014/main" val="2066253375"/>
                    </a:ext>
                  </a:extLst>
                </a:gridCol>
                <a:gridCol w="902334">
                  <a:extLst>
                    <a:ext uri="{9D8B030D-6E8A-4147-A177-3AD203B41FA5}">
                      <a16:colId xmlns:a16="http://schemas.microsoft.com/office/drawing/2014/main" val="2512275260"/>
                    </a:ext>
                  </a:extLst>
                </a:gridCol>
                <a:gridCol w="761873">
                  <a:extLst>
                    <a:ext uri="{9D8B030D-6E8A-4147-A177-3AD203B41FA5}">
                      <a16:colId xmlns:a16="http://schemas.microsoft.com/office/drawing/2014/main" val="2812950452"/>
                    </a:ext>
                  </a:extLst>
                </a:gridCol>
                <a:gridCol w="761874">
                  <a:extLst>
                    <a:ext uri="{9D8B030D-6E8A-4147-A177-3AD203B41FA5}">
                      <a16:colId xmlns:a16="http://schemas.microsoft.com/office/drawing/2014/main" val="3142926900"/>
                    </a:ext>
                  </a:extLst>
                </a:gridCol>
              </a:tblGrid>
              <a:tr h="484886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Singles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Doubles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Triples 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Homeruns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Total hits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At-bats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3941"/>
                  </a:ext>
                </a:extLst>
              </a:tr>
              <a:tr h="930529"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87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baseline="0">
                          <a:solidFill>
                            <a:srgbClr val="000000"/>
                          </a:solidFill>
                          <a:latin typeface="Arial - 11"/>
                        </a:rPr>
                        <a:t>9 times more than triples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19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???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>
                          <a:solidFill>
                            <a:srgbClr val="000000"/>
                          </a:solidFill>
                          <a:latin typeface="Arial - 14"/>
                        </a:rPr>
                        <a:t>448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0481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4C55A0-A8C6-4237-90C0-BF1AFD392BCC}"/>
              </a:ext>
            </a:extLst>
          </p:cNvPr>
          <p:cNvSpPr txBox="1"/>
          <p:nvPr/>
        </p:nvSpPr>
        <p:spPr>
          <a:xfrm>
            <a:off x="2222500" y="139700"/>
            <a:ext cx="396407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3CB371"/>
                </a:solidFill>
                <a:latin typeface="Britannic Bold - 36"/>
              </a:rPr>
              <a:t>Who's worth more?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915A0-B358-4C79-9C83-469B2F741DD0}"/>
              </a:ext>
            </a:extLst>
          </p:cNvPr>
          <p:cNvSpPr txBox="1"/>
          <p:nvPr/>
        </p:nvSpPr>
        <p:spPr>
          <a:xfrm>
            <a:off x="8928100" y="177800"/>
            <a:ext cx="16510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Berlin Sans FB - 22"/>
              </a:rPr>
              <a:t>Slugging  ​Average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FBCD0A-F06C-46E9-959D-0E68AF04B19F}"/>
              </a:ext>
            </a:extLst>
          </p:cNvPr>
          <p:cNvCxnSpPr/>
          <p:nvPr/>
        </p:nvCxnSpPr>
        <p:spPr>
          <a:xfrm>
            <a:off x="9104122" y="1675511"/>
            <a:ext cx="100660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B664D3-FF68-4DA2-B824-008CDB40F1A1}"/>
              </a:ext>
            </a:extLst>
          </p:cNvPr>
          <p:cNvCxnSpPr/>
          <p:nvPr/>
        </p:nvCxnSpPr>
        <p:spPr>
          <a:xfrm>
            <a:off x="9153271" y="2953639"/>
            <a:ext cx="91376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9242E-E8BD-4B9B-9585-2F62B7EBD0DF}"/>
              </a:ext>
            </a:extLst>
          </p:cNvPr>
          <p:cNvCxnSpPr/>
          <p:nvPr/>
        </p:nvCxnSpPr>
        <p:spPr>
          <a:xfrm>
            <a:off x="9144127" y="4362704"/>
            <a:ext cx="97929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49F79-2533-4FB8-BDC3-820FD1A26290}"/>
              </a:ext>
            </a:extLst>
          </p:cNvPr>
          <p:cNvCxnSpPr/>
          <p:nvPr/>
        </p:nvCxnSpPr>
        <p:spPr>
          <a:xfrm>
            <a:off x="9153144" y="6072124"/>
            <a:ext cx="97929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424DAE8-3231-44B0-94E8-9BC0BC6A4013}"/>
              </a:ext>
            </a:extLst>
          </p:cNvPr>
          <p:cNvSpPr/>
          <p:nvPr/>
        </p:nvSpPr>
        <p:spPr>
          <a:xfrm>
            <a:off x="338309" y="1772093"/>
            <a:ext cx="48330" cy="418859"/>
          </a:xfrm>
          <a:custGeom>
            <a:avLst/>
            <a:gdLst/>
            <a:ahLst/>
            <a:cxnLst/>
            <a:rect l="0" t="0" r="0" b="0"/>
            <a:pathLst>
              <a:path w="48330" h="418859">
                <a:moveTo>
                  <a:pt x="0" y="418858"/>
                </a:moveTo>
                <a:lnTo>
                  <a:pt x="2850" y="410306"/>
                </a:lnTo>
                <a:lnTo>
                  <a:pt x="2659" y="401334"/>
                </a:lnTo>
                <a:lnTo>
                  <a:pt x="103" y="342011"/>
                </a:lnTo>
                <a:lnTo>
                  <a:pt x="6" y="284250"/>
                </a:lnTo>
                <a:lnTo>
                  <a:pt x="2851" y="224789"/>
                </a:lnTo>
                <a:lnTo>
                  <a:pt x="13304" y="162187"/>
                </a:lnTo>
                <a:lnTo>
                  <a:pt x="25289" y="103052"/>
                </a:lnTo>
                <a:lnTo>
                  <a:pt x="27349" y="88761"/>
                </a:lnTo>
                <a:lnTo>
                  <a:pt x="36005" y="56593"/>
                </a:lnTo>
                <a:lnTo>
                  <a:pt x="40301" y="17110"/>
                </a:lnTo>
                <a:lnTo>
                  <a:pt x="483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2BF2B4-66C7-466F-B286-EE4B836E2153}"/>
              </a:ext>
            </a:extLst>
          </p:cNvPr>
          <p:cNvGrpSpPr/>
          <p:nvPr/>
        </p:nvGrpSpPr>
        <p:grpSpPr>
          <a:xfrm>
            <a:off x="32220" y="1882500"/>
            <a:ext cx="39551" cy="39551"/>
            <a:chOff x="32220" y="1882500"/>
            <a:chExt cx="39551" cy="3955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10678A-CB65-44DF-A3F5-7ED821577764}"/>
                </a:ext>
              </a:extLst>
            </p:cNvPr>
            <p:cNvSpPr/>
            <p:nvPr/>
          </p:nvSpPr>
          <p:spPr>
            <a:xfrm>
              <a:off x="32220" y="1882500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4AEE1C-0CDF-453E-880B-0E5DF0582108}"/>
                </a:ext>
              </a:extLst>
            </p:cNvPr>
            <p:cNvSpPr/>
            <p:nvPr/>
          </p:nvSpPr>
          <p:spPr>
            <a:xfrm>
              <a:off x="42960" y="188787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62E6CF-F8B8-462A-AB78-C926789B9319}"/>
                </a:ext>
              </a:extLst>
            </p:cNvPr>
            <p:cNvSpPr/>
            <p:nvPr/>
          </p:nvSpPr>
          <p:spPr>
            <a:xfrm>
              <a:off x="59070" y="1909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483BD8-13FB-4D02-A6E7-14E806FD5885}"/>
              </a:ext>
            </a:extLst>
          </p:cNvPr>
          <p:cNvGrpSpPr/>
          <p:nvPr/>
        </p:nvGrpSpPr>
        <p:grpSpPr>
          <a:xfrm>
            <a:off x="8444817" y="1014926"/>
            <a:ext cx="1597045" cy="1116206"/>
            <a:chOff x="8444817" y="1014926"/>
            <a:chExt cx="1597045" cy="111620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F69B65-5BC6-4EDC-A963-BECF7BA3DCDE}"/>
                </a:ext>
              </a:extLst>
            </p:cNvPr>
            <p:cNvSpPr/>
            <p:nvPr/>
          </p:nvSpPr>
          <p:spPr>
            <a:xfrm>
              <a:off x="8444817" y="1713023"/>
              <a:ext cx="12900" cy="6078"/>
            </a:xfrm>
            <a:custGeom>
              <a:avLst/>
              <a:gdLst/>
              <a:ahLst/>
              <a:cxnLst/>
              <a:rect l="0" t="0" r="0" b="0"/>
              <a:pathLst>
                <a:path w="12900" h="6078">
                  <a:moveTo>
                    <a:pt x="0" y="6077"/>
                  </a:moveTo>
                  <a:lnTo>
                    <a:pt x="1289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D49445-CB86-4DF3-A861-61243A3DF840}"/>
                </a:ext>
              </a:extLst>
            </p:cNvPr>
            <p:cNvSpPr/>
            <p:nvPr/>
          </p:nvSpPr>
          <p:spPr>
            <a:xfrm>
              <a:off x="8484567" y="1795644"/>
              <a:ext cx="72987" cy="96068"/>
            </a:xfrm>
            <a:custGeom>
              <a:avLst/>
              <a:gdLst/>
              <a:ahLst/>
              <a:cxnLst/>
              <a:rect l="0" t="0" r="0" b="0"/>
              <a:pathLst>
                <a:path w="72987" h="96068">
                  <a:moveTo>
                    <a:pt x="32219" y="51629"/>
                  </a:moveTo>
                  <a:lnTo>
                    <a:pt x="24242" y="65087"/>
                  </a:lnTo>
                  <a:lnTo>
                    <a:pt x="20122" y="76902"/>
                  </a:lnTo>
                  <a:lnTo>
                    <a:pt x="19484" y="88518"/>
                  </a:lnTo>
                  <a:lnTo>
                    <a:pt x="20150" y="94121"/>
                  </a:lnTo>
                  <a:lnTo>
                    <a:pt x="22383" y="96067"/>
                  </a:lnTo>
                  <a:lnTo>
                    <a:pt x="25662" y="95574"/>
                  </a:lnTo>
                  <a:lnTo>
                    <a:pt x="38829" y="86329"/>
                  </a:lnTo>
                  <a:lnTo>
                    <a:pt x="48284" y="76597"/>
                  </a:lnTo>
                  <a:lnTo>
                    <a:pt x="67777" y="43985"/>
                  </a:lnTo>
                  <a:lnTo>
                    <a:pt x="72986" y="19995"/>
                  </a:lnTo>
                  <a:lnTo>
                    <a:pt x="71330" y="13833"/>
                  </a:lnTo>
                  <a:lnTo>
                    <a:pt x="67840" y="9128"/>
                  </a:lnTo>
                  <a:lnTo>
                    <a:pt x="63127" y="5395"/>
                  </a:lnTo>
                  <a:lnTo>
                    <a:pt x="51525" y="1247"/>
                  </a:lnTo>
                  <a:lnTo>
                    <a:pt x="39010" y="0"/>
                  </a:lnTo>
                  <a:lnTo>
                    <a:pt x="27480" y="1435"/>
                  </a:lnTo>
                  <a:lnTo>
                    <a:pt x="0" y="140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86E060-45CF-4871-88A1-13DCFD57B276}"/>
                </a:ext>
              </a:extLst>
            </p:cNvPr>
            <p:cNvSpPr/>
            <p:nvPr/>
          </p:nvSpPr>
          <p:spPr>
            <a:xfrm>
              <a:off x="8627228" y="1659324"/>
              <a:ext cx="29179" cy="182580"/>
            </a:xfrm>
            <a:custGeom>
              <a:avLst/>
              <a:gdLst/>
              <a:ahLst/>
              <a:cxnLst/>
              <a:rect l="0" t="0" r="0" b="0"/>
              <a:pathLst>
                <a:path w="29179" h="182580">
                  <a:moveTo>
                    <a:pt x="7698" y="0"/>
                  </a:moveTo>
                  <a:lnTo>
                    <a:pt x="224" y="22422"/>
                  </a:lnTo>
                  <a:lnTo>
                    <a:pt x="0" y="32638"/>
                  </a:lnTo>
                  <a:lnTo>
                    <a:pt x="6523" y="91603"/>
                  </a:lnTo>
                  <a:lnTo>
                    <a:pt x="18475" y="152408"/>
                  </a:lnTo>
                  <a:lnTo>
                    <a:pt x="29178" y="182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F641A0-6F2A-4C8B-9698-1010AB7E4F32}"/>
                </a:ext>
              </a:extLst>
            </p:cNvPr>
            <p:cNvSpPr/>
            <p:nvPr/>
          </p:nvSpPr>
          <p:spPr>
            <a:xfrm>
              <a:off x="8597336" y="1782833"/>
              <a:ext cx="48331" cy="26851"/>
            </a:xfrm>
            <a:custGeom>
              <a:avLst/>
              <a:gdLst/>
              <a:ahLst/>
              <a:cxnLst/>
              <a:rect l="0" t="0" r="0" b="0"/>
              <a:pathLst>
                <a:path w="48331" h="26851">
                  <a:moveTo>
                    <a:pt x="0" y="26850"/>
                  </a:moveTo>
                  <a:lnTo>
                    <a:pt x="13458" y="15182"/>
                  </a:lnTo>
                  <a:lnTo>
                    <a:pt x="4833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D4FEE8-8F5D-4503-A01B-5C2066B903C5}"/>
                </a:ext>
              </a:extLst>
            </p:cNvPr>
            <p:cNvSpPr/>
            <p:nvPr/>
          </p:nvSpPr>
          <p:spPr>
            <a:xfrm>
              <a:off x="8708394" y="1696913"/>
              <a:ext cx="109112" cy="81241"/>
            </a:xfrm>
            <a:custGeom>
              <a:avLst/>
              <a:gdLst/>
              <a:ahLst/>
              <a:cxnLst/>
              <a:rect l="0" t="0" r="0" b="0"/>
              <a:pathLst>
                <a:path w="109112" h="81241">
                  <a:moveTo>
                    <a:pt x="39302" y="0"/>
                  </a:moveTo>
                  <a:lnTo>
                    <a:pt x="27036" y="9171"/>
                  </a:lnTo>
                  <a:lnTo>
                    <a:pt x="8906" y="35571"/>
                  </a:lnTo>
                  <a:lnTo>
                    <a:pt x="993" y="53102"/>
                  </a:lnTo>
                  <a:lnTo>
                    <a:pt x="0" y="65765"/>
                  </a:lnTo>
                  <a:lnTo>
                    <a:pt x="571" y="72484"/>
                  </a:lnTo>
                  <a:lnTo>
                    <a:pt x="2144" y="75769"/>
                  </a:lnTo>
                  <a:lnTo>
                    <a:pt x="4387" y="76766"/>
                  </a:lnTo>
                  <a:lnTo>
                    <a:pt x="7075" y="76237"/>
                  </a:lnTo>
                  <a:lnTo>
                    <a:pt x="31552" y="55701"/>
                  </a:lnTo>
                  <a:lnTo>
                    <a:pt x="35328" y="55034"/>
                  </a:lnTo>
                  <a:lnTo>
                    <a:pt x="39040" y="56379"/>
                  </a:lnTo>
                  <a:lnTo>
                    <a:pt x="46345" y="62647"/>
                  </a:lnTo>
                  <a:lnTo>
                    <a:pt x="57764" y="75047"/>
                  </a:lnTo>
                  <a:lnTo>
                    <a:pt x="67197" y="80690"/>
                  </a:lnTo>
                  <a:lnTo>
                    <a:pt x="71622" y="81240"/>
                  </a:lnTo>
                  <a:lnTo>
                    <a:pt x="79720" y="78669"/>
                  </a:lnTo>
                  <a:lnTo>
                    <a:pt x="90990" y="67662"/>
                  </a:lnTo>
                  <a:lnTo>
                    <a:pt x="103240" y="42677"/>
                  </a:lnTo>
                  <a:lnTo>
                    <a:pt x="109111" y="26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8EF75B-342D-4FEA-A691-9B1834E4A835}"/>
                </a:ext>
              </a:extLst>
            </p:cNvPr>
            <p:cNvSpPr/>
            <p:nvPr/>
          </p:nvSpPr>
          <p:spPr>
            <a:xfrm>
              <a:off x="8774545" y="1546554"/>
              <a:ext cx="69811" cy="209430"/>
            </a:xfrm>
            <a:custGeom>
              <a:avLst/>
              <a:gdLst/>
              <a:ahLst/>
              <a:cxnLst/>
              <a:rect l="0" t="0" r="0" b="0"/>
              <a:pathLst>
                <a:path w="69811" h="209430">
                  <a:moveTo>
                    <a:pt x="0" y="0"/>
                  </a:moveTo>
                  <a:lnTo>
                    <a:pt x="17928" y="59087"/>
                  </a:lnTo>
                  <a:lnTo>
                    <a:pt x="40674" y="117642"/>
                  </a:lnTo>
                  <a:lnTo>
                    <a:pt x="60854" y="180054"/>
                  </a:lnTo>
                  <a:lnTo>
                    <a:pt x="69810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8982B6-3A9F-4554-AC8A-1A61E39296B2}"/>
                </a:ext>
              </a:extLst>
            </p:cNvPr>
            <p:cNvSpPr/>
            <p:nvPr/>
          </p:nvSpPr>
          <p:spPr>
            <a:xfrm>
              <a:off x="8881945" y="1449894"/>
              <a:ext cx="80551" cy="236280"/>
            </a:xfrm>
            <a:custGeom>
              <a:avLst/>
              <a:gdLst/>
              <a:ahLst/>
              <a:cxnLst/>
              <a:rect l="0" t="0" r="0" b="0"/>
              <a:pathLst>
                <a:path w="80551" h="236280">
                  <a:moveTo>
                    <a:pt x="0" y="0"/>
                  </a:moveTo>
                  <a:lnTo>
                    <a:pt x="1193" y="18342"/>
                  </a:lnTo>
                  <a:lnTo>
                    <a:pt x="17771" y="77385"/>
                  </a:lnTo>
                  <a:lnTo>
                    <a:pt x="32216" y="133478"/>
                  </a:lnTo>
                  <a:lnTo>
                    <a:pt x="48329" y="192040"/>
                  </a:lnTo>
                  <a:lnTo>
                    <a:pt x="53103" y="203491"/>
                  </a:lnTo>
                  <a:lnTo>
                    <a:pt x="80550" y="2362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663416-FA00-478E-B668-91FC49661F54}"/>
                </a:ext>
              </a:extLst>
            </p:cNvPr>
            <p:cNvSpPr/>
            <p:nvPr/>
          </p:nvSpPr>
          <p:spPr>
            <a:xfrm>
              <a:off x="8973234" y="1380085"/>
              <a:ext cx="59071" cy="209430"/>
            </a:xfrm>
            <a:custGeom>
              <a:avLst/>
              <a:gdLst/>
              <a:ahLst/>
              <a:cxnLst/>
              <a:rect l="0" t="0" r="0" b="0"/>
              <a:pathLst>
                <a:path w="59071" h="209430">
                  <a:moveTo>
                    <a:pt x="0" y="0"/>
                  </a:moveTo>
                  <a:lnTo>
                    <a:pt x="2851" y="8552"/>
                  </a:lnTo>
                  <a:lnTo>
                    <a:pt x="2659" y="17524"/>
                  </a:lnTo>
                  <a:lnTo>
                    <a:pt x="1778" y="27478"/>
                  </a:lnTo>
                  <a:lnTo>
                    <a:pt x="17941" y="85926"/>
                  </a:lnTo>
                  <a:lnTo>
                    <a:pt x="39492" y="144492"/>
                  </a:lnTo>
                  <a:lnTo>
                    <a:pt x="56262" y="191050"/>
                  </a:lnTo>
                  <a:lnTo>
                    <a:pt x="59070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BA1BB2-BDDE-4C46-A2AB-BB053110603C}"/>
                </a:ext>
              </a:extLst>
            </p:cNvPr>
            <p:cNvSpPr/>
            <p:nvPr/>
          </p:nvSpPr>
          <p:spPr>
            <a:xfrm>
              <a:off x="8919535" y="1535814"/>
              <a:ext cx="102030" cy="64441"/>
            </a:xfrm>
            <a:custGeom>
              <a:avLst/>
              <a:gdLst/>
              <a:ahLst/>
              <a:cxnLst/>
              <a:rect l="0" t="0" r="0" b="0"/>
              <a:pathLst>
                <a:path w="102030" h="64441">
                  <a:moveTo>
                    <a:pt x="0" y="64440"/>
                  </a:moveTo>
                  <a:lnTo>
                    <a:pt x="2851" y="55887"/>
                  </a:lnTo>
                  <a:lnTo>
                    <a:pt x="13176" y="42017"/>
                  </a:lnTo>
                  <a:lnTo>
                    <a:pt x="27571" y="32272"/>
                  </a:lnTo>
                  <a:lnTo>
                    <a:pt x="88587" y="6511"/>
                  </a:lnTo>
                  <a:lnTo>
                    <a:pt x="10202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DB2717-F6D0-4894-BBC2-F194E8FED547}"/>
                </a:ext>
              </a:extLst>
            </p:cNvPr>
            <p:cNvSpPr/>
            <p:nvPr/>
          </p:nvSpPr>
          <p:spPr>
            <a:xfrm>
              <a:off x="9107484" y="1492854"/>
              <a:ext cx="1" cy="16111"/>
            </a:xfrm>
            <a:custGeom>
              <a:avLst/>
              <a:gdLst/>
              <a:ahLst/>
              <a:cxnLst/>
              <a:rect l="0" t="0" r="0" b="0"/>
              <a:pathLst>
                <a:path w="1" h="16111">
                  <a:moveTo>
                    <a:pt x="0" y="0"/>
                  </a:moveTo>
                  <a:lnTo>
                    <a:pt x="0" y="161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7B4C08-9C1C-4D88-B6E6-3637DFA0CD1D}"/>
                </a:ext>
              </a:extLst>
            </p:cNvPr>
            <p:cNvSpPr/>
            <p:nvPr/>
          </p:nvSpPr>
          <p:spPr>
            <a:xfrm>
              <a:off x="9016195" y="1321015"/>
              <a:ext cx="5370" cy="16111"/>
            </a:xfrm>
            <a:custGeom>
              <a:avLst/>
              <a:gdLst/>
              <a:ahLst/>
              <a:cxnLst/>
              <a:rect l="0" t="0" r="0" b="0"/>
              <a:pathLst>
                <a:path w="5370" h="16111">
                  <a:moveTo>
                    <a:pt x="5369" y="1611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526DA7-C989-40A7-8950-29618F98B34D}"/>
                </a:ext>
              </a:extLst>
            </p:cNvPr>
            <p:cNvSpPr/>
            <p:nvPr/>
          </p:nvSpPr>
          <p:spPr>
            <a:xfrm>
              <a:off x="9043044" y="1224355"/>
              <a:ext cx="123511" cy="257760"/>
            </a:xfrm>
            <a:custGeom>
              <a:avLst/>
              <a:gdLst/>
              <a:ahLst/>
              <a:cxnLst/>
              <a:rect l="0" t="0" r="0" b="0"/>
              <a:pathLst>
                <a:path w="123511" h="257760">
                  <a:moveTo>
                    <a:pt x="0" y="0"/>
                  </a:moveTo>
                  <a:lnTo>
                    <a:pt x="4884" y="12265"/>
                  </a:lnTo>
                  <a:lnTo>
                    <a:pt x="39902" y="73560"/>
                  </a:lnTo>
                  <a:lnTo>
                    <a:pt x="75978" y="135481"/>
                  </a:lnTo>
                  <a:lnTo>
                    <a:pt x="108143" y="198397"/>
                  </a:lnTo>
                  <a:lnTo>
                    <a:pt x="121877" y="241638"/>
                  </a:lnTo>
                  <a:lnTo>
                    <a:pt x="123510" y="2577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149F0A3-6DC4-4D86-B9A9-74D4C19CF1DD}"/>
                </a:ext>
              </a:extLst>
            </p:cNvPr>
            <p:cNvSpPr/>
            <p:nvPr/>
          </p:nvSpPr>
          <p:spPr>
            <a:xfrm>
              <a:off x="9077783" y="1401564"/>
              <a:ext cx="40442" cy="32221"/>
            </a:xfrm>
            <a:custGeom>
              <a:avLst/>
              <a:gdLst/>
              <a:ahLst/>
              <a:cxnLst/>
              <a:rect l="0" t="0" r="0" b="0"/>
              <a:pathLst>
                <a:path w="40442" h="32221">
                  <a:moveTo>
                    <a:pt x="2851" y="32220"/>
                  </a:moveTo>
                  <a:lnTo>
                    <a:pt x="0" y="23668"/>
                  </a:lnTo>
                  <a:lnTo>
                    <a:pt x="354" y="19956"/>
                  </a:lnTo>
                  <a:lnTo>
                    <a:pt x="3929" y="12648"/>
                  </a:lnTo>
                  <a:lnTo>
                    <a:pt x="11087" y="7014"/>
                  </a:lnTo>
                  <a:lnTo>
                    <a:pt x="20235" y="3118"/>
                  </a:lnTo>
                  <a:lnTo>
                    <a:pt x="404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057BFB9-F98F-4711-9B7D-BEFFACA0A56C}"/>
                </a:ext>
              </a:extLst>
            </p:cNvPr>
            <p:cNvSpPr/>
            <p:nvPr/>
          </p:nvSpPr>
          <p:spPr>
            <a:xfrm>
              <a:off x="9161891" y="1294165"/>
              <a:ext cx="74364" cy="139620"/>
            </a:xfrm>
            <a:custGeom>
              <a:avLst/>
              <a:gdLst/>
              <a:ahLst/>
              <a:cxnLst/>
              <a:rect l="0" t="0" r="0" b="0"/>
              <a:pathLst>
                <a:path w="74364" h="139620">
                  <a:moveTo>
                    <a:pt x="42253" y="0"/>
                  </a:moveTo>
                  <a:lnTo>
                    <a:pt x="1249" y="38706"/>
                  </a:lnTo>
                  <a:lnTo>
                    <a:pt x="0" y="43704"/>
                  </a:lnTo>
                  <a:lnTo>
                    <a:pt x="1795" y="54030"/>
                  </a:lnTo>
                  <a:lnTo>
                    <a:pt x="6332" y="57500"/>
                  </a:lnTo>
                  <a:lnTo>
                    <a:pt x="64300" y="74494"/>
                  </a:lnTo>
                  <a:lnTo>
                    <a:pt x="71542" y="84223"/>
                  </a:lnTo>
                  <a:lnTo>
                    <a:pt x="74309" y="90158"/>
                  </a:lnTo>
                  <a:lnTo>
                    <a:pt x="74363" y="97099"/>
                  </a:lnTo>
                  <a:lnTo>
                    <a:pt x="66485" y="119330"/>
                  </a:lnTo>
                  <a:lnTo>
                    <a:pt x="52993" y="1396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7B9875-71B5-4B3B-BFE0-591AFDDB7BC5}"/>
                </a:ext>
              </a:extLst>
            </p:cNvPr>
            <p:cNvSpPr/>
            <p:nvPr/>
          </p:nvSpPr>
          <p:spPr>
            <a:xfrm>
              <a:off x="8522157" y="1535814"/>
              <a:ext cx="708838" cy="477929"/>
            </a:xfrm>
            <a:custGeom>
              <a:avLst/>
              <a:gdLst/>
              <a:ahLst/>
              <a:cxnLst/>
              <a:rect l="0" t="0" r="0" b="0"/>
              <a:pathLst>
                <a:path w="708838" h="477929">
                  <a:moveTo>
                    <a:pt x="708837" y="0"/>
                  </a:moveTo>
                  <a:lnTo>
                    <a:pt x="645806" y="45627"/>
                  </a:lnTo>
                  <a:lnTo>
                    <a:pt x="585344" y="80637"/>
                  </a:lnTo>
                  <a:lnTo>
                    <a:pt x="522567" y="125400"/>
                  </a:lnTo>
                  <a:lnTo>
                    <a:pt x="465625" y="169022"/>
                  </a:lnTo>
                  <a:lnTo>
                    <a:pt x="452770" y="175360"/>
                  </a:lnTo>
                  <a:lnTo>
                    <a:pt x="392369" y="214720"/>
                  </a:lnTo>
                  <a:lnTo>
                    <a:pt x="329848" y="254178"/>
                  </a:lnTo>
                  <a:lnTo>
                    <a:pt x="290864" y="277648"/>
                  </a:lnTo>
                  <a:lnTo>
                    <a:pt x="275722" y="285728"/>
                  </a:lnTo>
                  <a:lnTo>
                    <a:pt x="246709" y="304596"/>
                  </a:lnTo>
                  <a:lnTo>
                    <a:pt x="187945" y="336453"/>
                  </a:lnTo>
                  <a:lnTo>
                    <a:pt x="127340" y="374809"/>
                  </a:lnTo>
                  <a:lnTo>
                    <a:pt x="66628" y="419679"/>
                  </a:lnTo>
                  <a:lnTo>
                    <a:pt x="3632" y="474405"/>
                  </a:lnTo>
                  <a:lnTo>
                    <a:pt x="0" y="4779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EB1038-0E4F-49BE-9271-79F8284B4ACF}"/>
                </a:ext>
              </a:extLst>
            </p:cNvPr>
            <p:cNvSpPr/>
            <p:nvPr/>
          </p:nvSpPr>
          <p:spPr>
            <a:xfrm>
              <a:off x="8774545" y="1943308"/>
              <a:ext cx="155731" cy="187824"/>
            </a:xfrm>
            <a:custGeom>
              <a:avLst/>
              <a:gdLst/>
              <a:ahLst/>
              <a:cxnLst/>
              <a:rect l="0" t="0" r="0" b="0"/>
              <a:pathLst>
                <a:path w="155731" h="187824">
                  <a:moveTo>
                    <a:pt x="0" y="140244"/>
                  </a:moveTo>
                  <a:lnTo>
                    <a:pt x="10326" y="162667"/>
                  </a:lnTo>
                  <a:lnTo>
                    <a:pt x="30552" y="186552"/>
                  </a:lnTo>
                  <a:lnTo>
                    <a:pt x="34091" y="187823"/>
                  </a:lnTo>
                  <a:lnTo>
                    <a:pt x="37645" y="187476"/>
                  </a:lnTo>
                  <a:lnTo>
                    <a:pt x="41206" y="186052"/>
                  </a:lnTo>
                  <a:lnTo>
                    <a:pt x="42985" y="182716"/>
                  </a:lnTo>
                  <a:lnTo>
                    <a:pt x="43369" y="172645"/>
                  </a:lnTo>
                  <a:lnTo>
                    <a:pt x="35523" y="117837"/>
                  </a:lnTo>
                  <a:lnTo>
                    <a:pt x="31065" y="60692"/>
                  </a:lnTo>
                  <a:lnTo>
                    <a:pt x="19646" y="0"/>
                  </a:lnTo>
                  <a:lnTo>
                    <a:pt x="20853" y="208"/>
                  </a:lnTo>
                  <a:lnTo>
                    <a:pt x="25378" y="5809"/>
                  </a:lnTo>
                  <a:lnTo>
                    <a:pt x="35231" y="21188"/>
                  </a:lnTo>
                  <a:lnTo>
                    <a:pt x="51112" y="39271"/>
                  </a:lnTo>
                  <a:lnTo>
                    <a:pt x="63200" y="57052"/>
                  </a:lnTo>
                  <a:lnTo>
                    <a:pt x="92018" y="92074"/>
                  </a:lnTo>
                  <a:lnTo>
                    <a:pt x="106296" y="115934"/>
                  </a:lnTo>
                  <a:lnTo>
                    <a:pt x="134997" y="145067"/>
                  </a:lnTo>
                  <a:lnTo>
                    <a:pt x="155730" y="1563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0DE008-F291-4D84-B079-247B3F00F395}"/>
                </a:ext>
              </a:extLst>
            </p:cNvPr>
            <p:cNvSpPr/>
            <p:nvPr/>
          </p:nvSpPr>
          <p:spPr>
            <a:xfrm>
              <a:off x="8833615" y="2040592"/>
              <a:ext cx="59071" cy="32221"/>
            </a:xfrm>
            <a:custGeom>
              <a:avLst/>
              <a:gdLst/>
              <a:ahLst/>
              <a:cxnLst/>
              <a:rect l="0" t="0" r="0" b="0"/>
              <a:pathLst>
                <a:path w="59071" h="32221">
                  <a:moveTo>
                    <a:pt x="0" y="32220"/>
                  </a:moveTo>
                  <a:lnTo>
                    <a:pt x="18916" y="14498"/>
                  </a:lnTo>
                  <a:lnTo>
                    <a:pt x="590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CF9A0D-0AEA-4694-B89F-56CABEE5B33D}"/>
                </a:ext>
              </a:extLst>
            </p:cNvPr>
            <p:cNvSpPr/>
            <p:nvPr/>
          </p:nvSpPr>
          <p:spPr>
            <a:xfrm>
              <a:off x="8967865" y="1917082"/>
              <a:ext cx="64440" cy="91291"/>
            </a:xfrm>
            <a:custGeom>
              <a:avLst/>
              <a:gdLst/>
              <a:ahLst/>
              <a:cxnLst/>
              <a:rect l="0" t="0" r="0" b="0"/>
              <a:pathLst>
                <a:path w="64440" h="91291">
                  <a:moveTo>
                    <a:pt x="0" y="0"/>
                  </a:moveTo>
                  <a:lnTo>
                    <a:pt x="9755" y="32351"/>
                  </a:lnTo>
                  <a:lnTo>
                    <a:pt x="30060" y="67546"/>
                  </a:lnTo>
                  <a:lnTo>
                    <a:pt x="64439" y="91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DED947A-6F4D-470D-AE07-95A13EE9CD2D}"/>
                </a:ext>
              </a:extLst>
            </p:cNvPr>
            <p:cNvSpPr/>
            <p:nvPr/>
          </p:nvSpPr>
          <p:spPr>
            <a:xfrm>
              <a:off x="8951754" y="1960042"/>
              <a:ext cx="32222" cy="37591"/>
            </a:xfrm>
            <a:custGeom>
              <a:avLst/>
              <a:gdLst/>
              <a:ahLst/>
              <a:cxnLst/>
              <a:rect l="0" t="0" r="0" b="0"/>
              <a:pathLst>
                <a:path w="32222" h="37591">
                  <a:moveTo>
                    <a:pt x="0" y="37590"/>
                  </a:moveTo>
                  <a:lnTo>
                    <a:pt x="2851" y="29038"/>
                  </a:lnTo>
                  <a:lnTo>
                    <a:pt x="13176" y="15167"/>
                  </a:lnTo>
                  <a:lnTo>
                    <a:pt x="3222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C8AD67F-E1D1-49A9-AE68-D86530ABC58F}"/>
                </a:ext>
              </a:extLst>
            </p:cNvPr>
            <p:cNvSpPr/>
            <p:nvPr/>
          </p:nvSpPr>
          <p:spPr>
            <a:xfrm>
              <a:off x="9059154" y="1852643"/>
              <a:ext cx="42961" cy="91290"/>
            </a:xfrm>
            <a:custGeom>
              <a:avLst/>
              <a:gdLst/>
              <a:ahLst/>
              <a:cxnLst/>
              <a:rect l="0" t="0" r="0" b="0"/>
              <a:pathLst>
                <a:path w="42961" h="91290">
                  <a:moveTo>
                    <a:pt x="0" y="0"/>
                  </a:moveTo>
                  <a:lnTo>
                    <a:pt x="21993" y="60401"/>
                  </a:lnTo>
                  <a:lnTo>
                    <a:pt x="42960" y="912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78C549-1E42-432E-9FB0-CAD410DA94A7}"/>
                </a:ext>
              </a:extLst>
            </p:cNvPr>
            <p:cNvSpPr/>
            <p:nvPr/>
          </p:nvSpPr>
          <p:spPr>
            <a:xfrm>
              <a:off x="9014780" y="1791821"/>
              <a:ext cx="158147" cy="173592"/>
            </a:xfrm>
            <a:custGeom>
              <a:avLst/>
              <a:gdLst/>
              <a:ahLst/>
              <a:cxnLst/>
              <a:rect l="0" t="0" r="0" b="0"/>
              <a:pathLst>
                <a:path w="158147" h="173592">
                  <a:moveTo>
                    <a:pt x="6784" y="60822"/>
                  </a:moveTo>
                  <a:lnTo>
                    <a:pt x="1083" y="55120"/>
                  </a:lnTo>
                  <a:lnTo>
                    <a:pt x="0" y="51054"/>
                  </a:lnTo>
                  <a:lnTo>
                    <a:pt x="388" y="40172"/>
                  </a:lnTo>
                  <a:lnTo>
                    <a:pt x="4141" y="30562"/>
                  </a:lnTo>
                  <a:lnTo>
                    <a:pt x="6812" y="26329"/>
                  </a:lnTo>
                  <a:lnTo>
                    <a:pt x="14553" y="20034"/>
                  </a:lnTo>
                  <a:lnTo>
                    <a:pt x="65897" y="0"/>
                  </a:lnTo>
                  <a:lnTo>
                    <a:pt x="87678" y="304"/>
                  </a:lnTo>
                  <a:lnTo>
                    <a:pt x="107324" y="7025"/>
                  </a:lnTo>
                  <a:lnTo>
                    <a:pt x="110208" y="11234"/>
                  </a:lnTo>
                  <a:lnTo>
                    <a:pt x="110936" y="16426"/>
                  </a:lnTo>
                  <a:lnTo>
                    <a:pt x="106260" y="35138"/>
                  </a:lnTo>
                  <a:lnTo>
                    <a:pt x="93990" y="59991"/>
                  </a:lnTo>
                  <a:lnTo>
                    <a:pt x="94755" y="63848"/>
                  </a:lnTo>
                  <a:lnTo>
                    <a:pt x="98247" y="66419"/>
                  </a:lnTo>
                  <a:lnTo>
                    <a:pt x="117418" y="70038"/>
                  </a:lnTo>
                  <a:lnTo>
                    <a:pt x="140401" y="74292"/>
                  </a:lnTo>
                  <a:lnTo>
                    <a:pt x="147772" y="76962"/>
                  </a:lnTo>
                  <a:lnTo>
                    <a:pt x="152686" y="81129"/>
                  </a:lnTo>
                  <a:lnTo>
                    <a:pt x="158146" y="92122"/>
                  </a:lnTo>
                  <a:lnTo>
                    <a:pt x="157390" y="104964"/>
                  </a:lnTo>
                  <a:lnTo>
                    <a:pt x="153076" y="117434"/>
                  </a:lnTo>
                  <a:lnTo>
                    <a:pt x="147182" y="126954"/>
                  </a:lnTo>
                  <a:lnTo>
                    <a:pt x="116300" y="153007"/>
                  </a:lnTo>
                  <a:lnTo>
                    <a:pt x="71224" y="1735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C8A8D8-F89F-4150-889E-E08E625C17D8}"/>
                </a:ext>
              </a:extLst>
            </p:cNvPr>
            <p:cNvSpPr/>
            <p:nvPr/>
          </p:nvSpPr>
          <p:spPr>
            <a:xfrm>
              <a:off x="9189424" y="1825793"/>
              <a:ext cx="191930" cy="100292"/>
            </a:xfrm>
            <a:custGeom>
              <a:avLst/>
              <a:gdLst/>
              <a:ahLst/>
              <a:cxnLst/>
              <a:rect l="0" t="0" r="0" b="0"/>
              <a:pathLst>
                <a:path w="191930" h="100292">
                  <a:moveTo>
                    <a:pt x="52310" y="0"/>
                  </a:moveTo>
                  <a:lnTo>
                    <a:pt x="18673" y="35426"/>
                  </a:lnTo>
                  <a:lnTo>
                    <a:pt x="3299" y="71432"/>
                  </a:lnTo>
                  <a:lnTo>
                    <a:pt x="0" y="93030"/>
                  </a:lnTo>
                  <a:lnTo>
                    <a:pt x="1326" y="97223"/>
                  </a:lnTo>
                  <a:lnTo>
                    <a:pt x="4001" y="99422"/>
                  </a:lnTo>
                  <a:lnTo>
                    <a:pt x="7574" y="100291"/>
                  </a:lnTo>
                  <a:lnTo>
                    <a:pt x="11149" y="99677"/>
                  </a:lnTo>
                  <a:lnTo>
                    <a:pt x="18304" y="95813"/>
                  </a:lnTo>
                  <a:lnTo>
                    <a:pt x="29041" y="86928"/>
                  </a:lnTo>
                  <a:lnTo>
                    <a:pt x="57680" y="44189"/>
                  </a:lnTo>
                  <a:lnTo>
                    <a:pt x="63646" y="29186"/>
                  </a:lnTo>
                  <a:lnTo>
                    <a:pt x="67602" y="11498"/>
                  </a:lnTo>
                  <a:lnTo>
                    <a:pt x="69067" y="11245"/>
                  </a:lnTo>
                  <a:lnTo>
                    <a:pt x="113438" y="54913"/>
                  </a:lnTo>
                  <a:lnTo>
                    <a:pt x="125620" y="62393"/>
                  </a:lnTo>
                  <a:lnTo>
                    <a:pt x="148747" y="67612"/>
                  </a:lnTo>
                  <a:lnTo>
                    <a:pt x="191929" y="698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9500CA-F14F-4D8D-9630-5AFDAAAA0CC2}"/>
                </a:ext>
              </a:extLst>
            </p:cNvPr>
            <p:cNvSpPr/>
            <p:nvPr/>
          </p:nvSpPr>
          <p:spPr>
            <a:xfrm>
              <a:off x="9327653" y="1707653"/>
              <a:ext cx="91291" cy="118141"/>
            </a:xfrm>
            <a:custGeom>
              <a:avLst/>
              <a:gdLst/>
              <a:ahLst/>
              <a:cxnLst/>
              <a:rect l="0" t="0" r="0" b="0"/>
              <a:pathLst>
                <a:path w="91291" h="118141">
                  <a:moveTo>
                    <a:pt x="0" y="0"/>
                  </a:moveTo>
                  <a:lnTo>
                    <a:pt x="0" y="11403"/>
                  </a:lnTo>
                  <a:lnTo>
                    <a:pt x="4773" y="21775"/>
                  </a:lnTo>
                  <a:lnTo>
                    <a:pt x="49965" y="81489"/>
                  </a:lnTo>
                  <a:lnTo>
                    <a:pt x="91290" y="1181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49C0B9-947D-45C2-93C3-A7514040D256}"/>
                </a:ext>
              </a:extLst>
            </p:cNvPr>
            <p:cNvSpPr/>
            <p:nvPr/>
          </p:nvSpPr>
          <p:spPr>
            <a:xfrm>
              <a:off x="9349133" y="1809683"/>
              <a:ext cx="42961" cy="10741"/>
            </a:xfrm>
            <a:custGeom>
              <a:avLst/>
              <a:gdLst/>
              <a:ahLst/>
              <a:cxnLst/>
              <a:rect l="0" t="0" r="0" b="0"/>
              <a:pathLst>
                <a:path w="42961" h="10741">
                  <a:moveTo>
                    <a:pt x="0" y="10740"/>
                  </a:moveTo>
                  <a:lnTo>
                    <a:pt x="4296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6F80C5-6F4B-493D-8B66-D5CFD99A41B7}"/>
                </a:ext>
              </a:extLst>
            </p:cNvPr>
            <p:cNvSpPr/>
            <p:nvPr/>
          </p:nvSpPr>
          <p:spPr>
            <a:xfrm>
              <a:off x="9453024" y="1755983"/>
              <a:ext cx="117433" cy="139621"/>
            </a:xfrm>
            <a:custGeom>
              <a:avLst/>
              <a:gdLst/>
              <a:ahLst/>
              <a:cxnLst/>
              <a:rect l="0" t="0" r="0" b="0"/>
              <a:pathLst>
                <a:path w="117433" h="139621">
                  <a:moveTo>
                    <a:pt x="41099" y="0"/>
                  </a:moveTo>
                  <a:lnTo>
                    <a:pt x="5013" y="21759"/>
                  </a:lnTo>
                  <a:lnTo>
                    <a:pt x="931" y="25246"/>
                  </a:lnTo>
                  <a:lnTo>
                    <a:pt x="0" y="28764"/>
                  </a:lnTo>
                  <a:lnTo>
                    <a:pt x="1170" y="32303"/>
                  </a:lnTo>
                  <a:lnTo>
                    <a:pt x="3740" y="35855"/>
                  </a:lnTo>
                  <a:lnTo>
                    <a:pt x="14550" y="39802"/>
                  </a:lnTo>
                  <a:lnTo>
                    <a:pt x="73452" y="51996"/>
                  </a:lnTo>
                  <a:lnTo>
                    <a:pt x="93246" y="58499"/>
                  </a:lnTo>
                  <a:lnTo>
                    <a:pt x="104848" y="66573"/>
                  </a:lnTo>
                  <a:lnTo>
                    <a:pt x="112789" y="76128"/>
                  </a:lnTo>
                  <a:lnTo>
                    <a:pt x="115742" y="81182"/>
                  </a:lnTo>
                  <a:lnTo>
                    <a:pt x="117432" y="93162"/>
                  </a:lnTo>
                  <a:lnTo>
                    <a:pt x="117047" y="99698"/>
                  </a:lnTo>
                  <a:lnTo>
                    <a:pt x="111846" y="111733"/>
                  </a:lnTo>
                  <a:lnTo>
                    <a:pt x="107954" y="117449"/>
                  </a:lnTo>
                  <a:lnTo>
                    <a:pt x="88222" y="131194"/>
                  </a:lnTo>
                  <a:lnTo>
                    <a:pt x="57209" y="1396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6C2D58E-727E-4B0C-BDA9-05208CC846E0}"/>
                </a:ext>
              </a:extLst>
            </p:cNvPr>
            <p:cNvSpPr/>
            <p:nvPr/>
          </p:nvSpPr>
          <p:spPr>
            <a:xfrm>
              <a:off x="9364569" y="1070561"/>
              <a:ext cx="204734" cy="266565"/>
            </a:xfrm>
            <a:custGeom>
              <a:avLst/>
              <a:gdLst/>
              <a:ahLst/>
              <a:cxnLst/>
              <a:rect l="0" t="0" r="0" b="0"/>
              <a:pathLst>
                <a:path w="204734" h="266565">
                  <a:moveTo>
                    <a:pt x="129554" y="19545"/>
                  </a:moveTo>
                  <a:lnTo>
                    <a:pt x="111755" y="4596"/>
                  </a:lnTo>
                  <a:lnTo>
                    <a:pt x="91132" y="0"/>
                  </a:lnTo>
                  <a:lnTo>
                    <a:pt x="68977" y="4340"/>
                  </a:lnTo>
                  <a:lnTo>
                    <a:pt x="41303" y="20188"/>
                  </a:lnTo>
                  <a:lnTo>
                    <a:pt x="19209" y="39084"/>
                  </a:lnTo>
                  <a:lnTo>
                    <a:pt x="8022" y="58482"/>
                  </a:lnTo>
                  <a:lnTo>
                    <a:pt x="0" y="83124"/>
                  </a:lnTo>
                  <a:lnTo>
                    <a:pt x="574" y="100508"/>
                  </a:lnTo>
                  <a:lnTo>
                    <a:pt x="5403" y="116388"/>
                  </a:lnTo>
                  <a:lnTo>
                    <a:pt x="13516" y="127424"/>
                  </a:lnTo>
                  <a:lnTo>
                    <a:pt x="24679" y="133124"/>
                  </a:lnTo>
                  <a:lnTo>
                    <a:pt x="37597" y="135061"/>
                  </a:lnTo>
                  <a:lnTo>
                    <a:pt x="51292" y="133933"/>
                  </a:lnTo>
                  <a:lnTo>
                    <a:pt x="83223" y="119773"/>
                  </a:lnTo>
                  <a:lnTo>
                    <a:pt x="109950" y="99738"/>
                  </a:lnTo>
                  <a:lnTo>
                    <a:pt x="121557" y="83879"/>
                  </a:lnTo>
                  <a:lnTo>
                    <a:pt x="124222" y="78544"/>
                  </a:lnTo>
                  <a:lnTo>
                    <a:pt x="125593" y="66252"/>
                  </a:lnTo>
                  <a:lnTo>
                    <a:pt x="124810" y="57607"/>
                  </a:lnTo>
                  <a:lnTo>
                    <a:pt x="124266" y="77454"/>
                  </a:lnTo>
                  <a:lnTo>
                    <a:pt x="141958" y="137212"/>
                  </a:lnTo>
                  <a:lnTo>
                    <a:pt x="169205" y="199931"/>
                  </a:lnTo>
                  <a:lnTo>
                    <a:pt x="201464" y="257483"/>
                  </a:lnTo>
                  <a:lnTo>
                    <a:pt x="204733" y="2665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622A68F-B6F8-4411-8003-F997FB64CBC8}"/>
                </a:ext>
              </a:extLst>
            </p:cNvPr>
            <p:cNvSpPr/>
            <p:nvPr/>
          </p:nvSpPr>
          <p:spPr>
            <a:xfrm>
              <a:off x="9617632" y="1014926"/>
              <a:ext cx="146224" cy="273870"/>
            </a:xfrm>
            <a:custGeom>
              <a:avLst/>
              <a:gdLst/>
              <a:ahLst/>
              <a:cxnLst/>
              <a:rect l="0" t="0" r="0" b="0"/>
              <a:pathLst>
                <a:path w="146224" h="273870">
                  <a:moveTo>
                    <a:pt x="128879" y="0"/>
                  </a:moveTo>
                  <a:lnTo>
                    <a:pt x="120327" y="2851"/>
                  </a:lnTo>
                  <a:lnTo>
                    <a:pt x="56986" y="47953"/>
                  </a:lnTo>
                  <a:lnTo>
                    <a:pt x="32869" y="62575"/>
                  </a:lnTo>
                  <a:lnTo>
                    <a:pt x="24951" y="71368"/>
                  </a:lnTo>
                  <a:lnTo>
                    <a:pt x="12988" y="97462"/>
                  </a:lnTo>
                  <a:lnTo>
                    <a:pt x="6491" y="131011"/>
                  </a:lnTo>
                  <a:lnTo>
                    <a:pt x="6714" y="133880"/>
                  </a:lnTo>
                  <a:lnTo>
                    <a:pt x="7459" y="134003"/>
                  </a:lnTo>
                  <a:lnTo>
                    <a:pt x="8553" y="132295"/>
                  </a:lnTo>
                  <a:lnTo>
                    <a:pt x="43560" y="111357"/>
                  </a:lnTo>
                  <a:lnTo>
                    <a:pt x="64551" y="105058"/>
                  </a:lnTo>
                  <a:lnTo>
                    <a:pt x="99930" y="104219"/>
                  </a:lnTo>
                  <a:lnTo>
                    <a:pt x="127404" y="109622"/>
                  </a:lnTo>
                  <a:lnTo>
                    <a:pt x="132074" y="113058"/>
                  </a:lnTo>
                  <a:lnTo>
                    <a:pt x="138851" y="123240"/>
                  </a:lnTo>
                  <a:lnTo>
                    <a:pt x="146021" y="142390"/>
                  </a:lnTo>
                  <a:lnTo>
                    <a:pt x="146223" y="163180"/>
                  </a:lnTo>
                  <a:lnTo>
                    <a:pt x="142356" y="174156"/>
                  </a:lnTo>
                  <a:lnTo>
                    <a:pt x="123277" y="198421"/>
                  </a:lnTo>
                  <a:lnTo>
                    <a:pt x="104982" y="215957"/>
                  </a:lnTo>
                  <a:lnTo>
                    <a:pt x="46754" y="247276"/>
                  </a:lnTo>
                  <a:lnTo>
                    <a:pt x="0" y="2738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AF760FD-E4BB-49BF-89CC-1834537864A9}"/>
                </a:ext>
              </a:extLst>
            </p:cNvPr>
            <p:cNvSpPr/>
            <p:nvPr/>
          </p:nvSpPr>
          <p:spPr>
            <a:xfrm>
              <a:off x="9375983" y="1258063"/>
              <a:ext cx="445709" cy="240162"/>
            </a:xfrm>
            <a:custGeom>
              <a:avLst/>
              <a:gdLst/>
              <a:ahLst/>
              <a:cxnLst/>
              <a:rect l="0" t="0" r="0" b="0"/>
              <a:pathLst>
                <a:path w="445709" h="240162">
                  <a:moveTo>
                    <a:pt x="0" y="240161"/>
                  </a:moveTo>
                  <a:lnTo>
                    <a:pt x="14948" y="220589"/>
                  </a:lnTo>
                  <a:lnTo>
                    <a:pt x="74127" y="177929"/>
                  </a:lnTo>
                  <a:lnTo>
                    <a:pt x="130006" y="136221"/>
                  </a:lnTo>
                  <a:lnTo>
                    <a:pt x="184318" y="104776"/>
                  </a:lnTo>
                  <a:lnTo>
                    <a:pt x="244265" y="74249"/>
                  </a:lnTo>
                  <a:lnTo>
                    <a:pt x="298662" y="46915"/>
                  </a:lnTo>
                  <a:lnTo>
                    <a:pt x="361150" y="17234"/>
                  </a:lnTo>
                  <a:lnTo>
                    <a:pt x="403039" y="1521"/>
                  </a:lnTo>
                  <a:lnTo>
                    <a:pt x="425375" y="0"/>
                  </a:lnTo>
                  <a:lnTo>
                    <a:pt x="445708" y="38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EEAF11-1D89-4887-955B-D157321A5CE2}"/>
                </a:ext>
              </a:extLst>
            </p:cNvPr>
            <p:cNvSpPr/>
            <p:nvPr/>
          </p:nvSpPr>
          <p:spPr>
            <a:xfrm>
              <a:off x="9478013" y="1437635"/>
              <a:ext cx="221295" cy="205579"/>
            </a:xfrm>
            <a:custGeom>
              <a:avLst/>
              <a:gdLst/>
              <a:ahLst/>
              <a:cxnLst/>
              <a:rect l="0" t="0" r="0" b="0"/>
              <a:pathLst>
                <a:path w="221295" h="205579">
                  <a:moveTo>
                    <a:pt x="0" y="103549"/>
                  </a:moveTo>
                  <a:lnTo>
                    <a:pt x="1" y="92146"/>
                  </a:lnTo>
                  <a:lnTo>
                    <a:pt x="6365" y="81774"/>
                  </a:lnTo>
                  <a:lnTo>
                    <a:pt x="49562" y="42788"/>
                  </a:lnTo>
                  <a:lnTo>
                    <a:pt x="109063" y="13551"/>
                  </a:lnTo>
                  <a:lnTo>
                    <a:pt x="150366" y="0"/>
                  </a:lnTo>
                  <a:lnTo>
                    <a:pt x="164085" y="1043"/>
                  </a:lnTo>
                  <a:lnTo>
                    <a:pt x="170250" y="2992"/>
                  </a:lnTo>
                  <a:lnTo>
                    <a:pt x="173763" y="6678"/>
                  </a:lnTo>
                  <a:lnTo>
                    <a:pt x="175508" y="11521"/>
                  </a:lnTo>
                  <a:lnTo>
                    <a:pt x="176075" y="17137"/>
                  </a:lnTo>
                  <a:lnTo>
                    <a:pt x="173523" y="26559"/>
                  </a:lnTo>
                  <a:lnTo>
                    <a:pt x="151933" y="57947"/>
                  </a:lnTo>
                  <a:lnTo>
                    <a:pt x="141345" y="69286"/>
                  </a:lnTo>
                  <a:lnTo>
                    <a:pt x="140173" y="72951"/>
                  </a:lnTo>
                  <a:lnTo>
                    <a:pt x="140584" y="76587"/>
                  </a:lnTo>
                  <a:lnTo>
                    <a:pt x="142053" y="80204"/>
                  </a:lnTo>
                  <a:lnTo>
                    <a:pt x="148458" y="85815"/>
                  </a:lnTo>
                  <a:lnTo>
                    <a:pt x="170004" y="94278"/>
                  </a:lnTo>
                  <a:lnTo>
                    <a:pt x="208521" y="108161"/>
                  </a:lnTo>
                  <a:lnTo>
                    <a:pt x="216584" y="117930"/>
                  </a:lnTo>
                  <a:lnTo>
                    <a:pt x="219569" y="123876"/>
                  </a:lnTo>
                  <a:lnTo>
                    <a:pt x="221294" y="136848"/>
                  </a:lnTo>
                  <a:lnTo>
                    <a:pt x="220919" y="143648"/>
                  </a:lnTo>
                  <a:lnTo>
                    <a:pt x="211839" y="164622"/>
                  </a:lnTo>
                  <a:lnTo>
                    <a:pt x="189794" y="192439"/>
                  </a:lnTo>
                  <a:lnTo>
                    <a:pt x="173313" y="200757"/>
                  </a:lnTo>
                  <a:lnTo>
                    <a:pt x="144989" y="2055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682C6E-0DA5-49D7-AD67-E96B8DBAF2B1}"/>
                </a:ext>
              </a:extLst>
            </p:cNvPr>
            <p:cNvSpPr/>
            <p:nvPr/>
          </p:nvSpPr>
          <p:spPr>
            <a:xfrm>
              <a:off x="9752761" y="1385455"/>
              <a:ext cx="108292" cy="216838"/>
            </a:xfrm>
            <a:custGeom>
              <a:avLst/>
              <a:gdLst/>
              <a:ahLst/>
              <a:cxnLst/>
              <a:rect l="0" t="0" r="0" b="0"/>
              <a:pathLst>
                <a:path w="108292" h="216838">
                  <a:moveTo>
                    <a:pt x="68930" y="0"/>
                  </a:moveTo>
                  <a:lnTo>
                    <a:pt x="47156" y="1591"/>
                  </a:lnTo>
                  <a:lnTo>
                    <a:pt x="35983" y="5480"/>
                  </a:lnTo>
                  <a:lnTo>
                    <a:pt x="5219" y="27571"/>
                  </a:lnTo>
                  <a:lnTo>
                    <a:pt x="1993" y="33894"/>
                  </a:lnTo>
                  <a:lnTo>
                    <a:pt x="0" y="48875"/>
                  </a:lnTo>
                  <a:lnTo>
                    <a:pt x="5081" y="71231"/>
                  </a:lnTo>
                  <a:lnTo>
                    <a:pt x="12510" y="82573"/>
                  </a:lnTo>
                  <a:lnTo>
                    <a:pt x="74875" y="143414"/>
                  </a:lnTo>
                  <a:lnTo>
                    <a:pt x="84102" y="152046"/>
                  </a:lnTo>
                  <a:lnTo>
                    <a:pt x="105137" y="185388"/>
                  </a:lnTo>
                  <a:lnTo>
                    <a:pt x="108291" y="197551"/>
                  </a:lnTo>
                  <a:lnTo>
                    <a:pt x="107705" y="208923"/>
                  </a:lnTo>
                  <a:lnTo>
                    <a:pt x="104923" y="212671"/>
                  </a:lnTo>
                  <a:lnTo>
                    <a:pt x="95468" y="216837"/>
                  </a:lnTo>
                  <a:lnTo>
                    <a:pt x="83311" y="215506"/>
                  </a:lnTo>
                  <a:lnTo>
                    <a:pt x="71145" y="210936"/>
                  </a:lnTo>
                  <a:lnTo>
                    <a:pt x="61759" y="204928"/>
                  </a:lnTo>
                  <a:lnTo>
                    <a:pt x="55202" y="195097"/>
                  </a:lnTo>
                  <a:lnTo>
                    <a:pt x="50896" y="181579"/>
                  </a:lnTo>
                  <a:lnTo>
                    <a:pt x="48349" y="124740"/>
                  </a:lnTo>
                  <a:lnTo>
                    <a:pt x="54964" y="89308"/>
                  </a:lnTo>
                  <a:lnTo>
                    <a:pt x="77738" y="30716"/>
                  </a:lnTo>
                  <a:lnTo>
                    <a:pt x="85040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FA4C7ED-8C53-4BC4-99DA-A01FFA9D8E99}"/>
                </a:ext>
              </a:extLst>
            </p:cNvPr>
            <p:cNvSpPr/>
            <p:nvPr/>
          </p:nvSpPr>
          <p:spPr>
            <a:xfrm>
              <a:off x="9882232" y="1360844"/>
              <a:ext cx="159630" cy="282370"/>
            </a:xfrm>
            <a:custGeom>
              <a:avLst/>
              <a:gdLst/>
              <a:ahLst/>
              <a:cxnLst/>
              <a:rect l="0" t="0" r="0" b="0"/>
              <a:pathLst>
                <a:path w="159630" h="282370">
                  <a:moveTo>
                    <a:pt x="68339" y="13871"/>
                  </a:moveTo>
                  <a:lnTo>
                    <a:pt x="71190" y="5318"/>
                  </a:lnTo>
                  <a:lnTo>
                    <a:pt x="69047" y="2799"/>
                  </a:lnTo>
                  <a:lnTo>
                    <a:pt x="58709" y="0"/>
                  </a:lnTo>
                  <a:lnTo>
                    <a:pt x="47352" y="1938"/>
                  </a:lnTo>
                  <a:lnTo>
                    <a:pt x="25476" y="12906"/>
                  </a:lnTo>
                  <a:lnTo>
                    <a:pt x="12149" y="23065"/>
                  </a:lnTo>
                  <a:lnTo>
                    <a:pt x="5974" y="33271"/>
                  </a:lnTo>
                  <a:lnTo>
                    <a:pt x="1838" y="45763"/>
                  </a:lnTo>
                  <a:lnTo>
                    <a:pt x="0" y="59270"/>
                  </a:lnTo>
                  <a:lnTo>
                    <a:pt x="2365" y="70047"/>
                  </a:lnTo>
                  <a:lnTo>
                    <a:pt x="4665" y="74591"/>
                  </a:lnTo>
                  <a:lnTo>
                    <a:pt x="15179" y="82823"/>
                  </a:lnTo>
                  <a:lnTo>
                    <a:pt x="28602" y="88669"/>
                  </a:lnTo>
                  <a:lnTo>
                    <a:pt x="40535" y="89279"/>
                  </a:lnTo>
                  <a:lnTo>
                    <a:pt x="57317" y="83416"/>
                  </a:lnTo>
                  <a:lnTo>
                    <a:pt x="70774" y="74122"/>
                  </a:lnTo>
                  <a:lnTo>
                    <a:pt x="76979" y="64118"/>
                  </a:lnTo>
                  <a:lnTo>
                    <a:pt x="79468" y="58109"/>
                  </a:lnTo>
                  <a:lnTo>
                    <a:pt x="81726" y="56489"/>
                  </a:lnTo>
                  <a:lnTo>
                    <a:pt x="83827" y="57796"/>
                  </a:lnTo>
                  <a:lnTo>
                    <a:pt x="96942" y="89421"/>
                  </a:lnTo>
                  <a:lnTo>
                    <a:pt x="115548" y="146086"/>
                  </a:lnTo>
                  <a:lnTo>
                    <a:pt x="135811" y="207483"/>
                  </a:lnTo>
                  <a:lnTo>
                    <a:pt x="155165" y="269211"/>
                  </a:lnTo>
                  <a:lnTo>
                    <a:pt x="159629" y="2823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F3234B7-9DCD-47F0-9522-F724592A60A3}"/>
              </a:ext>
            </a:extLst>
          </p:cNvPr>
          <p:cNvGrpSpPr/>
          <p:nvPr/>
        </p:nvGrpSpPr>
        <p:grpSpPr>
          <a:xfrm>
            <a:off x="5361138" y="1847273"/>
            <a:ext cx="1217087" cy="257760"/>
            <a:chOff x="5361138" y="1847273"/>
            <a:chExt cx="1217087" cy="25776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989E5ED-B437-4474-8084-92E0D435A236}"/>
                </a:ext>
              </a:extLst>
            </p:cNvPr>
            <p:cNvSpPr/>
            <p:nvPr/>
          </p:nvSpPr>
          <p:spPr>
            <a:xfrm>
              <a:off x="5361138" y="1852643"/>
              <a:ext cx="284237" cy="214367"/>
            </a:xfrm>
            <a:custGeom>
              <a:avLst/>
              <a:gdLst/>
              <a:ahLst/>
              <a:cxnLst/>
              <a:rect l="0" t="0" r="0" b="0"/>
              <a:pathLst>
                <a:path w="284237" h="214367">
                  <a:moveTo>
                    <a:pt x="110870" y="0"/>
                  </a:moveTo>
                  <a:lnTo>
                    <a:pt x="93721" y="5480"/>
                  </a:lnTo>
                  <a:lnTo>
                    <a:pt x="63229" y="27571"/>
                  </a:lnTo>
                  <a:lnTo>
                    <a:pt x="21338" y="88444"/>
                  </a:lnTo>
                  <a:lnTo>
                    <a:pt x="4511" y="118361"/>
                  </a:lnTo>
                  <a:lnTo>
                    <a:pt x="0" y="142867"/>
                  </a:lnTo>
                  <a:lnTo>
                    <a:pt x="4365" y="169951"/>
                  </a:lnTo>
                  <a:lnTo>
                    <a:pt x="13216" y="188317"/>
                  </a:lnTo>
                  <a:lnTo>
                    <a:pt x="24708" y="197262"/>
                  </a:lnTo>
                  <a:lnTo>
                    <a:pt x="50692" y="209876"/>
                  </a:lnTo>
                  <a:lnTo>
                    <a:pt x="91397" y="214366"/>
                  </a:lnTo>
                  <a:lnTo>
                    <a:pt x="134159" y="207287"/>
                  </a:lnTo>
                  <a:lnTo>
                    <a:pt x="191421" y="186676"/>
                  </a:lnTo>
                  <a:lnTo>
                    <a:pt x="211309" y="175241"/>
                  </a:lnTo>
                  <a:lnTo>
                    <a:pt x="255786" y="142735"/>
                  </a:lnTo>
                  <a:lnTo>
                    <a:pt x="278241" y="106565"/>
                  </a:lnTo>
                  <a:lnTo>
                    <a:pt x="284236" y="85341"/>
                  </a:lnTo>
                  <a:lnTo>
                    <a:pt x="281598" y="70348"/>
                  </a:lnTo>
                  <a:lnTo>
                    <a:pt x="271640" y="51671"/>
                  </a:lnTo>
                  <a:lnTo>
                    <a:pt x="257950" y="36988"/>
                  </a:lnTo>
                  <a:lnTo>
                    <a:pt x="244855" y="27776"/>
                  </a:lnTo>
                  <a:lnTo>
                    <a:pt x="229092" y="21692"/>
                  </a:lnTo>
                  <a:lnTo>
                    <a:pt x="187282" y="21500"/>
                  </a:lnTo>
                  <a:lnTo>
                    <a:pt x="127727" y="34080"/>
                  </a:lnTo>
                  <a:lnTo>
                    <a:pt x="110870" y="42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0916419-E0F4-4748-9DDD-09491202AD5E}"/>
                </a:ext>
              </a:extLst>
            </p:cNvPr>
            <p:cNvSpPr/>
            <p:nvPr/>
          </p:nvSpPr>
          <p:spPr>
            <a:xfrm>
              <a:off x="5745877" y="2013742"/>
              <a:ext cx="5371" cy="10741"/>
            </a:xfrm>
            <a:custGeom>
              <a:avLst/>
              <a:gdLst/>
              <a:ahLst/>
              <a:cxnLst/>
              <a:rect l="0" t="0" r="0" b="0"/>
              <a:pathLst>
                <a:path w="5371" h="10741">
                  <a:moveTo>
                    <a:pt x="537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B3877F5-627B-4DA5-9F6C-CB827552DF78}"/>
                </a:ext>
              </a:extLst>
            </p:cNvPr>
            <p:cNvSpPr/>
            <p:nvPr/>
          </p:nvSpPr>
          <p:spPr>
            <a:xfrm>
              <a:off x="5933827" y="1853077"/>
              <a:ext cx="209430" cy="241216"/>
            </a:xfrm>
            <a:custGeom>
              <a:avLst/>
              <a:gdLst/>
              <a:ahLst/>
              <a:cxnLst/>
              <a:rect l="0" t="0" r="0" b="0"/>
              <a:pathLst>
                <a:path w="209430" h="241216">
                  <a:moveTo>
                    <a:pt x="0" y="69375"/>
                  </a:moveTo>
                  <a:lnTo>
                    <a:pt x="1590" y="47601"/>
                  </a:lnTo>
                  <a:lnTo>
                    <a:pt x="7432" y="31698"/>
                  </a:lnTo>
                  <a:lnTo>
                    <a:pt x="14043" y="21604"/>
                  </a:lnTo>
                  <a:lnTo>
                    <a:pt x="22947" y="13139"/>
                  </a:lnTo>
                  <a:lnTo>
                    <a:pt x="40875" y="4516"/>
                  </a:lnTo>
                  <a:lnTo>
                    <a:pt x="92795" y="0"/>
                  </a:lnTo>
                  <a:lnTo>
                    <a:pt x="118254" y="5396"/>
                  </a:lnTo>
                  <a:lnTo>
                    <a:pt x="135211" y="14552"/>
                  </a:lnTo>
                  <a:lnTo>
                    <a:pt x="142235" y="24524"/>
                  </a:lnTo>
                  <a:lnTo>
                    <a:pt x="144943" y="30525"/>
                  </a:lnTo>
                  <a:lnTo>
                    <a:pt x="145903" y="56074"/>
                  </a:lnTo>
                  <a:lnTo>
                    <a:pt x="140286" y="91300"/>
                  </a:lnTo>
                  <a:lnTo>
                    <a:pt x="119037" y="140959"/>
                  </a:lnTo>
                  <a:lnTo>
                    <a:pt x="102295" y="161788"/>
                  </a:lnTo>
                  <a:lnTo>
                    <a:pt x="45000" y="217177"/>
                  </a:lnTo>
                  <a:lnTo>
                    <a:pt x="43127" y="221609"/>
                  </a:lnTo>
                  <a:lnTo>
                    <a:pt x="42636" y="231308"/>
                  </a:lnTo>
                  <a:lnTo>
                    <a:pt x="45131" y="234610"/>
                  </a:lnTo>
                  <a:lnTo>
                    <a:pt x="54267" y="238279"/>
                  </a:lnTo>
                  <a:lnTo>
                    <a:pt x="108392" y="240957"/>
                  </a:lnTo>
                  <a:lnTo>
                    <a:pt x="169076" y="241192"/>
                  </a:lnTo>
                  <a:lnTo>
                    <a:pt x="209429" y="2412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E9A847-23AA-4B96-A76E-F3A2227BCF86}"/>
                </a:ext>
              </a:extLst>
            </p:cNvPr>
            <p:cNvSpPr/>
            <p:nvPr/>
          </p:nvSpPr>
          <p:spPr>
            <a:xfrm>
              <a:off x="6216665" y="1895603"/>
              <a:ext cx="98431" cy="105613"/>
            </a:xfrm>
            <a:custGeom>
              <a:avLst/>
              <a:gdLst/>
              <a:ahLst/>
              <a:cxnLst/>
              <a:rect l="0" t="0" r="0" b="0"/>
              <a:pathLst>
                <a:path w="98431" h="105613">
                  <a:moveTo>
                    <a:pt x="28620" y="0"/>
                  </a:moveTo>
                  <a:lnTo>
                    <a:pt x="3181" y="57742"/>
                  </a:lnTo>
                  <a:lnTo>
                    <a:pt x="920" y="63554"/>
                  </a:lnTo>
                  <a:lnTo>
                    <a:pt x="0" y="76377"/>
                  </a:lnTo>
                  <a:lnTo>
                    <a:pt x="2176" y="88838"/>
                  </a:lnTo>
                  <a:lnTo>
                    <a:pt x="7122" y="98354"/>
                  </a:lnTo>
                  <a:lnTo>
                    <a:pt x="11902" y="101369"/>
                  </a:lnTo>
                  <a:lnTo>
                    <a:pt x="32881" y="105612"/>
                  </a:lnTo>
                  <a:lnTo>
                    <a:pt x="63517" y="105455"/>
                  </a:lnTo>
                  <a:lnTo>
                    <a:pt x="75753" y="102358"/>
                  </a:lnTo>
                  <a:lnTo>
                    <a:pt x="98430" y="912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C95655-D723-442F-82F9-EC13DCDE8CE3}"/>
                </a:ext>
              </a:extLst>
            </p:cNvPr>
            <p:cNvSpPr/>
            <p:nvPr/>
          </p:nvSpPr>
          <p:spPr>
            <a:xfrm>
              <a:off x="6336595" y="1884863"/>
              <a:ext cx="21461" cy="220170"/>
            </a:xfrm>
            <a:custGeom>
              <a:avLst/>
              <a:gdLst/>
              <a:ahLst/>
              <a:cxnLst/>
              <a:rect l="0" t="0" r="0" b="0"/>
              <a:pathLst>
                <a:path w="21461" h="220170">
                  <a:moveTo>
                    <a:pt x="5350" y="0"/>
                  </a:moveTo>
                  <a:lnTo>
                    <a:pt x="477" y="44018"/>
                  </a:lnTo>
                  <a:lnTo>
                    <a:pt x="0" y="103721"/>
                  </a:lnTo>
                  <a:lnTo>
                    <a:pt x="9141" y="161911"/>
                  </a:lnTo>
                  <a:lnTo>
                    <a:pt x="21460" y="2201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FA89A79-EA02-4A45-AD67-5F9ED40D6916}"/>
                </a:ext>
              </a:extLst>
            </p:cNvPr>
            <p:cNvSpPr/>
            <p:nvPr/>
          </p:nvSpPr>
          <p:spPr>
            <a:xfrm>
              <a:off x="6437441" y="1895603"/>
              <a:ext cx="119304" cy="103074"/>
            </a:xfrm>
            <a:custGeom>
              <a:avLst/>
              <a:gdLst/>
              <a:ahLst/>
              <a:cxnLst/>
              <a:rect l="0" t="0" r="0" b="0"/>
              <a:pathLst>
                <a:path w="119304" h="103074">
                  <a:moveTo>
                    <a:pt x="28014" y="0"/>
                  </a:moveTo>
                  <a:lnTo>
                    <a:pt x="2573" y="57742"/>
                  </a:lnTo>
                  <a:lnTo>
                    <a:pt x="313" y="63554"/>
                  </a:lnTo>
                  <a:lnTo>
                    <a:pt x="0" y="69219"/>
                  </a:lnTo>
                  <a:lnTo>
                    <a:pt x="2834" y="80287"/>
                  </a:lnTo>
                  <a:lnTo>
                    <a:pt x="9662" y="89581"/>
                  </a:lnTo>
                  <a:lnTo>
                    <a:pt x="13990" y="93731"/>
                  </a:lnTo>
                  <a:lnTo>
                    <a:pt x="34333" y="102421"/>
                  </a:lnTo>
                  <a:lnTo>
                    <a:pt x="62106" y="103073"/>
                  </a:lnTo>
                  <a:lnTo>
                    <a:pt x="119303" y="912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F3A597-D8FE-4754-9046-CEADE9A0FB7B}"/>
                </a:ext>
              </a:extLst>
            </p:cNvPr>
            <p:cNvSpPr/>
            <p:nvPr/>
          </p:nvSpPr>
          <p:spPr>
            <a:xfrm>
              <a:off x="6562114" y="1847273"/>
              <a:ext cx="16111" cy="241650"/>
            </a:xfrm>
            <a:custGeom>
              <a:avLst/>
              <a:gdLst/>
              <a:ahLst/>
              <a:cxnLst/>
              <a:rect l="0" t="0" r="0" b="0"/>
              <a:pathLst>
                <a:path w="16111" h="241650">
                  <a:moveTo>
                    <a:pt x="0" y="0"/>
                  </a:moveTo>
                  <a:lnTo>
                    <a:pt x="0" y="62898"/>
                  </a:lnTo>
                  <a:lnTo>
                    <a:pt x="0" y="118004"/>
                  </a:lnTo>
                  <a:lnTo>
                    <a:pt x="4624" y="177930"/>
                  </a:lnTo>
                  <a:lnTo>
                    <a:pt x="14629" y="234911"/>
                  </a:lnTo>
                  <a:lnTo>
                    <a:pt x="16110" y="2416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81A4948-7865-48A1-AA73-466A613E0201}"/>
              </a:ext>
            </a:extLst>
          </p:cNvPr>
          <p:cNvSpPr/>
          <p:nvPr/>
        </p:nvSpPr>
        <p:spPr>
          <a:xfrm>
            <a:off x="6658773" y="1861117"/>
            <a:ext cx="204061" cy="267668"/>
          </a:xfrm>
          <a:custGeom>
            <a:avLst/>
            <a:gdLst/>
            <a:ahLst/>
            <a:cxnLst/>
            <a:rect l="0" t="0" r="0" b="0"/>
            <a:pathLst>
              <a:path w="204061" h="267668">
                <a:moveTo>
                  <a:pt x="0" y="50595"/>
                </a:moveTo>
                <a:lnTo>
                  <a:pt x="7433" y="28821"/>
                </a:lnTo>
                <a:lnTo>
                  <a:pt x="10325" y="23549"/>
                </a:lnTo>
                <a:lnTo>
                  <a:pt x="18313" y="16101"/>
                </a:lnTo>
                <a:lnTo>
                  <a:pt x="34464" y="8553"/>
                </a:lnTo>
                <a:lnTo>
                  <a:pt x="68316" y="0"/>
                </a:lnTo>
                <a:lnTo>
                  <a:pt x="103859" y="4700"/>
                </a:lnTo>
                <a:lnTo>
                  <a:pt x="119610" y="12467"/>
                </a:lnTo>
                <a:lnTo>
                  <a:pt x="131836" y="28028"/>
                </a:lnTo>
                <a:lnTo>
                  <a:pt x="140164" y="50605"/>
                </a:lnTo>
                <a:lnTo>
                  <a:pt x="141255" y="64323"/>
                </a:lnTo>
                <a:lnTo>
                  <a:pt x="134952" y="100623"/>
                </a:lnTo>
                <a:lnTo>
                  <a:pt x="108352" y="152830"/>
                </a:lnTo>
                <a:lnTo>
                  <a:pt x="64448" y="215475"/>
                </a:lnTo>
                <a:lnTo>
                  <a:pt x="44552" y="239996"/>
                </a:lnTo>
                <a:lnTo>
                  <a:pt x="42231" y="244882"/>
                </a:lnTo>
                <a:lnTo>
                  <a:pt x="41244" y="255085"/>
                </a:lnTo>
                <a:lnTo>
                  <a:pt x="41816" y="260311"/>
                </a:lnTo>
                <a:lnTo>
                  <a:pt x="45777" y="263796"/>
                </a:lnTo>
                <a:lnTo>
                  <a:pt x="59726" y="267667"/>
                </a:lnTo>
                <a:lnTo>
                  <a:pt x="113058" y="264014"/>
                </a:lnTo>
                <a:lnTo>
                  <a:pt x="168609" y="252784"/>
                </a:lnTo>
                <a:lnTo>
                  <a:pt x="204060" y="2492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63C1BB2-3B08-4F7B-A35D-2F90FF390886}"/>
              </a:ext>
            </a:extLst>
          </p:cNvPr>
          <p:cNvSpPr/>
          <p:nvPr/>
        </p:nvSpPr>
        <p:spPr>
          <a:xfrm>
            <a:off x="6698346" y="2683340"/>
            <a:ext cx="322474" cy="327090"/>
          </a:xfrm>
          <a:custGeom>
            <a:avLst/>
            <a:gdLst/>
            <a:ahLst/>
            <a:cxnLst/>
            <a:rect l="0" t="0" r="0" b="0"/>
            <a:pathLst>
              <a:path w="322474" h="327090">
                <a:moveTo>
                  <a:pt x="282626" y="17759"/>
                </a:moveTo>
                <a:lnTo>
                  <a:pt x="232134" y="37857"/>
                </a:lnTo>
                <a:lnTo>
                  <a:pt x="199839" y="58965"/>
                </a:lnTo>
                <a:lnTo>
                  <a:pt x="137710" y="120536"/>
                </a:lnTo>
                <a:lnTo>
                  <a:pt x="102902" y="174576"/>
                </a:lnTo>
                <a:lnTo>
                  <a:pt x="51502" y="196550"/>
                </a:lnTo>
                <a:lnTo>
                  <a:pt x="26164" y="210986"/>
                </a:lnTo>
                <a:lnTo>
                  <a:pt x="8545" y="230940"/>
                </a:lnTo>
                <a:lnTo>
                  <a:pt x="2696" y="243176"/>
                </a:lnTo>
                <a:lnTo>
                  <a:pt x="0" y="264676"/>
                </a:lnTo>
                <a:lnTo>
                  <a:pt x="3908" y="291996"/>
                </a:lnTo>
                <a:lnTo>
                  <a:pt x="11375" y="308100"/>
                </a:lnTo>
                <a:lnTo>
                  <a:pt x="20661" y="318440"/>
                </a:lnTo>
                <a:lnTo>
                  <a:pt x="25643" y="322033"/>
                </a:lnTo>
                <a:lnTo>
                  <a:pt x="49759" y="327089"/>
                </a:lnTo>
                <a:lnTo>
                  <a:pt x="73876" y="325737"/>
                </a:lnTo>
                <a:lnTo>
                  <a:pt x="102811" y="315647"/>
                </a:lnTo>
                <a:lnTo>
                  <a:pt x="141099" y="290830"/>
                </a:lnTo>
                <a:lnTo>
                  <a:pt x="199043" y="234118"/>
                </a:lnTo>
                <a:lnTo>
                  <a:pt x="255408" y="212800"/>
                </a:lnTo>
                <a:lnTo>
                  <a:pt x="286297" y="191369"/>
                </a:lnTo>
                <a:lnTo>
                  <a:pt x="302675" y="169903"/>
                </a:lnTo>
                <a:lnTo>
                  <a:pt x="319923" y="118197"/>
                </a:lnTo>
                <a:lnTo>
                  <a:pt x="322473" y="101778"/>
                </a:lnTo>
                <a:lnTo>
                  <a:pt x="317780" y="58819"/>
                </a:lnTo>
                <a:lnTo>
                  <a:pt x="310014" y="36489"/>
                </a:lnTo>
                <a:lnTo>
                  <a:pt x="297305" y="21386"/>
                </a:lnTo>
                <a:lnTo>
                  <a:pt x="276973" y="9880"/>
                </a:lnTo>
                <a:lnTo>
                  <a:pt x="250369" y="0"/>
                </a:lnTo>
                <a:lnTo>
                  <a:pt x="231435" y="232"/>
                </a:lnTo>
                <a:lnTo>
                  <a:pt x="182617" y="12474"/>
                </a:lnTo>
                <a:lnTo>
                  <a:pt x="169857" y="177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FB06D81-8A8F-4CB8-8AC6-3E549D1DEBCF}"/>
              </a:ext>
            </a:extLst>
          </p:cNvPr>
          <p:cNvGrpSpPr/>
          <p:nvPr/>
        </p:nvGrpSpPr>
        <p:grpSpPr>
          <a:xfrm>
            <a:off x="7072262" y="1750613"/>
            <a:ext cx="1116958" cy="359790"/>
            <a:chOff x="7072262" y="1750613"/>
            <a:chExt cx="1116958" cy="35979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4AEBBD9-C1D3-4645-B37F-878EDB61B10F}"/>
                </a:ext>
              </a:extLst>
            </p:cNvPr>
            <p:cNvSpPr/>
            <p:nvPr/>
          </p:nvSpPr>
          <p:spPr>
            <a:xfrm>
              <a:off x="7072262" y="1949302"/>
              <a:ext cx="128881" cy="26851"/>
            </a:xfrm>
            <a:custGeom>
              <a:avLst/>
              <a:gdLst/>
              <a:ahLst/>
              <a:cxnLst/>
              <a:rect l="0" t="0" r="0" b="0"/>
              <a:pathLst>
                <a:path w="128881" h="26851">
                  <a:moveTo>
                    <a:pt x="0" y="26850"/>
                  </a:moveTo>
                  <a:lnTo>
                    <a:pt x="58765" y="5427"/>
                  </a:lnTo>
                  <a:lnTo>
                    <a:pt x="79863" y="1609"/>
                  </a:lnTo>
                  <a:lnTo>
                    <a:pt x="1288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68F05A6-5AE5-4AE2-BB2D-8DE31FD7D40F}"/>
                </a:ext>
              </a:extLst>
            </p:cNvPr>
            <p:cNvSpPr/>
            <p:nvPr/>
          </p:nvSpPr>
          <p:spPr>
            <a:xfrm>
              <a:off x="7125962" y="2045962"/>
              <a:ext cx="64440" cy="21481"/>
            </a:xfrm>
            <a:custGeom>
              <a:avLst/>
              <a:gdLst/>
              <a:ahLst/>
              <a:cxnLst/>
              <a:rect l="0" t="0" r="0" b="0"/>
              <a:pathLst>
                <a:path w="64440" h="21481">
                  <a:moveTo>
                    <a:pt x="0" y="21480"/>
                  </a:moveTo>
                  <a:lnTo>
                    <a:pt x="14055" y="13502"/>
                  </a:lnTo>
                  <a:lnTo>
                    <a:pt x="6443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071E6B2-C481-49AE-94B3-0DAAFA7B3505}"/>
                </a:ext>
              </a:extLst>
            </p:cNvPr>
            <p:cNvSpPr/>
            <p:nvPr/>
          </p:nvSpPr>
          <p:spPr>
            <a:xfrm>
              <a:off x="7405201" y="2099662"/>
              <a:ext cx="10741" cy="10741"/>
            </a:xfrm>
            <a:custGeom>
              <a:avLst/>
              <a:gdLst/>
              <a:ahLst/>
              <a:cxnLst/>
              <a:rect l="0" t="0" r="0" b="0"/>
              <a:pathLst>
                <a:path w="10741" h="10741">
                  <a:moveTo>
                    <a:pt x="1074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129419-7842-4341-8E38-FE6D0D6ABBD6}"/>
                </a:ext>
              </a:extLst>
            </p:cNvPr>
            <p:cNvSpPr/>
            <p:nvPr/>
          </p:nvSpPr>
          <p:spPr>
            <a:xfrm>
              <a:off x="7507230" y="1806195"/>
              <a:ext cx="198691" cy="262288"/>
            </a:xfrm>
            <a:custGeom>
              <a:avLst/>
              <a:gdLst/>
              <a:ahLst/>
              <a:cxnLst/>
              <a:rect l="0" t="0" r="0" b="0"/>
              <a:pathLst>
                <a:path w="198691" h="262288">
                  <a:moveTo>
                    <a:pt x="0" y="57188"/>
                  </a:moveTo>
                  <a:lnTo>
                    <a:pt x="1592" y="35413"/>
                  </a:lnTo>
                  <a:lnTo>
                    <a:pt x="4884" y="25433"/>
                  </a:lnTo>
                  <a:lnTo>
                    <a:pt x="10326" y="17020"/>
                  </a:lnTo>
                  <a:lnTo>
                    <a:pt x="25799" y="5575"/>
                  </a:lnTo>
                  <a:lnTo>
                    <a:pt x="51201" y="327"/>
                  </a:lnTo>
                  <a:lnTo>
                    <a:pt x="93384" y="0"/>
                  </a:lnTo>
                  <a:lnTo>
                    <a:pt x="105944" y="3131"/>
                  </a:lnTo>
                  <a:lnTo>
                    <a:pt x="117493" y="8500"/>
                  </a:lnTo>
                  <a:lnTo>
                    <a:pt x="134059" y="23934"/>
                  </a:lnTo>
                  <a:lnTo>
                    <a:pt x="140132" y="38430"/>
                  </a:lnTo>
                  <a:lnTo>
                    <a:pt x="142233" y="53624"/>
                  </a:lnTo>
                  <a:lnTo>
                    <a:pt x="137131" y="82737"/>
                  </a:lnTo>
                  <a:lnTo>
                    <a:pt x="119038" y="136286"/>
                  </a:lnTo>
                  <a:lnTo>
                    <a:pt x="84114" y="196284"/>
                  </a:lnTo>
                  <a:lnTo>
                    <a:pt x="44749" y="248949"/>
                  </a:lnTo>
                  <a:lnTo>
                    <a:pt x="44750" y="253645"/>
                  </a:lnTo>
                  <a:lnTo>
                    <a:pt x="47136" y="257372"/>
                  </a:lnTo>
                  <a:lnTo>
                    <a:pt x="51114" y="260454"/>
                  </a:lnTo>
                  <a:lnTo>
                    <a:pt x="63490" y="262287"/>
                  </a:lnTo>
                  <a:lnTo>
                    <a:pt x="126602" y="253833"/>
                  </a:lnTo>
                  <a:lnTo>
                    <a:pt x="183821" y="235507"/>
                  </a:lnTo>
                  <a:lnTo>
                    <a:pt x="198690" y="2290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9B8087-0E54-4C42-A446-B6F398C11C16}"/>
                </a:ext>
              </a:extLst>
            </p:cNvPr>
            <p:cNvSpPr/>
            <p:nvPr/>
          </p:nvSpPr>
          <p:spPr>
            <a:xfrm>
              <a:off x="7774263" y="1841903"/>
              <a:ext cx="146457" cy="122437"/>
            </a:xfrm>
            <a:custGeom>
              <a:avLst/>
              <a:gdLst/>
              <a:ahLst/>
              <a:cxnLst/>
              <a:rect l="0" t="0" r="0" b="0"/>
              <a:pathLst>
                <a:path w="146457" h="122437">
                  <a:moveTo>
                    <a:pt x="33686" y="0"/>
                  </a:moveTo>
                  <a:lnTo>
                    <a:pt x="14114" y="22423"/>
                  </a:lnTo>
                  <a:lnTo>
                    <a:pt x="3986" y="43742"/>
                  </a:lnTo>
                  <a:lnTo>
                    <a:pt x="0" y="56633"/>
                  </a:lnTo>
                  <a:lnTo>
                    <a:pt x="1014" y="70318"/>
                  </a:lnTo>
                  <a:lnTo>
                    <a:pt x="6038" y="83162"/>
                  </a:lnTo>
                  <a:lnTo>
                    <a:pt x="14239" y="92848"/>
                  </a:lnTo>
                  <a:lnTo>
                    <a:pt x="28919" y="102160"/>
                  </a:lnTo>
                  <a:lnTo>
                    <a:pt x="81285" y="119886"/>
                  </a:lnTo>
                  <a:lnTo>
                    <a:pt x="100760" y="122436"/>
                  </a:lnTo>
                  <a:lnTo>
                    <a:pt x="129986" y="117526"/>
                  </a:lnTo>
                  <a:lnTo>
                    <a:pt x="146456" y="1127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1FB3D00-4500-46A4-A281-149ED4F9301D}"/>
                </a:ext>
              </a:extLst>
            </p:cNvPr>
            <p:cNvSpPr/>
            <p:nvPr/>
          </p:nvSpPr>
          <p:spPr>
            <a:xfrm>
              <a:off x="7918090" y="1793573"/>
              <a:ext cx="18740" cy="316830"/>
            </a:xfrm>
            <a:custGeom>
              <a:avLst/>
              <a:gdLst/>
              <a:ahLst/>
              <a:cxnLst/>
              <a:rect l="0" t="0" r="0" b="0"/>
              <a:pathLst>
                <a:path w="18740" h="316830">
                  <a:moveTo>
                    <a:pt x="18739" y="0"/>
                  </a:moveTo>
                  <a:lnTo>
                    <a:pt x="10176" y="37246"/>
                  </a:lnTo>
                  <a:lnTo>
                    <a:pt x="8191" y="93943"/>
                  </a:lnTo>
                  <a:lnTo>
                    <a:pt x="6419" y="151529"/>
                  </a:lnTo>
                  <a:lnTo>
                    <a:pt x="0" y="208454"/>
                  </a:lnTo>
                  <a:lnTo>
                    <a:pt x="350" y="262489"/>
                  </a:lnTo>
                  <a:lnTo>
                    <a:pt x="7999" y="3168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59C2D65-0400-4F8B-8143-49F788FF13A5}"/>
                </a:ext>
              </a:extLst>
            </p:cNvPr>
            <p:cNvSpPr/>
            <p:nvPr/>
          </p:nvSpPr>
          <p:spPr>
            <a:xfrm>
              <a:off x="8034062" y="1804313"/>
              <a:ext cx="149787" cy="105809"/>
            </a:xfrm>
            <a:custGeom>
              <a:avLst/>
              <a:gdLst/>
              <a:ahLst/>
              <a:cxnLst/>
              <a:rect l="0" t="0" r="0" b="0"/>
              <a:pathLst>
                <a:path w="149787" h="105809">
                  <a:moveTo>
                    <a:pt x="20906" y="0"/>
                  </a:moveTo>
                  <a:lnTo>
                    <a:pt x="3781" y="28075"/>
                  </a:lnTo>
                  <a:lnTo>
                    <a:pt x="0" y="61257"/>
                  </a:lnTo>
                  <a:lnTo>
                    <a:pt x="4455" y="73765"/>
                  </a:lnTo>
                  <a:lnTo>
                    <a:pt x="12998" y="84694"/>
                  </a:lnTo>
                  <a:lnTo>
                    <a:pt x="24751" y="93529"/>
                  </a:lnTo>
                  <a:lnTo>
                    <a:pt x="53337" y="102362"/>
                  </a:lnTo>
                  <a:lnTo>
                    <a:pt x="95530" y="105808"/>
                  </a:lnTo>
                  <a:lnTo>
                    <a:pt x="149786" y="966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3D55482-544A-4396-A507-80FD4CAF6276}"/>
                </a:ext>
              </a:extLst>
            </p:cNvPr>
            <p:cNvSpPr/>
            <p:nvPr/>
          </p:nvSpPr>
          <p:spPr>
            <a:xfrm>
              <a:off x="8189218" y="1750613"/>
              <a:ext cx="2" cy="252390"/>
            </a:xfrm>
            <a:custGeom>
              <a:avLst/>
              <a:gdLst/>
              <a:ahLst/>
              <a:cxnLst/>
              <a:rect l="0" t="0" r="0" b="0"/>
              <a:pathLst>
                <a:path w="2" h="252390">
                  <a:moveTo>
                    <a:pt x="0" y="0"/>
                  </a:moveTo>
                  <a:lnTo>
                    <a:pt x="1" y="61028"/>
                  </a:lnTo>
                  <a:lnTo>
                    <a:pt x="0" y="121602"/>
                  </a:lnTo>
                  <a:lnTo>
                    <a:pt x="1" y="177540"/>
                  </a:lnTo>
                  <a:lnTo>
                    <a:pt x="0" y="236698"/>
                  </a:lnTo>
                  <a:lnTo>
                    <a:pt x="0" y="252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AAB846-A79C-4603-9888-F8608582AA4B}"/>
              </a:ext>
            </a:extLst>
          </p:cNvPr>
          <p:cNvGrpSpPr/>
          <p:nvPr/>
        </p:nvGrpSpPr>
        <p:grpSpPr>
          <a:xfrm>
            <a:off x="9160600" y="2534630"/>
            <a:ext cx="862959" cy="335947"/>
            <a:chOff x="9160600" y="2534630"/>
            <a:chExt cx="862959" cy="33594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7D847C-9308-495E-9F3E-AB4DADE8801E}"/>
                </a:ext>
              </a:extLst>
            </p:cNvPr>
            <p:cNvSpPr/>
            <p:nvPr/>
          </p:nvSpPr>
          <p:spPr>
            <a:xfrm>
              <a:off x="9160600" y="2830509"/>
              <a:ext cx="29129" cy="40068"/>
            </a:xfrm>
            <a:custGeom>
              <a:avLst/>
              <a:gdLst/>
              <a:ahLst/>
              <a:cxnLst/>
              <a:rect l="0" t="0" r="0" b="0"/>
              <a:pathLst>
                <a:path w="29129" h="40068">
                  <a:moveTo>
                    <a:pt x="16694" y="4840"/>
                  </a:moveTo>
                  <a:lnTo>
                    <a:pt x="1745" y="22639"/>
                  </a:lnTo>
                  <a:lnTo>
                    <a:pt x="166" y="27446"/>
                  </a:lnTo>
                  <a:lnTo>
                    <a:pt x="0" y="37560"/>
                  </a:lnTo>
                  <a:lnTo>
                    <a:pt x="1985" y="39780"/>
                  </a:lnTo>
                  <a:lnTo>
                    <a:pt x="5097" y="40067"/>
                  </a:lnTo>
                  <a:lnTo>
                    <a:pt x="12733" y="37203"/>
                  </a:lnTo>
                  <a:lnTo>
                    <a:pt x="20106" y="31952"/>
                  </a:lnTo>
                  <a:lnTo>
                    <a:pt x="28113" y="19437"/>
                  </a:lnTo>
                  <a:lnTo>
                    <a:pt x="29128" y="9537"/>
                  </a:lnTo>
                  <a:lnTo>
                    <a:pt x="28563" y="4391"/>
                  </a:lnTo>
                  <a:lnTo>
                    <a:pt x="26397" y="1558"/>
                  </a:lnTo>
                  <a:lnTo>
                    <a:pt x="23163" y="265"/>
                  </a:lnTo>
                  <a:lnTo>
                    <a:pt x="19216" y="0"/>
                  </a:lnTo>
                  <a:lnTo>
                    <a:pt x="17182" y="1613"/>
                  </a:lnTo>
                  <a:lnTo>
                    <a:pt x="16423" y="4479"/>
                  </a:lnTo>
                  <a:lnTo>
                    <a:pt x="17170" y="11243"/>
                  </a:lnTo>
                  <a:lnTo>
                    <a:pt x="22064" y="20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5D5552D-D61D-444B-B82C-B1ED0E8224E1}"/>
                </a:ext>
              </a:extLst>
            </p:cNvPr>
            <p:cNvSpPr/>
            <p:nvPr/>
          </p:nvSpPr>
          <p:spPr>
            <a:xfrm>
              <a:off x="9296926" y="2568324"/>
              <a:ext cx="240157" cy="272396"/>
            </a:xfrm>
            <a:custGeom>
              <a:avLst/>
              <a:gdLst/>
              <a:ahLst/>
              <a:cxnLst/>
              <a:rect l="0" t="0" r="0" b="0"/>
              <a:pathLst>
                <a:path w="240157" h="272396">
                  <a:moveTo>
                    <a:pt x="9247" y="62966"/>
                  </a:moveTo>
                  <a:lnTo>
                    <a:pt x="3546" y="57264"/>
                  </a:lnTo>
                  <a:lnTo>
                    <a:pt x="747" y="48101"/>
                  </a:lnTo>
                  <a:lnTo>
                    <a:pt x="0" y="42316"/>
                  </a:lnTo>
                  <a:lnTo>
                    <a:pt x="2354" y="31115"/>
                  </a:lnTo>
                  <a:lnTo>
                    <a:pt x="4652" y="25622"/>
                  </a:lnTo>
                  <a:lnTo>
                    <a:pt x="15160" y="16336"/>
                  </a:lnTo>
                  <a:lnTo>
                    <a:pt x="40514" y="3503"/>
                  </a:lnTo>
                  <a:lnTo>
                    <a:pt x="65847" y="0"/>
                  </a:lnTo>
                  <a:lnTo>
                    <a:pt x="117316" y="6130"/>
                  </a:lnTo>
                  <a:lnTo>
                    <a:pt x="129077" y="12645"/>
                  </a:lnTo>
                  <a:lnTo>
                    <a:pt x="133884" y="16889"/>
                  </a:lnTo>
                  <a:lnTo>
                    <a:pt x="139224" y="27968"/>
                  </a:lnTo>
                  <a:lnTo>
                    <a:pt x="146027" y="59020"/>
                  </a:lnTo>
                  <a:lnTo>
                    <a:pt x="135820" y="119162"/>
                  </a:lnTo>
                  <a:lnTo>
                    <a:pt x="122914" y="153170"/>
                  </a:lnTo>
                  <a:lnTo>
                    <a:pt x="85989" y="214063"/>
                  </a:lnTo>
                  <a:lnTo>
                    <a:pt x="62945" y="250233"/>
                  </a:lnTo>
                  <a:lnTo>
                    <a:pt x="61554" y="261352"/>
                  </a:lnTo>
                  <a:lnTo>
                    <a:pt x="62018" y="266823"/>
                  </a:lnTo>
                  <a:lnTo>
                    <a:pt x="64715" y="269873"/>
                  </a:lnTo>
                  <a:lnTo>
                    <a:pt x="68899" y="271311"/>
                  </a:lnTo>
                  <a:lnTo>
                    <a:pt x="98464" y="269330"/>
                  </a:lnTo>
                  <a:lnTo>
                    <a:pt x="158388" y="257826"/>
                  </a:lnTo>
                  <a:lnTo>
                    <a:pt x="219334" y="256375"/>
                  </a:lnTo>
                  <a:lnTo>
                    <a:pt x="225081" y="258135"/>
                  </a:lnTo>
                  <a:lnTo>
                    <a:pt x="229510" y="261098"/>
                  </a:lnTo>
                  <a:lnTo>
                    <a:pt x="240156" y="2723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63974AB-CD04-4349-9AA1-60E1E86679D8}"/>
                </a:ext>
              </a:extLst>
            </p:cNvPr>
            <p:cNvSpPr/>
            <p:nvPr/>
          </p:nvSpPr>
          <p:spPr>
            <a:xfrm>
              <a:off x="9569302" y="2582960"/>
              <a:ext cx="177210" cy="257760"/>
            </a:xfrm>
            <a:custGeom>
              <a:avLst/>
              <a:gdLst/>
              <a:ahLst/>
              <a:cxnLst/>
              <a:rect l="0" t="0" r="0" b="0"/>
              <a:pathLst>
                <a:path w="177210" h="257760">
                  <a:moveTo>
                    <a:pt x="0" y="0"/>
                  </a:moveTo>
                  <a:lnTo>
                    <a:pt x="63116" y="4623"/>
                  </a:lnTo>
                  <a:lnTo>
                    <a:pt x="126047" y="3750"/>
                  </a:lnTo>
                  <a:lnTo>
                    <a:pt x="152651" y="741"/>
                  </a:lnTo>
                  <a:lnTo>
                    <a:pt x="156660" y="2284"/>
                  </a:lnTo>
                  <a:lnTo>
                    <a:pt x="158736" y="5102"/>
                  </a:lnTo>
                  <a:lnTo>
                    <a:pt x="159524" y="8772"/>
                  </a:lnTo>
                  <a:lnTo>
                    <a:pt x="156001" y="66775"/>
                  </a:lnTo>
                  <a:lnTo>
                    <a:pt x="156362" y="122137"/>
                  </a:lnTo>
                  <a:lnTo>
                    <a:pt x="163209" y="177028"/>
                  </a:lnTo>
                  <a:lnTo>
                    <a:pt x="172184" y="239771"/>
                  </a:lnTo>
                  <a:lnTo>
                    <a:pt x="177209" y="2577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6A2C4F3-84AA-4C35-8162-14D6C4DBE0EC}"/>
                </a:ext>
              </a:extLst>
            </p:cNvPr>
            <p:cNvSpPr/>
            <p:nvPr/>
          </p:nvSpPr>
          <p:spPr>
            <a:xfrm>
              <a:off x="9879282" y="2534630"/>
              <a:ext cx="144277" cy="244430"/>
            </a:xfrm>
            <a:custGeom>
              <a:avLst/>
              <a:gdLst/>
              <a:ahLst/>
              <a:cxnLst/>
              <a:rect l="0" t="0" r="0" b="0"/>
              <a:pathLst>
                <a:path w="144277" h="244430">
                  <a:moveTo>
                    <a:pt x="76659" y="42960"/>
                  </a:moveTo>
                  <a:lnTo>
                    <a:pt x="73808" y="31557"/>
                  </a:lnTo>
                  <a:lnTo>
                    <a:pt x="70582" y="27601"/>
                  </a:lnTo>
                  <a:lnTo>
                    <a:pt x="60632" y="21615"/>
                  </a:lnTo>
                  <a:lnTo>
                    <a:pt x="55234" y="20973"/>
                  </a:lnTo>
                  <a:lnTo>
                    <a:pt x="25486" y="28691"/>
                  </a:lnTo>
                  <a:lnTo>
                    <a:pt x="10448" y="36876"/>
                  </a:lnTo>
                  <a:lnTo>
                    <a:pt x="3874" y="45029"/>
                  </a:lnTo>
                  <a:lnTo>
                    <a:pt x="1286" y="49709"/>
                  </a:lnTo>
                  <a:lnTo>
                    <a:pt x="0" y="62865"/>
                  </a:lnTo>
                  <a:lnTo>
                    <a:pt x="2612" y="78060"/>
                  </a:lnTo>
                  <a:lnTo>
                    <a:pt x="23815" y="114467"/>
                  </a:lnTo>
                  <a:lnTo>
                    <a:pt x="68547" y="172698"/>
                  </a:lnTo>
                  <a:lnTo>
                    <a:pt x="73054" y="187138"/>
                  </a:lnTo>
                  <a:lnTo>
                    <a:pt x="75057" y="203500"/>
                  </a:lnTo>
                  <a:lnTo>
                    <a:pt x="72765" y="217534"/>
                  </a:lnTo>
                  <a:lnTo>
                    <a:pt x="67171" y="229141"/>
                  </a:lnTo>
                  <a:lnTo>
                    <a:pt x="58720" y="238278"/>
                  </a:lnTo>
                  <a:lnTo>
                    <a:pt x="47404" y="243134"/>
                  </a:lnTo>
                  <a:lnTo>
                    <a:pt x="41046" y="244429"/>
                  </a:lnTo>
                  <a:lnTo>
                    <a:pt x="36210" y="243502"/>
                  </a:lnTo>
                  <a:lnTo>
                    <a:pt x="32390" y="241095"/>
                  </a:lnTo>
                  <a:lnTo>
                    <a:pt x="29247" y="237699"/>
                  </a:lnTo>
                  <a:lnTo>
                    <a:pt x="27747" y="233050"/>
                  </a:lnTo>
                  <a:lnTo>
                    <a:pt x="27674" y="221518"/>
                  </a:lnTo>
                  <a:lnTo>
                    <a:pt x="33836" y="204459"/>
                  </a:lnTo>
                  <a:lnTo>
                    <a:pt x="78433" y="143365"/>
                  </a:lnTo>
                  <a:lnTo>
                    <a:pt x="123759" y="85197"/>
                  </a:lnTo>
                  <a:lnTo>
                    <a:pt x="141533" y="53715"/>
                  </a:lnTo>
                  <a:lnTo>
                    <a:pt x="144276" y="40381"/>
                  </a:lnTo>
                  <a:lnTo>
                    <a:pt x="142967" y="22307"/>
                  </a:lnTo>
                  <a:lnTo>
                    <a:pt x="139958" y="17258"/>
                  </a:lnTo>
                  <a:lnTo>
                    <a:pt x="130249" y="8466"/>
                  </a:lnTo>
                  <a:lnTo>
                    <a:pt x="121161" y="3763"/>
                  </a:lnTo>
                  <a:lnTo>
                    <a:pt x="1088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35C1613-BB3F-4730-87D4-6A620D43CC37}"/>
              </a:ext>
            </a:extLst>
          </p:cNvPr>
          <p:cNvGrpSpPr/>
          <p:nvPr/>
        </p:nvGrpSpPr>
        <p:grpSpPr>
          <a:xfrm>
            <a:off x="9225624" y="2059179"/>
            <a:ext cx="848457" cy="776171"/>
            <a:chOff x="9225624" y="2059179"/>
            <a:chExt cx="848457" cy="776171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8516832-0CCE-47D3-AF97-2DE2098DEE52}"/>
                </a:ext>
              </a:extLst>
            </p:cNvPr>
            <p:cNvSpPr/>
            <p:nvPr/>
          </p:nvSpPr>
          <p:spPr>
            <a:xfrm>
              <a:off x="9247104" y="2523890"/>
              <a:ext cx="757168" cy="311460"/>
            </a:xfrm>
            <a:custGeom>
              <a:avLst/>
              <a:gdLst/>
              <a:ahLst/>
              <a:cxnLst/>
              <a:rect l="0" t="0" r="0" b="0"/>
              <a:pathLst>
                <a:path w="757168" h="311460">
                  <a:moveTo>
                    <a:pt x="0" y="311459"/>
                  </a:moveTo>
                  <a:lnTo>
                    <a:pt x="25245" y="286212"/>
                  </a:lnTo>
                  <a:lnTo>
                    <a:pt x="80758" y="254700"/>
                  </a:lnTo>
                  <a:lnTo>
                    <a:pt x="138336" y="229894"/>
                  </a:lnTo>
                  <a:lnTo>
                    <a:pt x="197401" y="203926"/>
                  </a:lnTo>
                  <a:lnTo>
                    <a:pt x="247096" y="182553"/>
                  </a:lnTo>
                  <a:lnTo>
                    <a:pt x="305970" y="164785"/>
                  </a:lnTo>
                  <a:lnTo>
                    <a:pt x="360648" y="144657"/>
                  </a:lnTo>
                  <a:lnTo>
                    <a:pt x="417238" y="123444"/>
                  </a:lnTo>
                  <a:lnTo>
                    <a:pt x="470690" y="102613"/>
                  </a:lnTo>
                  <a:lnTo>
                    <a:pt x="525004" y="86389"/>
                  </a:lnTo>
                  <a:lnTo>
                    <a:pt x="576129" y="68841"/>
                  </a:lnTo>
                  <a:lnTo>
                    <a:pt x="635812" y="48674"/>
                  </a:lnTo>
                  <a:lnTo>
                    <a:pt x="695105" y="26880"/>
                  </a:lnTo>
                  <a:lnTo>
                    <a:pt x="75716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783AE71-DF7B-41B0-9F2B-48A96E76DA40}"/>
                </a:ext>
              </a:extLst>
            </p:cNvPr>
            <p:cNvSpPr/>
            <p:nvPr/>
          </p:nvSpPr>
          <p:spPr>
            <a:xfrm>
              <a:off x="9225624" y="2411120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537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9BB16A-114C-41E7-A152-CE9462A5F314}"/>
                </a:ext>
              </a:extLst>
            </p:cNvPr>
            <p:cNvSpPr/>
            <p:nvPr/>
          </p:nvSpPr>
          <p:spPr>
            <a:xfrm>
              <a:off x="9304178" y="2130071"/>
              <a:ext cx="243646" cy="298823"/>
            </a:xfrm>
            <a:custGeom>
              <a:avLst/>
              <a:gdLst/>
              <a:ahLst/>
              <a:cxnLst/>
              <a:rect l="0" t="0" r="0" b="0"/>
              <a:pathLst>
                <a:path w="243646" h="298823">
                  <a:moveTo>
                    <a:pt x="12735" y="50140"/>
                  </a:moveTo>
                  <a:lnTo>
                    <a:pt x="4757" y="40969"/>
                  </a:lnTo>
                  <a:lnTo>
                    <a:pt x="637" y="32341"/>
                  </a:lnTo>
                  <a:lnTo>
                    <a:pt x="0" y="22540"/>
                  </a:lnTo>
                  <a:lnTo>
                    <a:pt x="665" y="17420"/>
                  </a:lnTo>
                  <a:lnTo>
                    <a:pt x="3495" y="12814"/>
                  </a:lnTo>
                  <a:lnTo>
                    <a:pt x="13004" y="4513"/>
                  </a:lnTo>
                  <a:lnTo>
                    <a:pt x="28368" y="28"/>
                  </a:lnTo>
                  <a:lnTo>
                    <a:pt x="67401" y="0"/>
                  </a:lnTo>
                  <a:lnTo>
                    <a:pt x="107199" y="13718"/>
                  </a:lnTo>
                  <a:lnTo>
                    <a:pt x="136074" y="35009"/>
                  </a:lnTo>
                  <a:lnTo>
                    <a:pt x="152808" y="55704"/>
                  </a:lnTo>
                  <a:lnTo>
                    <a:pt x="169494" y="95725"/>
                  </a:lnTo>
                  <a:lnTo>
                    <a:pt x="176516" y="156774"/>
                  </a:lnTo>
                  <a:lnTo>
                    <a:pt x="173009" y="194793"/>
                  </a:lnTo>
                  <a:lnTo>
                    <a:pt x="158406" y="245230"/>
                  </a:lnTo>
                  <a:lnTo>
                    <a:pt x="133314" y="277883"/>
                  </a:lnTo>
                  <a:lnTo>
                    <a:pt x="119266" y="289592"/>
                  </a:lnTo>
                  <a:lnTo>
                    <a:pt x="100916" y="297768"/>
                  </a:lnTo>
                  <a:lnTo>
                    <a:pt x="87328" y="298822"/>
                  </a:lnTo>
                  <a:lnTo>
                    <a:pt x="80364" y="298268"/>
                  </a:lnTo>
                  <a:lnTo>
                    <a:pt x="69444" y="292879"/>
                  </a:lnTo>
                  <a:lnTo>
                    <a:pt x="64861" y="288936"/>
                  </a:lnTo>
                  <a:lnTo>
                    <a:pt x="62402" y="283920"/>
                  </a:lnTo>
                  <a:lnTo>
                    <a:pt x="61262" y="271983"/>
                  </a:lnTo>
                  <a:lnTo>
                    <a:pt x="66825" y="251845"/>
                  </a:lnTo>
                  <a:lnTo>
                    <a:pt x="79396" y="232232"/>
                  </a:lnTo>
                  <a:lnTo>
                    <a:pt x="86316" y="224349"/>
                  </a:lnTo>
                  <a:lnTo>
                    <a:pt x="105474" y="213201"/>
                  </a:lnTo>
                  <a:lnTo>
                    <a:pt x="132896" y="208042"/>
                  </a:lnTo>
                  <a:lnTo>
                    <a:pt x="160843" y="209364"/>
                  </a:lnTo>
                  <a:lnTo>
                    <a:pt x="174226" y="213588"/>
                  </a:lnTo>
                  <a:lnTo>
                    <a:pt x="210339" y="238767"/>
                  </a:lnTo>
                  <a:lnTo>
                    <a:pt x="243645" y="2756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4F5D15-9DD4-4EC1-9AAA-3BC5F94257BA}"/>
                </a:ext>
              </a:extLst>
            </p:cNvPr>
            <p:cNvSpPr/>
            <p:nvPr/>
          </p:nvSpPr>
          <p:spPr>
            <a:xfrm>
              <a:off x="9590782" y="2105032"/>
              <a:ext cx="177210" cy="289980"/>
            </a:xfrm>
            <a:custGeom>
              <a:avLst/>
              <a:gdLst/>
              <a:ahLst/>
              <a:cxnLst/>
              <a:rect l="0" t="0" r="0" b="0"/>
              <a:pathLst>
                <a:path w="177210" h="289980">
                  <a:moveTo>
                    <a:pt x="0" y="0"/>
                  </a:moveTo>
                  <a:lnTo>
                    <a:pt x="5701" y="8552"/>
                  </a:lnTo>
                  <a:lnTo>
                    <a:pt x="14866" y="14342"/>
                  </a:lnTo>
                  <a:lnTo>
                    <a:pt x="43989" y="24230"/>
                  </a:lnTo>
                  <a:lnTo>
                    <a:pt x="106550" y="25105"/>
                  </a:lnTo>
                  <a:lnTo>
                    <a:pt x="159674" y="18841"/>
                  </a:lnTo>
                  <a:lnTo>
                    <a:pt x="163133" y="20914"/>
                  </a:lnTo>
                  <a:lnTo>
                    <a:pt x="164842" y="25279"/>
                  </a:lnTo>
                  <a:lnTo>
                    <a:pt x="165809" y="87471"/>
                  </a:lnTo>
                  <a:lnTo>
                    <a:pt x="161319" y="146700"/>
                  </a:lnTo>
                  <a:lnTo>
                    <a:pt x="165358" y="204056"/>
                  </a:lnTo>
                  <a:lnTo>
                    <a:pt x="171479" y="263460"/>
                  </a:lnTo>
                  <a:lnTo>
                    <a:pt x="172276" y="275806"/>
                  </a:lnTo>
                  <a:lnTo>
                    <a:pt x="177209" y="289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6A79D4B-05A6-4861-89ED-8EB3F7A36859}"/>
                </a:ext>
              </a:extLst>
            </p:cNvPr>
            <p:cNvSpPr/>
            <p:nvPr/>
          </p:nvSpPr>
          <p:spPr>
            <a:xfrm>
              <a:off x="9917235" y="2059179"/>
              <a:ext cx="156846" cy="346572"/>
            </a:xfrm>
            <a:custGeom>
              <a:avLst/>
              <a:gdLst/>
              <a:ahLst/>
              <a:cxnLst/>
              <a:rect l="0" t="0" r="0" b="0"/>
              <a:pathLst>
                <a:path w="156846" h="346572">
                  <a:moveTo>
                    <a:pt x="65556" y="61963"/>
                  </a:moveTo>
                  <a:lnTo>
                    <a:pt x="73533" y="48505"/>
                  </a:lnTo>
                  <a:lnTo>
                    <a:pt x="83327" y="19470"/>
                  </a:lnTo>
                  <a:lnTo>
                    <a:pt x="83371" y="14541"/>
                  </a:lnTo>
                  <a:lnTo>
                    <a:pt x="80235" y="5882"/>
                  </a:lnTo>
                  <a:lnTo>
                    <a:pt x="76536" y="3096"/>
                  </a:lnTo>
                  <a:lnTo>
                    <a:pt x="66060" y="0"/>
                  </a:lnTo>
                  <a:lnTo>
                    <a:pt x="55040" y="1806"/>
                  </a:lnTo>
                  <a:lnTo>
                    <a:pt x="44176" y="7183"/>
                  </a:lnTo>
                  <a:lnTo>
                    <a:pt x="24207" y="25220"/>
                  </a:lnTo>
                  <a:lnTo>
                    <a:pt x="12333" y="43916"/>
                  </a:lnTo>
                  <a:lnTo>
                    <a:pt x="481" y="76961"/>
                  </a:lnTo>
                  <a:lnTo>
                    <a:pt x="0" y="97632"/>
                  </a:lnTo>
                  <a:lnTo>
                    <a:pt x="6486" y="117944"/>
                  </a:lnTo>
                  <a:lnTo>
                    <a:pt x="21669" y="136227"/>
                  </a:lnTo>
                  <a:lnTo>
                    <a:pt x="44133" y="147280"/>
                  </a:lnTo>
                  <a:lnTo>
                    <a:pt x="57824" y="149007"/>
                  </a:lnTo>
                  <a:lnTo>
                    <a:pt x="81199" y="145254"/>
                  </a:lnTo>
                  <a:lnTo>
                    <a:pt x="100487" y="137623"/>
                  </a:lnTo>
                  <a:lnTo>
                    <a:pt x="109522" y="128008"/>
                  </a:lnTo>
                  <a:lnTo>
                    <a:pt x="114929" y="115780"/>
                  </a:lnTo>
                  <a:lnTo>
                    <a:pt x="118876" y="79119"/>
                  </a:lnTo>
                  <a:lnTo>
                    <a:pt x="125091" y="137942"/>
                  </a:lnTo>
                  <a:lnTo>
                    <a:pt x="136997" y="199936"/>
                  </a:lnTo>
                  <a:lnTo>
                    <a:pt x="144305" y="254227"/>
                  </a:lnTo>
                  <a:lnTo>
                    <a:pt x="151274" y="308072"/>
                  </a:lnTo>
                  <a:lnTo>
                    <a:pt x="156845" y="3465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5399340-CDBB-4301-B0CA-AE25C20B5AE1}"/>
              </a:ext>
            </a:extLst>
          </p:cNvPr>
          <p:cNvGrpSpPr/>
          <p:nvPr/>
        </p:nvGrpSpPr>
        <p:grpSpPr>
          <a:xfrm>
            <a:off x="6907286" y="4028149"/>
            <a:ext cx="497916" cy="320542"/>
            <a:chOff x="6907286" y="4028149"/>
            <a:chExt cx="497916" cy="320542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8FD5E1A-95F2-4BB3-9873-799D68527A59}"/>
                </a:ext>
              </a:extLst>
            </p:cNvPr>
            <p:cNvSpPr/>
            <p:nvPr/>
          </p:nvSpPr>
          <p:spPr>
            <a:xfrm>
              <a:off x="6907286" y="4102866"/>
              <a:ext cx="277747" cy="245825"/>
            </a:xfrm>
            <a:custGeom>
              <a:avLst/>
              <a:gdLst/>
              <a:ahLst/>
              <a:cxnLst/>
              <a:rect l="0" t="0" r="0" b="0"/>
              <a:pathLst>
                <a:path w="277747" h="245825">
                  <a:moveTo>
                    <a:pt x="9247" y="105184"/>
                  </a:moveTo>
                  <a:lnTo>
                    <a:pt x="3545" y="96632"/>
                  </a:lnTo>
                  <a:lnTo>
                    <a:pt x="0" y="79910"/>
                  </a:lnTo>
                  <a:lnTo>
                    <a:pt x="1800" y="62691"/>
                  </a:lnTo>
                  <a:lnTo>
                    <a:pt x="8962" y="46253"/>
                  </a:lnTo>
                  <a:lnTo>
                    <a:pt x="24344" y="30045"/>
                  </a:lnTo>
                  <a:lnTo>
                    <a:pt x="64961" y="5262"/>
                  </a:lnTo>
                  <a:lnTo>
                    <a:pt x="91984" y="0"/>
                  </a:lnTo>
                  <a:lnTo>
                    <a:pt x="116964" y="4142"/>
                  </a:lnTo>
                  <a:lnTo>
                    <a:pt x="139481" y="15778"/>
                  </a:lnTo>
                  <a:lnTo>
                    <a:pt x="150861" y="28654"/>
                  </a:lnTo>
                  <a:lnTo>
                    <a:pt x="171624" y="72571"/>
                  </a:lnTo>
                  <a:lnTo>
                    <a:pt x="174310" y="109128"/>
                  </a:lnTo>
                  <a:lnTo>
                    <a:pt x="161313" y="168949"/>
                  </a:lnTo>
                  <a:lnTo>
                    <a:pt x="139815" y="217339"/>
                  </a:lnTo>
                  <a:lnTo>
                    <a:pt x="129809" y="229771"/>
                  </a:lnTo>
                  <a:lnTo>
                    <a:pt x="115773" y="240415"/>
                  </a:lnTo>
                  <a:lnTo>
                    <a:pt x="105519" y="245439"/>
                  </a:lnTo>
                  <a:lnTo>
                    <a:pt x="100875" y="245824"/>
                  </a:lnTo>
                  <a:lnTo>
                    <a:pt x="92532" y="243069"/>
                  </a:lnTo>
                  <a:lnTo>
                    <a:pt x="86437" y="236276"/>
                  </a:lnTo>
                  <a:lnTo>
                    <a:pt x="83977" y="231959"/>
                  </a:lnTo>
                  <a:lnTo>
                    <a:pt x="83530" y="227290"/>
                  </a:lnTo>
                  <a:lnTo>
                    <a:pt x="86216" y="217330"/>
                  </a:lnTo>
                  <a:lnTo>
                    <a:pt x="94437" y="201658"/>
                  </a:lnTo>
                  <a:lnTo>
                    <a:pt x="102599" y="194203"/>
                  </a:lnTo>
                  <a:lnTo>
                    <a:pt x="112789" y="189498"/>
                  </a:lnTo>
                  <a:lnTo>
                    <a:pt x="145721" y="186229"/>
                  </a:lnTo>
                  <a:lnTo>
                    <a:pt x="166895" y="188731"/>
                  </a:lnTo>
                  <a:lnTo>
                    <a:pt x="226061" y="213437"/>
                  </a:lnTo>
                  <a:lnTo>
                    <a:pt x="277746" y="2179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F14A712-BADE-4CC1-A0CD-E0BC605EE861}"/>
                </a:ext>
              </a:extLst>
            </p:cNvPr>
            <p:cNvSpPr/>
            <p:nvPr/>
          </p:nvSpPr>
          <p:spPr>
            <a:xfrm>
              <a:off x="7131332" y="4028149"/>
              <a:ext cx="204060" cy="276561"/>
            </a:xfrm>
            <a:custGeom>
              <a:avLst/>
              <a:gdLst/>
              <a:ahLst/>
              <a:cxnLst/>
              <a:rect l="0" t="0" r="0" b="0"/>
              <a:pathLst>
                <a:path w="204060" h="276561">
                  <a:moveTo>
                    <a:pt x="0" y="93981"/>
                  </a:moveTo>
                  <a:lnTo>
                    <a:pt x="29897" y="83655"/>
                  </a:lnTo>
                  <a:lnTo>
                    <a:pt x="64236" y="55956"/>
                  </a:lnTo>
                  <a:lnTo>
                    <a:pt x="109914" y="2901"/>
                  </a:lnTo>
                  <a:lnTo>
                    <a:pt x="113849" y="445"/>
                  </a:lnTo>
                  <a:lnTo>
                    <a:pt x="117665" y="0"/>
                  </a:lnTo>
                  <a:lnTo>
                    <a:pt x="121403" y="897"/>
                  </a:lnTo>
                  <a:lnTo>
                    <a:pt x="123895" y="4478"/>
                  </a:lnTo>
                  <a:lnTo>
                    <a:pt x="132132" y="42196"/>
                  </a:lnTo>
                  <a:lnTo>
                    <a:pt x="138351" y="98026"/>
                  </a:lnTo>
                  <a:lnTo>
                    <a:pt x="146683" y="137099"/>
                  </a:lnTo>
                  <a:lnTo>
                    <a:pt x="166373" y="195543"/>
                  </a:lnTo>
                  <a:lnTo>
                    <a:pt x="185073" y="251791"/>
                  </a:lnTo>
                  <a:lnTo>
                    <a:pt x="204059" y="2765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6E34D7B-19AE-4103-9CB2-2D68D12AF736}"/>
                </a:ext>
              </a:extLst>
            </p:cNvPr>
            <p:cNvSpPr/>
            <p:nvPr/>
          </p:nvSpPr>
          <p:spPr>
            <a:xfrm>
              <a:off x="7227991" y="4127500"/>
              <a:ext cx="177211" cy="112770"/>
            </a:xfrm>
            <a:custGeom>
              <a:avLst/>
              <a:gdLst/>
              <a:ahLst/>
              <a:cxnLst/>
              <a:rect l="0" t="0" r="0" b="0"/>
              <a:pathLst>
                <a:path w="177211" h="112770">
                  <a:moveTo>
                    <a:pt x="0" y="112769"/>
                  </a:moveTo>
                  <a:lnTo>
                    <a:pt x="10325" y="90347"/>
                  </a:lnTo>
                  <a:lnTo>
                    <a:pt x="35174" y="66461"/>
                  </a:lnTo>
                  <a:lnTo>
                    <a:pt x="93250" y="34016"/>
                  </a:lnTo>
                  <a:lnTo>
                    <a:pt x="155174" y="7370"/>
                  </a:lnTo>
                  <a:lnTo>
                    <a:pt x="17721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9E99E59-2004-4862-B8D9-EC0606E1EDDB}"/>
              </a:ext>
            </a:extLst>
          </p:cNvPr>
          <p:cNvGrpSpPr/>
          <p:nvPr/>
        </p:nvGrpSpPr>
        <p:grpSpPr>
          <a:xfrm>
            <a:off x="3839535" y="4052320"/>
            <a:ext cx="42961" cy="32221"/>
            <a:chOff x="3839535" y="4052320"/>
            <a:chExt cx="42961" cy="3222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805BEC-A6B7-47F5-978D-D29FE4A25E32}"/>
                </a:ext>
              </a:extLst>
            </p:cNvPr>
            <p:cNvSpPr/>
            <p:nvPr/>
          </p:nvSpPr>
          <p:spPr>
            <a:xfrm>
              <a:off x="3839535" y="4057690"/>
              <a:ext cx="1" cy="5372"/>
            </a:xfrm>
            <a:custGeom>
              <a:avLst/>
              <a:gdLst/>
              <a:ahLst/>
              <a:cxnLst/>
              <a:rect l="0" t="0" r="0" b="0"/>
              <a:pathLst>
                <a:path w="1" h="5372">
                  <a:moveTo>
                    <a:pt x="0" y="0"/>
                  </a:moveTo>
                  <a:lnTo>
                    <a:pt x="0" y="53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53F8B9B-F360-463F-98CB-938B6213C612}"/>
                </a:ext>
              </a:extLst>
            </p:cNvPr>
            <p:cNvSpPr/>
            <p:nvPr/>
          </p:nvSpPr>
          <p:spPr>
            <a:xfrm>
              <a:off x="3866385" y="4052320"/>
              <a:ext cx="10741" cy="5371"/>
            </a:xfrm>
            <a:custGeom>
              <a:avLst/>
              <a:gdLst/>
              <a:ahLst/>
              <a:cxnLst/>
              <a:rect l="0" t="0" r="0" b="0"/>
              <a:pathLst>
                <a:path w="10741" h="5371">
                  <a:moveTo>
                    <a:pt x="0" y="5370"/>
                  </a:moveTo>
                  <a:lnTo>
                    <a:pt x="1074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0314244-612E-4EE0-AFDA-ADCAADBF2872}"/>
                </a:ext>
              </a:extLst>
            </p:cNvPr>
            <p:cNvSpPr/>
            <p:nvPr/>
          </p:nvSpPr>
          <p:spPr>
            <a:xfrm>
              <a:off x="3882495" y="4079170"/>
              <a:ext cx="1" cy="5371"/>
            </a:xfrm>
            <a:custGeom>
              <a:avLst/>
              <a:gdLst/>
              <a:ahLst/>
              <a:cxnLst/>
              <a:rect l="0" t="0" r="0" b="0"/>
              <a:pathLst>
                <a:path w="1" h="5371">
                  <a:moveTo>
                    <a:pt x="0" y="537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0058CDB-A156-4DC4-BE61-5D65DC785E09}"/>
              </a:ext>
            </a:extLst>
          </p:cNvPr>
          <p:cNvGrpSpPr/>
          <p:nvPr/>
        </p:nvGrpSpPr>
        <p:grpSpPr>
          <a:xfrm>
            <a:off x="494038" y="5706274"/>
            <a:ext cx="3195139" cy="1105492"/>
            <a:chOff x="494038" y="5706274"/>
            <a:chExt cx="3195139" cy="1105492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D7F99A4-3D58-46BB-B3A3-2EC8A14BC502}"/>
                </a:ext>
              </a:extLst>
            </p:cNvPr>
            <p:cNvSpPr/>
            <p:nvPr/>
          </p:nvSpPr>
          <p:spPr>
            <a:xfrm>
              <a:off x="494038" y="6151982"/>
              <a:ext cx="397380" cy="42961"/>
            </a:xfrm>
            <a:custGeom>
              <a:avLst/>
              <a:gdLst/>
              <a:ahLst/>
              <a:cxnLst/>
              <a:rect l="0" t="0" r="0" b="0"/>
              <a:pathLst>
                <a:path w="397380" h="42961">
                  <a:moveTo>
                    <a:pt x="0" y="0"/>
                  </a:moveTo>
                  <a:lnTo>
                    <a:pt x="29897" y="2851"/>
                  </a:lnTo>
                  <a:lnTo>
                    <a:pt x="85032" y="10692"/>
                  </a:lnTo>
                  <a:lnTo>
                    <a:pt x="145199" y="15741"/>
                  </a:lnTo>
                  <a:lnTo>
                    <a:pt x="200299" y="16078"/>
                  </a:lnTo>
                  <a:lnTo>
                    <a:pt x="257429" y="20358"/>
                  </a:lnTo>
                  <a:lnTo>
                    <a:pt x="320389" y="28889"/>
                  </a:lnTo>
                  <a:lnTo>
                    <a:pt x="380861" y="39607"/>
                  </a:lnTo>
                  <a:lnTo>
                    <a:pt x="397379" y="42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E27A4E6-FB93-4D24-B22B-74C53E5BF05C}"/>
                </a:ext>
              </a:extLst>
            </p:cNvPr>
            <p:cNvSpPr/>
            <p:nvPr/>
          </p:nvSpPr>
          <p:spPr>
            <a:xfrm>
              <a:off x="751797" y="6173462"/>
              <a:ext cx="75181" cy="322199"/>
            </a:xfrm>
            <a:custGeom>
              <a:avLst/>
              <a:gdLst/>
              <a:ahLst/>
              <a:cxnLst/>
              <a:rect l="0" t="0" r="0" b="0"/>
              <a:pathLst>
                <a:path w="75181" h="322199">
                  <a:moveTo>
                    <a:pt x="0" y="0"/>
                  </a:moveTo>
                  <a:lnTo>
                    <a:pt x="21423" y="60588"/>
                  </a:lnTo>
                  <a:lnTo>
                    <a:pt x="37588" y="123549"/>
                  </a:lnTo>
                  <a:lnTo>
                    <a:pt x="56185" y="184481"/>
                  </a:lnTo>
                  <a:lnTo>
                    <a:pt x="66431" y="243374"/>
                  </a:lnTo>
                  <a:lnTo>
                    <a:pt x="71269" y="303375"/>
                  </a:lnTo>
                  <a:lnTo>
                    <a:pt x="75180" y="3221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C89A3A-189A-40D4-9083-3F1C3C8218B8}"/>
                </a:ext>
              </a:extLst>
            </p:cNvPr>
            <p:cNvSpPr/>
            <p:nvPr/>
          </p:nvSpPr>
          <p:spPr>
            <a:xfrm>
              <a:off x="930654" y="6286231"/>
              <a:ext cx="123607" cy="187960"/>
            </a:xfrm>
            <a:custGeom>
              <a:avLst/>
              <a:gdLst/>
              <a:ahLst/>
              <a:cxnLst/>
              <a:rect l="0" t="0" r="0" b="0"/>
              <a:pathLst>
                <a:path w="123607" h="187960">
                  <a:moveTo>
                    <a:pt x="19832" y="32221"/>
                  </a:moveTo>
                  <a:lnTo>
                    <a:pt x="11855" y="46275"/>
                  </a:lnTo>
                  <a:lnTo>
                    <a:pt x="0" y="102434"/>
                  </a:lnTo>
                  <a:lnTo>
                    <a:pt x="1529" y="137910"/>
                  </a:lnTo>
                  <a:lnTo>
                    <a:pt x="11625" y="161853"/>
                  </a:lnTo>
                  <a:lnTo>
                    <a:pt x="24140" y="173566"/>
                  </a:lnTo>
                  <a:lnTo>
                    <a:pt x="47959" y="185279"/>
                  </a:lnTo>
                  <a:lnTo>
                    <a:pt x="56483" y="187959"/>
                  </a:lnTo>
                  <a:lnTo>
                    <a:pt x="72319" y="187755"/>
                  </a:lnTo>
                  <a:lnTo>
                    <a:pt x="87313" y="183090"/>
                  </a:lnTo>
                  <a:lnTo>
                    <a:pt x="101932" y="175050"/>
                  </a:lnTo>
                  <a:lnTo>
                    <a:pt x="111612" y="165510"/>
                  </a:lnTo>
                  <a:lnTo>
                    <a:pt x="117903" y="154110"/>
                  </a:lnTo>
                  <a:lnTo>
                    <a:pt x="123606" y="132112"/>
                  </a:lnTo>
                  <a:lnTo>
                    <a:pt x="120792" y="108038"/>
                  </a:lnTo>
                  <a:lnTo>
                    <a:pt x="109437" y="75236"/>
                  </a:lnTo>
                  <a:lnTo>
                    <a:pt x="85963" y="40444"/>
                  </a:lnTo>
                  <a:lnTo>
                    <a:pt x="48146" y="11289"/>
                  </a:lnTo>
                  <a:lnTo>
                    <a:pt x="28674" y="2407"/>
                  </a:lnTo>
                  <a:lnTo>
                    <a:pt x="1983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4876E5B-1C8E-46CB-8CD7-E6244B0267D0}"/>
                </a:ext>
              </a:extLst>
            </p:cNvPr>
            <p:cNvSpPr/>
            <p:nvPr/>
          </p:nvSpPr>
          <p:spPr>
            <a:xfrm>
              <a:off x="1165285" y="6114392"/>
              <a:ext cx="59071" cy="295350"/>
            </a:xfrm>
            <a:custGeom>
              <a:avLst/>
              <a:gdLst/>
              <a:ahLst/>
              <a:cxnLst/>
              <a:rect l="0" t="0" r="0" b="0"/>
              <a:pathLst>
                <a:path w="59071" h="295350">
                  <a:moveTo>
                    <a:pt x="0" y="0"/>
                  </a:moveTo>
                  <a:lnTo>
                    <a:pt x="3691" y="14055"/>
                  </a:lnTo>
                  <a:lnTo>
                    <a:pt x="10199" y="77548"/>
                  </a:lnTo>
                  <a:lnTo>
                    <a:pt x="15343" y="135993"/>
                  </a:lnTo>
                  <a:lnTo>
                    <a:pt x="26960" y="193318"/>
                  </a:lnTo>
                  <a:lnTo>
                    <a:pt x="44554" y="253509"/>
                  </a:lnTo>
                  <a:lnTo>
                    <a:pt x="59070" y="2953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0FF44A5-0D3C-4736-8833-02231201CC34}"/>
                </a:ext>
              </a:extLst>
            </p:cNvPr>
            <p:cNvSpPr/>
            <p:nvPr/>
          </p:nvSpPr>
          <p:spPr>
            <a:xfrm>
              <a:off x="1106216" y="6216422"/>
              <a:ext cx="171840" cy="53701"/>
            </a:xfrm>
            <a:custGeom>
              <a:avLst/>
              <a:gdLst/>
              <a:ahLst/>
              <a:cxnLst/>
              <a:rect l="0" t="0" r="0" b="0"/>
              <a:pathLst>
                <a:path w="171840" h="53701">
                  <a:moveTo>
                    <a:pt x="0" y="0"/>
                  </a:moveTo>
                  <a:lnTo>
                    <a:pt x="60271" y="14979"/>
                  </a:lnTo>
                  <a:lnTo>
                    <a:pt x="121820" y="39343"/>
                  </a:lnTo>
                  <a:lnTo>
                    <a:pt x="171839" y="53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162062-29CE-460E-881E-2B63AFB6686A}"/>
                </a:ext>
              </a:extLst>
            </p:cNvPr>
            <p:cNvSpPr/>
            <p:nvPr/>
          </p:nvSpPr>
          <p:spPr>
            <a:xfrm>
              <a:off x="1344913" y="6180230"/>
              <a:ext cx="201642" cy="191922"/>
            </a:xfrm>
            <a:custGeom>
              <a:avLst/>
              <a:gdLst/>
              <a:ahLst/>
              <a:cxnLst/>
              <a:rect l="0" t="0" r="0" b="0"/>
              <a:pathLst>
                <a:path w="201642" h="191922">
                  <a:moveTo>
                    <a:pt x="94241" y="68411"/>
                  </a:moveTo>
                  <a:lnTo>
                    <a:pt x="99943" y="62710"/>
                  </a:lnTo>
                  <a:lnTo>
                    <a:pt x="101026" y="59241"/>
                  </a:lnTo>
                  <a:lnTo>
                    <a:pt x="99699" y="45805"/>
                  </a:lnTo>
                  <a:lnTo>
                    <a:pt x="94930" y="31085"/>
                  </a:lnTo>
                  <a:lnTo>
                    <a:pt x="79541" y="11402"/>
                  </a:lnTo>
                  <a:lnTo>
                    <a:pt x="63367" y="3323"/>
                  </a:lnTo>
                  <a:lnTo>
                    <a:pt x="43460" y="0"/>
                  </a:lnTo>
                  <a:lnTo>
                    <a:pt x="22445" y="1867"/>
                  </a:lnTo>
                  <a:lnTo>
                    <a:pt x="16544" y="4955"/>
                  </a:lnTo>
                  <a:lnTo>
                    <a:pt x="6805" y="14751"/>
                  </a:lnTo>
                  <a:lnTo>
                    <a:pt x="1681" y="27060"/>
                  </a:lnTo>
                  <a:lnTo>
                    <a:pt x="0" y="41083"/>
                  </a:lnTo>
                  <a:lnTo>
                    <a:pt x="5296" y="77439"/>
                  </a:lnTo>
                  <a:lnTo>
                    <a:pt x="23005" y="106597"/>
                  </a:lnTo>
                  <a:lnTo>
                    <a:pt x="33489" y="119438"/>
                  </a:lnTo>
                  <a:lnTo>
                    <a:pt x="65196" y="137100"/>
                  </a:lnTo>
                  <a:lnTo>
                    <a:pt x="80338" y="139115"/>
                  </a:lnTo>
                  <a:lnTo>
                    <a:pt x="88552" y="138817"/>
                  </a:lnTo>
                  <a:lnTo>
                    <a:pt x="100862" y="133713"/>
                  </a:lnTo>
                  <a:lnTo>
                    <a:pt x="105815" y="129845"/>
                  </a:lnTo>
                  <a:lnTo>
                    <a:pt x="112909" y="119185"/>
                  </a:lnTo>
                  <a:lnTo>
                    <a:pt x="122326" y="95745"/>
                  </a:lnTo>
                  <a:lnTo>
                    <a:pt x="122385" y="76444"/>
                  </a:lnTo>
                  <a:lnTo>
                    <a:pt x="118624" y="52759"/>
                  </a:lnTo>
                  <a:lnTo>
                    <a:pt x="117060" y="49623"/>
                  </a:lnTo>
                  <a:lnTo>
                    <a:pt x="115420" y="49919"/>
                  </a:lnTo>
                  <a:lnTo>
                    <a:pt x="113731" y="52504"/>
                  </a:lnTo>
                  <a:lnTo>
                    <a:pt x="114203" y="70394"/>
                  </a:lnTo>
                  <a:lnTo>
                    <a:pt x="120305" y="94593"/>
                  </a:lnTo>
                  <a:lnTo>
                    <a:pt x="156542" y="152132"/>
                  </a:lnTo>
                  <a:lnTo>
                    <a:pt x="177339" y="173569"/>
                  </a:lnTo>
                  <a:lnTo>
                    <a:pt x="201641" y="1919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DBCAA5-B4A2-4113-AB16-D6BC32EA7683}"/>
                </a:ext>
              </a:extLst>
            </p:cNvPr>
            <p:cNvSpPr/>
            <p:nvPr/>
          </p:nvSpPr>
          <p:spPr>
            <a:xfrm>
              <a:off x="1634301" y="5921073"/>
              <a:ext cx="46503" cy="392009"/>
            </a:xfrm>
            <a:custGeom>
              <a:avLst/>
              <a:gdLst/>
              <a:ahLst/>
              <a:cxnLst/>
              <a:rect l="0" t="0" r="0" b="0"/>
              <a:pathLst>
                <a:path w="46503" h="392009">
                  <a:moveTo>
                    <a:pt x="8912" y="0"/>
                  </a:moveTo>
                  <a:lnTo>
                    <a:pt x="0" y="58125"/>
                  </a:lnTo>
                  <a:lnTo>
                    <a:pt x="2530" y="119885"/>
                  </a:lnTo>
                  <a:lnTo>
                    <a:pt x="9295" y="181141"/>
                  </a:lnTo>
                  <a:lnTo>
                    <a:pt x="17913" y="234521"/>
                  </a:lnTo>
                  <a:lnTo>
                    <a:pt x="28607" y="295148"/>
                  </a:lnTo>
                  <a:lnTo>
                    <a:pt x="36882" y="358081"/>
                  </a:lnTo>
                  <a:lnTo>
                    <a:pt x="46502" y="3920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6CE4521-8BAE-4DCE-AD46-B4A881C74EF3}"/>
                </a:ext>
              </a:extLst>
            </p:cNvPr>
            <p:cNvSpPr/>
            <p:nvPr/>
          </p:nvSpPr>
          <p:spPr>
            <a:xfrm>
              <a:off x="1940055" y="5856633"/>
              <a:ext cx="186458" cy="375900"/>
            </a:xfrm>
            <a:custGeom>
              <a:avLst/>
              <a:gdLst/>
              <a:ahLst/>
              <a:cxnLst/>
              <a:rect l="0" t="0" r="0" b="0"/>
              <a:pathLst>
                <a:path w="186458" h="375900">
                  <a:moveTo>
                    <a:pt x="9247" y="0"/>
                  </a:moveTo>
                  <a:lnTo>
                    <a:pt x="3546" y="11403"/>
                  </a:lnTo>
                  <a:lnTo>
                    <a:pt x="0" y="35598"/>
                  </a:lnTo>
                  <a:lnTo>
                    <a:pt x="3262" y="98729"/>
                  </a:lnTo>
                  <a:lnTo>
                    <a:pt x="7532" y="157929"/>
                  </a:lnTo>
                  <a:lnTo>
                    <a:pt x="10738" y="220193"/>
                  </a:lnTo>
                  <a:lnTo>
                    <a:pt x="14390" y="279970"/>
                  </a:lnTo>
                  <a:lnTo>
                    <a:pt x="22611" y="342590"/>
                  </a:lnTo>
                  <a:lnTo>
                    <a:pt x="25411" y="365055"/>
                  </a:lnTo>
                  <a:lnTo>
                    <a:pt x="26587" y="365090"/>
                  </a:lnTo>
                  <a:lnTo>
                    <a:pt x="29484" y="360355"/>
                  </a:lnTo>
                  <a:lnTo>
                    <a:pt x="45061" y="298385"/>
                  </a:lnTo>
                  <a:lnTo>
                    <a:pt x="53801" y="266204"/>
                  </a:lnTo>
                  <a:lnTo>
                    <a:pt x="80211" y="227492"/>
                  </a:lnTo>
                  <a:lnTo>
                    <a:pt x="92658" y="212858"/>
                  </a:lnTo>
                  <a:lnTo>
                    <a:pt x="104991" y="207970"/>
                  </a:lnTo>
                  <a:lnTo>
                    <a:pt x="112456" y="206666"/>
                  </a:lnTo>
                  <a:lnTo>
                    <a:pt x="123933" y="208400"/>
                  </a:lnTo>
                  <a:lnTo>
                    <a:pt x="128664" y="210533"/>
                  </a:lnTo>
                  <a:lnTo>
                    <a:pt x="137103" y="219267"/>
                  </a:lnTo>
                  <a:lnTo>
                    <a:pt x="152244" y="244321"/>
                  </a:lnTo>
                  <a:lnTo>
                    <a:pt x="163463" y="301576"/>
                  </a:lnTo>
                  <a:lnTo>
                    <a:pt x="182398" y="362853"/>
                  </a:lnTo>
                  <a:lnTo>
                    <a:pt x="186457" y="3758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1743142-FFA1-41F3-BCB3-C389B37D5C79}"/>
                </a:ext>
              </a:extLst>
            </p:cNvPr>
            <p:cNvSpPr/>
            <p:nvPr/>
          </p:nvSpPr>
          <p:spPr>
            <a:xfrm>
              <a:off x="2209580" y="6125132"/>
              <a:ext cx="8222" cy="42961"/>
            </a:xfrm>
            <a:custGeom>
              <a:avLst/>
              <a:gdLst/>
              <a:ahLst/>
              <a:cxnLst/>
              <a:rect l="0" t="0" r="0" b="0"/>
              <a:pathLst>
                <a:path w="8222" h="42961">
                  <a:moveTo>
                    <a:pt x="2851" y="0"/>
                  </a:moveTo>
                  <a:lnTo>
                    <a:pt x="0" y="8552"/>
                  </a:lnTo>
                  <a:lnTo>
                    <a:pt x="1783" y="17524"/>
                  </a:lnTo>
                  <a:lnTo>
                    <a:pt x="6313" y="31048"/>
                  </a:lnTo>
                  <a:lnTo>
                    <a:pt x="8221" y="42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63094F5-E599-4E17-84CF-79092F1A0F7C}"/>
                </a:ext>
              </a:extLst>
            </p:cNvPr>
            <p:cNvSpPr/>
            <p:nvPr/>
          </p:nvSpPr>
          <p:spPr>
            <a:xfrm>
              <a:off x="2185581" y="5813673"/>
              <a:ext cx="1" cy="26851"/>
            </a:xfrm>
            <a:custGeom>
              <a:avLst/>
              <a:gdLst/>
              <a:ahLst/>
              <a:cxnLst/>
              <a:rect l="0" t="0" r="0" b="0"/>
              <a:pathLst>
                <a:path w="1" h="26851">
                  <a:moveTo>
                    <a:pt x="0" y="268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6821E0C-7DE7-42F1-AF53-42021AF81FC1}"/>
                </a:ext>
              </a:extLst>
            </p:cNvPr>
            <p:cNvSpPr/>
            <p:nvPr/>
          </p:nvSpPr>
          <p:spPr>
            <a:xfrm>
              <a:off x="2400381" y="5706274"/>
              <a:ext cx="42960" cy="467189"/>
            </a:xfrm>
            <a:custGeom>
              <a:avLst/>
              <a:gdLst/>
              <a:ahLst/>
              <a:cxnLst/>
              <a:rect l="0" t="0" r="0" b="0"/>
              <a:pathLst>
                <a:path w="42960" h="467189">
                  <a:moveTo>
                    <a:pt x="0" y="0"/>
                  </a:moveTo>
                  <a:lnTo>
                    <a:pt x="0" y="60265"/>
                  </a:lnTo>
                  <a:lnTo>
                    <a:pt x="0" y="115232"/>
                  </a:lnTo>
                  <a:lnTo>
                    <a:pt x="0" y="172009"/>
                  </a:lnTo>
                  <a:lnTo>
                    <a:pt x="596" y="232071"/>
                  </a:lnTo>
                  <a:lnTo>
                    <a:pt x="7474" y="289307"/>
                  </a:lnTo>
                  <a:lnTo>
                    <a:pt x="16151" y="343590"/>
                  </a:lnTo>
                  <a:lnTo>
                    <a:pt x="26853" y="406520"/>
                  </a:lnTo>
                  <a:lnTo>
                    <a:pt x="42959" y="4671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5E0D492-2494-480F-9CC5-2BCFE8BCF3DA}"/>
                </a:ext>
              </a:extLst>
            </p:cNvPr>
            <p:cNvSpPr/>
            <p:nvPr/>
          </p:nvSpPr>
          <p:spPr>
            <a:xfrm>
              <a:off x="2282241" y="5993122"/>
              <a:ext cx="123510" cy="19241"/>
            </a:xfrm>
            <a:custGeom>
              <a:avLst/>
              <a:gdLst/>
              <a:ahLst/>
              <a:cxnLst/>
              <a:rect l="0" t="0" r="0" b="0"/>
              <a:pathLst>
                <a:path w="123510" h="19241">
                  <a:moveTo>
                    <a:pt x="0" y="13871"/>
                  </a:moveTo>
                  <a:lnTo>
                    <a:pt x="5701" y="5318"/>
                  </a:lnTo>
                  <a:lnTo>
                    <a:pt x="10364" y="2799"/>
                  </a:lnTo>
                  <a:lnTo>
                    <a:pt x="23501" y="0"/>
                  </a:lnTo>
                  <a:lnTo>
                    <a:pt x="77094" y="7051"/>
                  </a:lnTo>
                  <a:lnTo>
                    <a:pt x="123509" y="192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B0B6CC3-39AE-49D9-B20E-6DB9A8DDBE3E}"/>
                </a:ext>
              </a:extLst>
            </p:cNvPr>
            <p:cNvSpPr/>
            <p:nvPr/>
          </p:nvSpPr>
          <p:spPr>
            <a:xfrm>
              <a:off x="2589170" y="5840175"/>
              <a:ext cx="236787" cy="284958"/>
            </a:xfrm>
            <a:custGeom>
              <a:avLst/>
              <a:gdLst/>
              <a:ahLst/>
              <a:cxnLst/>
              <a:rect l="0" t="0" r="0" b="0"/>
              <a:pathLst>
                <a:path w="236787" h="284958">
                  <a:moveTo>
                    <a:pt x="58230" y="32568"/>
                  </a:moveTo>
                  <a:lnTo>
                    <a:pt x="29038" y="6558"/>
                  </a:lnTo>
                  <a:lnTo>
                    <a:pt x="22658" y="2698"/>
                  </a:lnTo>
                  <a:lnTo>
                    <a:pt x="10797" y="0"/>
                  </a:lnTo>
                  <a:lnTo>
                    <a:pt x="5128" y="116"/>
                  </a:lnTo>
                  <a:lnTo>
                    <a:pt x="1945" y="1984"/>
                  </a:lnTo>
                  <a:lnTo>
                    <a:pt x="420" y="5019"/>
                  </a:lnTo>
                  <a:lnTo>
                    <a:pt x="0" y="8832"/>
                  </a:lnTo>
                  <a:lnTo>
                    <a:pt x="2715" y="17842"/>
                  </a:lnTo>
                  <a:lnTo>
                    <a:pt x="12544" y="32978"/>
                  </a:lnTo>
                  <a:lnTo>
                    <a:pt x="70769" y="82500"/>
                  </a:lnTo>
                  <a:lnTo>
                    <a:pt x="131724" y="131112"/>
                  </a:lnTo>
                  <a:lnTo>
                    <a:pt x="189391" y="177453"/>
                  </a:lnTo>
                  <a:lnTo>
                    <a:pt x="226706" y="215894"/>
                  </a:lnTo>
                  <a:lnTo>
                    <a:pt x="236565" y="236775"/>
                  </a:lnTo>
                  <a:lnTo>
                    <a:pt x="236786" y="242096"/>
                  </a:lnTo>
                  <a:lnTo>
                    <a:pt x="233850" y="252781"/>
                  </a:lnTo>
                  <a:lnTo>
                    <a:pt x="225487" y="266010"/>
                  </a:lnTo>
                  <a:lnTo>
                    <a:pt x="214111" y="272160"/>
                  </a:lnTo>
                  <a:lnTo>
                    <a:pt x="176389" y="282299"/>
                  </a:lnTo>
                  <a:lnTo>
                    <a:pt x="122669" y="2849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8A59CBD-5BB7-4F77-B977-09B07BA79C11}"/>
                </a:ext>
              </a:extLst>
            </p:cNvPr>
            <p:cNvSpPr/>
            <p:nvPr/>
          </p:nvSpPr>
          <p:spPr>
            <a:xfrm>
              <a:off x="1080086" y="6550327"/>
              <a:ext cx="189267" cy="261439"/>
            </a:xfrm>
            <a:custGeom>
              <a:avLst/>
              <a:gdLst/>
              <a:ahLst/>
              <a:cxnLst/>
              <a:rect l="0" t="0" r="0" b="0"/>
              <a:pathLst>
                <a:path w="189267" h="261439">
                  <a:moveTo>
                    <a:pt x="144269" y="9773"/>
                  </a:moveTo>
                  <a:lnTo>
                    <a:pt x="88075" y="0"/>
                  </a:lnTo>
                  <a:lnTo>
                    <a:pt x="39086" y="6593"/>
                  </a:lnTo>
                  <a:lnTo>
                    <a:pt x="4844" y="24443"/>
                  </a:lnTo>
                  <a:lnTo>
                    <a:pt x="1796" y="29100"/>
                  </a:lnTo>
                  <a:lnTo>
                    <a:pt x="0" y="40639"/>
                  </a:lnTo>
                  <a:lnTo>
                    <a:pt x="5195" y="60552"/>
                  </a:lnTo>
                  <a:lnTo>
                    <a:pt x="14291" y="75867"/>
                  </a:lnTo>
                  <a:lnTo>
                    <a:pt x="42615" y="99104"/>
                  </a:lnTo>
                  <a:lnTo>
                    <a:pt x="100351" y="131489"/>
                  </a:lnTo>
                  <a:lnTo>
                    <a:pt x="130692" y="150984"/>
                  </a:lnTo>
                  <a:lnTo>
                    <a:pt x="177502" y="195293"/>
                  </a:lnTo>
                  <a:lnTo>
                    <a:pt x="188681" y="224135"/>
                  </a:lnTo>
                  <a:lnTo>
                    <a:pt x="189266" y="235119"/>
                  </a:lnTo>
                  <a:lnTo>
                    <a:pt x="188587" y="240553"/>
                  </a:lnTo>
                  <a:lnTo>
                    <a:pt x="183059" y="249774"/>
                  </a:lnTo>
                  <a:lnTo>
                    <a:pt x="179079" y="253903"/>
                  </a:lnTo>
                  <a:lnTo>
                    <a:pt x="168292" y="258492"/>
                  </a:lnTo>
                  <a:lnTo>
                    <a:pt x="141921" y="261438"/>
                  </a:lnTo>
                  <a:lnTo>
                    <a:pt x="81730" y="251254"/>
                  </a:lnTo>
                  <a:lnTo>
                    <a:pt x="48943" y="237567"/>
                  </a:lnTo>
                  <a:lnTo>
                    <a:pt x="25443" y="220178"/>
                  </a:lnTo>
                  <a:lnTo>
                    <a:pt x="15390" y="2084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48DA0A-E064-42C6-8EB7-1619AD17FA77}"/>
                </a:ext>
              </a:extLst>
            </p:cNvPr>
            <p:cNvSpPr/>
            <p:nvPr/>
          </p:nvSpPr>
          <p:spPr>
            <a:xfrm>
              <a:off x="1423044" y="6517140"/>
              <a:ext cx="42961" cy="209430"/>
            </a:xfrm>
            <a:custGeom>
              <a:avLst/>
              <a:gdLst/>
              <a:ahLst/>
              <a:cxnLst/>
              <a:rect l="0" t="0" r="0" b="0"/>
              <a:pathLst>
                <a:path w="42961" h="209430">
                  <a:moveTo>
                    <a:pt x="0" y="0"/>
                  </a:moveTo>
                  <a:lnTo>
                    <a:pt x="14382" y="57540"/>
                  </a:lnTo>
                  <a:lnTo>
                    <a:pt x="25066" y="114787"/>
                  </a:lnTo>
                  <a:lnTo>
                    <a:pt x="39380" y="176346"/>
                  </a:lnTo>
                  <a:lnTo>
                    <a:pt x="42960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4F1A56D-1FB2-4861-8BFD-D58DE0A809D4}"/>
                </a:ext>
              </a:extLst>
            </p:cNvPr>
            <p:cNvSpPr/>
            <p:nvPr/>
          </p:nvSpPr>
          <p:spPr>
            <a:xfrm>
              <a:off x="1363975" y="6535771"/>
              <a:ext cx="177210" cy="45810"/>
            </a:xfrm>
            <a:custGeom>
              <a:avLst/>
              <a:gdLst/>
              <a:ahLst/>
              <a:cxnLst/>
              <a:rect l="0" t="0" r="0" b="0"/>
              <a:pathLst>
                <a:path w="177210" h="45810">
                  <a:moveTo>
                    <a:pt x="0" y="2850"/>
                  </a:moveTo>
                  <a:lnTo>
                    <a:pt x="8552" y="0"/>
                  </a:lnTo>
                  <a:lnTo>
                    <a:pt x="52817" y="5175"/>
                  </a:lnTo>
                  <a:lnTo>
                    <a:pt x="109143" y="20892"/>
                  </a:lnTo>
                  <a:lnTo>
                    <a:pt x="169294" y="38608"/>
                  </a:lnTo>
                  <a:lnTo>
                    <a:pt x="177209" y="458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2AA7C42-6283-4616-BDAA-77FF766EBD9D}"/>
                </a:ext>
              </a:extLst>
            </p:cNvPr>
            <p:cNvSpPr/>
            <p:nvPr/>
          </p:nvSpPr>
          <p:spPr>
            <a:xfrm>
              <a:off x="1707653" y="6436591"/>
              <a:ext cx="80551" cy="220170"/>
            </a:xfrm>
            <a:custGeom>
              <a:avLst/>
              <a:gdLst/>
              <a:ahLst/>
              <a:cxnLst/>
              <a:rect l="0" t="0" r="0" b="0"/>
              <a:pathLst>
                <a:path w="80551" h="220170">
                  <a:moveTo>
                    <a:pt x="0" y="0"/>
                  </a:moveTo>
                  <a:lnTo>
                    <a:pt x="1194" y="17746"/>
                  </a:lnTo>
                  <a:lnTo>
                    <a:pt x="20168" y="73894"/>
                  </a:lnTo>
                  <a:lnTo>
                    <a:pt x="39147" y="135336"/>
                  </a:lnTo>
                  <a:lnTo>
                    <a:pt x="71519" y="198640"/>
                  </a:lnTo>
                  <a:lnTo>
                    <a:pt x="80550" y="2201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1858189-DFD1-423C-9023-093CA5E0ED15}"/>
                </a:ext>
              </a:extLst>
            </p:cNvPr>
            <p:cNvSpPr/>
            <p:nvPr/>
          </p:nvSpPr>
          <p:spPr>
            <a:xfrm>
              <a:off x="1621734" y="6390501"/>
              <a:ext cx="347731" cy="313478"/>
            </a:xfrm>
            <a:custGeom>
              <a:avLst/>
              <a:gdLst/>
              <a:ahLst/>
              <a:cxnLst/>
              <a:rect l="0" t="0" r="0" b="0"/>
              <a:pathLst>
                <a:path w="347731" h="313478">
                  <a:moveTo>
                    <a:pt x="0" y="13870"/>
                  </a:moveTo>
                  <a:lnTo>
                    <a:pt x="2850" y="5318"/>
                  </a:lnTo>
                  <a:lnTo>
                    <a:pt x="6673" y="2798"/>
                  </a:lnTo>
                  <a:lnTo>
                    <a:pt x="18877" y="0"/>
                  </a:lnTo>
                  <a:lnTo>
                    <a:pt x="60738" y="3896"/>
                  </a:lnTo>
                  <a:lnTo>
                    <a:pt x="120105" y="19258"/>
                  </a:lnTo>
                  <a:lnTo>
                    <a:pt x="181787" y="44440"/>
                  </a:lnTo>
                  <a:lnTo>
                    <a:pt x="244207" y="74536"/>
                  </a:lnTo>
                  <a:lnTo>
                    <a:pt x="305818" y="121519"/>
                  </a:lnTo>
                  <a:lnTo>
                    <a:pt x="322631" y="142799"/>
                  </a:lnTo>
                  <a:lnTo>
                    <a:pt x="344599" y="181088"/>
                  </a:lnTo>
                  <a:lnTo>
                    <a:pt x="347730" y="202373"/>
                  </a:lnTo>
                  <a:lnTo>
                    <a:pt x="343904" y="235696"/>
                  </a:lnTo>
                  <a:lnTo>
                    <a:pt x="335525" y="257335"/>
                  </a:lnTo>
                  <a:lnTo>
                    <a:pt x="318487" y="279876"/>
                  </a:lnTo>
                  <a:lnTo>
                    <a:pt x="304989" y="288260"/>
                  </a:lnTo>
                  <a:lnTo>
                    <a:pt x="254879" y="305606"/>
                  </a:lnTo>
                  <a:lnTo>
                    <a:pt x="191501" y="311976"/>
                  </a:lnTo>
                  <a:lnTo>
                    <a:pt x="162883" y="313477"/>
                  </a:lnTo>
                  <a:lnTo>
                    <a:pt x="101543" y="305066"/>
                  </a:lnTo>
                  <a:lnTo>
                    <a:pt x="64439" y="2984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6E561DF-05FF-4587-BDED-70F074396F72}"/>
                </a:ext>
              </a:extLst>
            </p:cNvPr>
            <p:cNvSpPr/>
            <p:nvPr/>
          </p:nvSpPr>
          <p:spPr>
            <a:xfrm>
              <a:off x="2099662" y="6495660"/>
              <a:ext cx="139620" cy="16112"/>
            </a:xfrm>
            <a:custGeom>
              <a:avLst/>
              <a:gdLst/>
              <a:ahLst/>
              <a:cxnLst/>
              <a:rect l="0" t="0" r="0" b="0"/>
              <a:pathLst>
                <a:path w="139620" h="16112">
                  <a:moveTo>
                    <a:pt x="0" y="0"/>
                  </a:moveTo>
                  <a:lnTo>
                    <a:pt x="39732" y="4288"/>
                  </a:lnTo>
                  <a:lnTo>
                    <a:pt x="97885" y="14561"/>
                  </a:lnTo>
                  <a:lnTo>
                    <a:pt x="139619" y="161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6BD9282-ACD5-426A-B84F-2A04C751F365}"/>
                </a:ext>
              </a:extLst>
            </p:cNvPr>
            <p:cNvSpPr/>
            <p:nvPr/>
          </p:nvSpPr>
          <p:spPr>
            <a:xfrm>
              <a:off x="2180211" y="6377521"/>
              <a:ext cx="85921" cy="241650"/>
            </a:xfrm>
            <a:custGeom>
              <a:avLst/>
              <a:gdLst/>
              <a:ahLst/>
              <a:cxnLst/>
              <a:rect l="0" t="0" r="0" b="0"/>
              <a:pathLst>
                <a:path w="85921" h="241650">
                  <a:moveTo>
                    <a:pt x="0" y="0"/>
                  </a:moveTo>
                  <a:lnTo>
                    <a:pt x="21190" y="58531"/>
                  </a:lnTo>
                  <a:lnTo>
                    <a:pt x="43999" y="120235"/>
                  </a:lnTo>
                  <a:lnTo>
                    <a:pt x="60632" y="177221"/>
                  </a:lnTo>
                  <a:lnTo>
                    <a:pt x="83111" y="231838"/>
                  </a:lnTo>
                  <a:lnTo>
                    <a:pt x="85920" y="2416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D488202-3DFB-497E-B4A1-8E775C747D01}"/>
                </a:ext>
              </a:extLst>
            </p:cNvPr>
            <p:cNvSpPr/>
            <p:nvPr/>
          </p:nvSpPr>
          <p:spPr>
            <a:xfrm>
              <a:off x="2362791" y="6318452"/>
              <a:ext cx="198690" cy="48330"/>
            </a:xfrm>
            <a:custGeom>
              <a:avLst/>
              <a:gdLst/>
              <a:ahLst/>
              <a:cxnLst/>
              <a:rect l="0" t="0" r="0" b="0"/>
              <a:pathLst>
                <a:path w="198690" h="48330">
                  <a:moveTo>
                    <a:pt x="0" y="0"/>
                  </a:moveTo>
                  <a:lnTo>
                    <a:pt x="63247" y="16150"/>
                  </a:lnTo>
                  <a:lnTo>
                    <a:pt x="125209" y="32220"/>
                  </a:lnTo>
                  <a:lnTo>
                    <a:pt x="185791" y="46738"/>
                  </a:lnTo>
                  <a:lnTo>
                    <a:pt x="198689" y="483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6DCFB69-6704-4D49-BD99-CD8F1F077A27}"/>
                </a:ext>
              </a:extLst>
            </p:cNvPr>
            <p:cNvSpPr/>
            <p:nvPr/>
          </p:nvSpPr>
          <p:spPr>
            <a:xfrm>
              <a:off x="2454080" y="6366781"/>
              <a:ext cx="102031" cy="263130"/>
            </a:xfrm>
            <a:custGeom>
              <a:avLst/>
              <a:gdLst/>
              <a:ahLst/>
              <a:cxnLst/>
              <a:rect l="0" t="0" r="0" b="0"/>
              <a:pathLst>
                <a:path w="102031" h="263130">
                  <a:moveTo>
                    <a:pt x="0" y="0"/>
                  </a:moveTo>
                  <a:lnTo>
                    <a:pt x="23015" y="60588"/>
                  </a:lnTo>
                  <a:lnTo>
                    <a:pt x="45308" y="117005"/>
                  </a:lnTo>
                  <a:lnTo>
                    <a:pt x="65592" y="173102"/>
                  </a:lnTo>
                  <a:lnTo>
                    <a:pt x="88253" y="234328"/>
                  </a:lnTo>
                  <a:lnTo>
                    <a:pt x="102030" y="2631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3911594-3C0B-45D8-A81C-8847759875A7}"/>
                </a:ext>
              </a:extLst>
            </p:cNvPr>
            <p:cNvSpPr/>
            <p:nvPr/>
          </p:nvSpPr>
          <p:spPr>
            <a:xfrm>
              <a:off x="2684989" y="6296971"/>
              <a:ext cx="107401" cy="306091"/>
            </a:xfrm>
            <a:custGeom>
              <a:avLst/>
              <a:gdLst/>
              <a:ahLst/>
              <a:cxnLst/>
              <a:rect l="0" t="0" r="0" b="0"/>
              <a:pathLst>
                <a:path w="107401" h="306091">
                  <a:moveTo>
                    <a:pt x="0" y="0"/>
                  </a:moveTo>
                  <a:lnTo>
                    <a:pt x="12098" y="22423"/>
                  </a:lnTo>
                  <a:lnTo>
                    <a:pt x="31872" y="85433"/>
                  </a:lnTo>
                  <a:lnTo>
                    <a:pt x="49353" y="143486"/>
                  </a:lnTo>
                  <a:lnTo>
                    <a:pt x="71765" y="206464"/>
                  </a:lnTo>
                  <a:lnTo>
                    <a:pt x="89404" y="263230"/>
                  </a:lnTo>
                  <a:lnTo>
                    <a:pt x="107400" y="306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0962460-679B-4614-9D4C-48DE3C62C3EA}"/>
                </a:ext>
              </a:extLst>
            </p:cNvPr>
            <p:cNvSpPr/>
            <p:nvPr/>
          </p:nvSpPr>
          <p:spPr>
            <a:xfrm>
              <a:off x="2674250" y="6421601"/>
              <a:ext cx="177210" cy="14991"/>
            </a:xfrm>
            <a:custGeom>
              <a:avLst/>
              <a:gdLst/>
              <a:ahLst/>
              <a:cxnLst/>
              <a:rect l="0" t="0" r="0" b="0"/>
              <a:pathLst>
                <a:path w="177210" h="14991">
                  <a:moveTo>
                    <a:pt x="0" y="4250"/>
                  </a:moveTo>
                  <a:lnTo>
                    <a:pt x="19115" y="0"/>
                  </a:lnTo>
                  <a:lnTo>
                    <a:pt x="59333" y="570"/>
                  </a:lnTo>
                  <a:lnTo>
                    <a:pt x="116956" y="4703"/>
                  </a:lnTo>
                  <a:lnTo>
                    <a:pt x="177209" y="149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F17781E-9F76-4A01-AE1C-34B2AB1DC612}"/>
                </a:ext>
              </a:extLst>
            </p:cNvPr>
            <p:cNvSpPr/>
            <p:nvPr/>
          </p:nvSpPr>
          <p:spPr>
            <a:xfrm>
              <a:off x="2942748" y="6259382"/>
              <a:ext cx="64441" cy="306090"/>
            </a:xfrm>
            <a:custGeom>
              <a:avLst/>
              <a:gdLst/>
              <a:ahLst/>
              <a:cxnLst/>
              <a:rect l="0" t="0" r="0" b="0"/>
              <a:pathLst>
                <a:path w="64441" h="306090">
                  <a:moveTo>
                    <a:pt x="0" y="0"/>
                  </a:moveTo>
                  <a:lnTo>
                    <a:pt x="10095" y="63100"/>
                  </a:lnTo>
                  <a:lnTo>
                    <a:pt x="15339" y="122797"/>
                  </a:lnTo>
                  <a:lnTo>
                    <a:pt x="25225" y="178963"/>
                  </a:lnTo>
                  <a:lnTo>
                    <a:pt x="39387" y="237997"/>
                  </a:lnTo>
                  <a:lnTo>
                    <a:pt x="58739" y="291376"/>
                  </a:lnTo>
                  <a:lnTo>
                    <a:pt x="64440" y="3060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27985F9-071C-4026-9958-C6531E1577B3}"/>
                </a:ext>
              </a:extLst>
            </p:cNvPr>
            <p:cNvSpPr/>
            <p:nvPr/>
          </p:nvSpPr>
          <p:spPr>
            <a:xfrm>
              <a:off x="3076998" y="6227162"/>
              <a:ext cx="96660" cy="289979"/>
            </a:xfrm>
            <a:custGeom>
              <a:avLst/>
              <a:gdLst/>
              <a:ahLst/>
              <a:cxnLst/>
              <a:rect l="0" t="0" r="0" b="0"/>
              <a:pathLst>
                <a:path w="96660" h="289979">
                  <a:moveTo>
                    <a:pt x="0" y="0"/>
                  </a:moveTo>
                  <a:lnTo>
                    <a:pt x="8552" y="2851"/>
                  </a:lnTo>
                  <a:lnTo>
                    <a:pt x="15933" y="10615"/>
                  </a:lnTo>
                  <a:lnTo>
                    <a:pt x="29699" y="37573"/>
                  </a:lnTo>
                  <a:lnTo>
                    <a:pt x="34986" y="54291"/>
                  </a:lnTo>
                  <a:lnTo>
                    <a:pt x="44962" y="113906"/>
                  </a:lnTo>
                  <a:lnTo>
                    <a:pt x="62761" y="170110"/>
                  </a:lnTo>
                  <a:lnTo>
                    <a:pt x="78599" y="225175"/>
                  </a:lnTo>
                  <a:lnTo>
                    <a:pt x="83154" y="246911"/>
                  </a:lnTo>
                  <a:lnTo>
                    <a:pt x="96659" y="2899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FF01FCD-D80F-4191-8930-4A0B1B192A56}"/>
                </a:ext>
              </a:extLst>
            </p:cNvPr>
            <p:cNvSpPr/>
            <p:nvPr/>
          </p:nvSpPr>
          <p:spPr>
            <a:xfrm>
              <a:off x="2958858" y="6366450"/>
              <a:ext cx="171841" cy="27182"/>
            </a:xfrm>
            <a:custGeom>
              <a:avLst/>
              <a:gdLst/>
              <a:ahLst/>
              <a:cxnLst/>
              <a:rect l="0" t="0" r="0" b="0"/>
              <a:pathLst>
                <a:path w="171841" h="27182">
                  <a:moveTo>
                    <a:pt x="0" y="5701"/>
                  </a:moveTo>
                  <a:lnTo>
                    <a:pt x="8553" y="0"/>
                  </a:lnTo>
                  <a:lnTo>
                    <a:pt x="20707" y="383"/>
                  </a:lnTo>
                  <a:lnTo>
                    <a:pt x="79326" y="9781"/>
                  </a:lnTo>
                  <a:lnTo>
                    <a:pt x="140826" y="21840"/>
                  </a:lnTo>
                  <a:lnTo>
                    <a:pt x="171840" y="27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212F98D-C0FD-4CC8-95CC-61B061886897}"/>
                </a:ext>
              </a:extLst>
            </p:cNvPr>
            <p:cNvSpPr/>
            <p:nvPr/>
          </p:nvSpPr>
          <p:spPr>
            <a:xfrm>
              <a:off x="3232727" y="6243272"/>
              <a:ext cx="48331" cy="187950"/>
            </a:xfrm>
            <a:custGeom>
              <a:avLst/>
              <a:gdLst/>
              <a:ahLst/>
              <a:cxnLst/>
              <a:rect l="0" t="0" r="0" b="0"/>
              <a:pathLst>
                <a:path w="48331" h="187950">
                  <a:moveTo>
                    <a:pt x="0" y="0"/>
                  </a:moveTo>
                  <a:lnTo>
                    <a:pt x="7474" y="56193"/>
                  </a:lnTo>
                  <a:lnTo>
                    <a:pt x="26531" y="113707"/>
                  </a:lnTo>
                  <a:lnTo>
                    <a:pt x="46399" y="173263"/>
                  </a:lnTo>
                  <a:lnTo>
                    <a:pt x="48330" y="1879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885E134-29A5-49F1-8EDE-B47A2CD5E231}"/>
                </a:ext>
              </a:extLst>
            </p:cNvPr>
            <p:cNvSpPr/>
            <p:nvPr/>
          </p:nvSpPr>
          <p:spPr>
            <a:xfrm>
              <a:off x="3186917" y="6155739"/>
              <a:ext cx="255241" cy="334553"/>
            </a:xfrm>
            <a:custGeom>
              <a:avLst/>
              <a:gdLst/>
              <a:ahLst/>
              <a:cxnLst/>
              <a:rect l="0" t="0" r="0" b="0"/>
              <a:pathLst>
                <a:path w="255241" h="334553">
                  <a:moveTo>
                    <a:pt x="2851" y="44573"/>
                  </a:moveTo>
                  <a:lnTo>
                    <a:pt x="0" y="36021"/>
                  </a:lnTo>
                  <a:lnTo>
                    <a:pt x="192" y="27049"/>
                  </a:lnTo>
                  <a:lnTo>
                    <a:pt x="2862" y="17691"/>
                  </a:lnTo>
                  <a:lnTo>
                    <a:pt x="8027" y="9554"/>
                  </a:lnTo>
                  <a:lnTo>
                    <a:pt x="15891" y="3552"/>
                  </a:lnTo>
                  <a:lnTo>
                    <a:pt x="20494" y="1115"/>
                  </a:lnTo>
                  <a:lnTo>
                    <a:pt x="31973" y="0"/>
                  </a:lnTo>
                  <a:lnTo>
                    <a:pt x="72479" y="8993"/>
                  </a:lnTo>
                  <a:lnTo>
                    <a:pt x="93507" y="20263"/>
                  </a:lnTo>
                  <a:lnTo>
                    <a:pt x="120291" y="41656"/>
                  </a:lnTo>
                  <a:lnTo>
                    <a:pt x="130885" y="61167"/>
                  </a:lnTo>
                  <a:lnTo>
                    <a:pt x="139972" y="88790"/>
                  </a:lnTo>
                  <a:lnTo>
                    <a:pt x="141133" y="111042"/>
                  </a:lnTo>
                  <a:lnTo>
                    <a:pt x="132047" y="149345"/>
                  </a:lnTo>
                  <a:lnTo>
                    <a:pt x="104112" y="210088"/>
                  </a:lnTo>
                  <a:lnTo>
                    <a:pt x="97325" y="236024"/>
                  </a:lnTo>
                  <a:lnTo>
                    <a:pt x="98141" y="247802"/>
                  </a:lnTo>
                  <a:lnTo>
                    <a:pt x="107657" y="267348"/>
                  </a:lnTo>
                  <a:lnTo>
                    <a:pt x="121813" y="285403"/>
                  </a:lnTo>
                  <a:lnTo>
                    <a:pt x="137344" y="296388"/>
                  </a:lnTo>
                  <a:lnTo>
                    <a:pt x="200656" y="323452"/>
                  </a:lnTo>
                  <a:lnTo>
                    <a:pt x="235273" y="332929"/>
                  </a:lnTo>
                  <a:lnTo>
                    <a:pt x="255240" y="3345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B46228A-665C-4356-A554-5A9BC496663E}"/>
                </a:ext>
              </a:extLst>
            </p:cNvPr>
            <p:cNvSpPr/>
            <p:nvPr/>
          </p:nvSpPr>
          <p:spPr>
            <a:xfrm>
              <a:off x="3576406" y="6377521"/>
              <a:ext cx="80550" cy="10741"/>
            </a:xfrm>
            <a:custGeom>
              <a:avLst/>
              <a:gdLst/>
              <a:ahLst/>
              <a:cxnLst/>
              <a:rect l="0" t="0" r="0" b="0"/>
              <a:pathLst>
                <a:path w="80550" h="10741">
                  <a:moveTo>
                    <a:pt x="0" y="0"/>
                  </a:moveTo>
                  <a:lnTo>
                    <a:pt x="52265" y="2851"/>
                  </a:lnTo>
                  <a:lnTo>
                    <a:pt x="80549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5FD3858-5C69-4BDD-8953-52270430DEBC}"/>
                </a:ext>
              </a:extLst>
            </p:cNvPr>
            <p:cNvSpPr/>
            <p:nvPr/>
          </p:nvSpPr>
          <p:spPr>
            <a:xfrm>
              <a:off x="3592516" y="6543990"/>
              <a:ext cx="96661" cy="26852"/>
            </a:xfrm>
            <a:custGeom>
              <a:avLst/>
              <a:gdLst/>
              <a:ahLst/>
              <a:cxnLst/>
              <a:rect l="0" t="0" r="0" b="0"/>
              <a:pathLst>
                <a:path w="96661" h="26852">
                  <a:moveTo>
                    <a:pt x="0" y="0"/>
                  </a:moveTo>
                  <a:lnTo>
                    <a:pt x="61937" y="23233"/>
                  </a:lnTo>
                  <a:lnTo>
                    <a:pt x="96660" y="268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9D0EB52-825D-4881-8B26-3BC2EC796EB7}"/>
              </a:ext>
            </a:extLst>
          </p:cNvPr>
          <p:cNvGrpSpPr/>
          <p:nvPr/>
        </p:nvGrpSpPr>
        <p:grpSpPr>
          <a:xfrm>
            <a:off x="4374500" y="3974596"/>
            <a:ext cx="560511" cy="587873"/>
            <a:chOff x="4374500" y="3974596"/>
            <a:chExt cx="560511" cy="587873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AEB0D54-6C83-4641-8CA0-34194D10B9E0}"/>
                </a:ext>
              </a:extLst>
            </p:cNvPr>
            <p:cNvSpPr/>
            <p:nvPr/>
          </p:nvSpPr>
          <p:spPr>
            <a:xfrm>
              <a:off x="4374500" y="4026272"/>
              <a:ext cx="228521" cy="507345"/>
            </a:xfrm>
            <a:custGeom>
              <a:avLst/>
              <a:gdLst/>
              <a:ahLst/>
              <a:cxnLst/>
              <a:rect l="0" t="0" r="0" b="0"/>
              <a:pathLst>
                <a:path w="228521" h="507345">
                  <a:moveTo>
                    <a:pt x="195352" y="58268"/>
                  </a:moveTo>
                  <a:lnTo>
                    <a:pt x="192501" y="23747"/>
                  </a:lnTo>
                  <a:lnTo>
                    <a:pt x="184737" y="12894"/>
                  </a:lnTo>
                  <a:lnTo>
                    <a:pt x="179326" y="8329"/>
                  </a:lnTo>
                  <a:lnTo>
                    <a:pt x="165357" y="3257"/>
                  </a:lnTo>
                  <a:lnTo>
                    <a:pt x="134932" y="0"/>
                  </a:lnTo>
                  <a:lnTo>
                    <a:pt x="121959" y="2737"/>
                  </a:lnTo>
                  <a:lnTo>
                    <a:pt x="65259" y="33102"/>
                  </a:lnTo>
                  <a:lnTo>
                    <a:pt x="35397" y="58490"/>
                  </a:lnTo>
                  <a:lnTo>
                    <a:pt x="11837" y="90507"/>
                  </a:lnTo>
                  <a:lnTo>
                    <a:pt x="591" y="120191"/>
                  </a:lnTo>
                  <a:lnTo>
                    <a:pt x="0" y="132329"/>
                  </a:lnTo>
                  <a:lnTo>
                    <a:pt x="4482" y="157558"/>
                  </a:lnTo>
                  <a:lnTo>
                    <a:pt x="10878" y="168229"/>
                  </a:lnTo>
                  <a:lnTo>
                    <a:pt x="71396" y="224767"/>
                  </a:lnTo>
                  <a:lnTo>
                    <a:pt x="129505" y="263920"/>
                  </a:lnTo>
                  <a:lnTo>
                    <a:pt x="188722" y="319669"/>
                  </a:lnTo>
                  <a:lnTo>
                    <a:pt x="213815" y="355415"/>
                  </a:lnTo>
                  <a:lnTo>
                    <a:pt x="222567" y="376889"/>
                  </a:lnTo>
                  <a:lnTo>
                    <a:pt x="226089" y="401218"/>
                  </a:lnTo>
                  <a:lnTo>
                    <a:pt x="226309" y="439205"/>
                  </a:lnTo>
                  <a:lnTo>
                    <a:pt x="228520" y="446475"/>
                  </a:lnTo>
                  <a:lnTo>
                    <a:pt x="227794" y="459328"/>
                  </a:lnTo>
                  <a:lnTo>
                    <a:pt x="222898" y="471006"/>
                  </a:lnTo>
                  <a:lnTo>
                    <a:pt x="214754" y="482163"/>
                  </a:lnTo>
                  <a:lnTo>
                    <a:pt x="200106" y="492806"/>
                  </a:lnTo>
                  <a:lnTo>
                    <a:pt x="173640" y="504841"/>
                  </a:lnTo>
                  <a:lnTo>
                    <a:pt x="155272" y="507344"/>
                  </a:lnTo>
                  <a:lnTo>
                    <a:pt x="138357" y="503683"/>
                  </a:lnTo>
                  <a:lnTo>
                    <a:pt x="113754" y="489598"/>
                  </a:lnTo>
                  <a:lnTo>
                    <a:pt x="106778" y="480879"/>
                  </a:lnTo>
                  <a:lnTo>
                    <a:pt x="99303" y="470441"/>
                  </a:lnTo>
                  <a:lnTo>
                    <a:pt x="81305" y="450550"/>
                  </a:lnTo>
                  <a:lnTo>
                    <a:pt x="74646" y="426624"/>
                  </a:lnTo>
                  <a:lnTo>
                    <a:pt x="73089" y="411522"/>
                  </a:lnTo>
                  <a:lnTo>
                    <a:pt x="86544" y="356526"/>
                  </a:lnTo>
                  <a:lnTo>
                    <a:pt x="106043" y="300345"/>
                  </a:lnTo>
                  <a:lnTo>
                    <a:pt x="135174" y="240610"/>
                  </a:lnTo>
                  <a:lnTo>
                    <a:pt x="164879" y="178995"/>
                  </a:lnTo>
                  <a:lnTo>
                    <a:pt x="186995" y="148105"/>
                  </a:lnTo>
                  <a:lnTo>
                    <a:pt x="206092" y="1280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0961977-006B-429A-BBA4-0B00A5169F32}"/>
                </a:ext>
              </a:extLst>
            </p:cNvPr>
            <p:cNvSpPr/>
            <p:nvPr/>
          </p:nvSpPr>
          <p:spPr>
            <a:xfrm>
              <a:off x="4672952" y="3974596"/>
              <a:ext cx="262059" cy="587873"/>
            </a:xfrm>
            <a:custGeom>
              <a:avLst/>
              <a:gdLst/>
              <a:ahLst/>
              <a:cxnLst/>
              <a:rect l="0" t="0" r="0" b="0"/>
              <a:pathLst>
                <a:path w="262059" h="587873">
                  <a:moveTo>
                    <a:pt x="181509" y="158274"/>
                  </a:moveTo>
                  <a:lnTo>
                    <a:pt x="176885" y="97457"/>
                  </a:lnTo>
                  <a:lnTo>
                    <a:pt x="163535" y="35220"/>
                  </a:lnTo>
                  <a:lnTo>
                    <a:pt x="152516" y="18789"/>
                  </a:lnTo>
                  <a:lnTo>
                    <a:pt x="137914" y="5435"/>
                  </a:lnTo>
                  <a:lnTo>
                    <a:pt x="122754" y="846"/>
                  </a:lnTo>
                  <a:lnTo>
                    <a:pt x="104679" y="0"/>
                  </a:lnTo>
                  <a:lnTo>
                    <a:pt x="79520" y="6232"/>
                  </a:lnTo>
                  <a:lnTo>
                    <a:pt x="63117" y="16234"/>
                  </a:lnTo>
                  <a:lnTo>
                    <a:pt x="39337" y="40523"/>
                  </a:lnTo>
                  <a:lnTo>
                    <a:pt x="24790" y="65978"/>
                  </a:lnTo>
                  <a:lnTo>
                    <a:pt x="7981" y="122504"/>
                  </a:lnTo>
                  <a:lnTo>
                    <a:pt x="0" y="170061"/>
                  </a:lnTo>
                  <a:lnTo>
                    <a:pt x="6498" y="215471"/>
                  </a:lnTo>
                  <a:lnTo>
                    <a:pt x="13927" y="237857"/>
                  </a:lnTo>
                  <a:lnTo>
                    <a:pt x="19716" y="246548"/>
                  </a:lnTo>
                  <a:lnTo>
                    <a:pt x="35386" y="258150"/>
                  </a:lnTo>
                  <a:lnTo>
                    <a:pt x="60846" y="266295"/>
                  </a:lnTo>
                  <a:lnTo>
                    <a:pt x="82510" y="266786"/>
                  </a:lnTo>
                  <a:lnTo>
                    <a:pt x="105867" y="261009"/>
                  </a:lnTo>
                  <a:lnTo>
                    <a:pt x="133119" y="245605"/>
                  </a:lnTo>
                  <a:lnTo>
                    <a:pt x="150360" y="227301"/>
                  </a:lnTo>
                  <a:lnTo>
                    <a:pt x="174506" y="190448"/>
                  </a:lnTo>
                  <a:lnTo>
                    <a:pt x="188573" y="144349"/>
                  </a:lnTo>
                  <a:lnTo>
                    <a:pt x="191160" y="120072"/>
                  </a:lnTo>
                  <a:lnTo>
                    <a:pt x="190926" y="117293"/>
                  </a:lnTo>
                  <a:lnTo>
                    <a:pt x="190174" y="117827"/>
                  </a:lnTo>
                  <a:lnTo>
                    <a:pt x="189075" y="120569"/>
                  </a:lnTo>
                  <a:lnTo>
                    <a:pt x="188759" y="167289"/>
                  </a:lnTo>
                  <a:lnTo>
                    <a:pt x="191789" y="222111"/>
                  </a:lnTo>
                  <a:lnTo>
                    <a:pt x="195340" y="272869"/>
                  </a:lnTo>
                  <a:lnTo>
                    <a:pt x="204329" y="331535"/>
                  </a:lnTo>
                  <a:lnTo>
                    <a:pt x="210015" y="378865"/>
                  </a:lnTo>
                  <a:lnTo>
                    <a:pt x="218330" y="429748"/>
                  </a:lnTo>
                  <a:lnTo>
                    <a:pt x="234053" y="485465"/>
                  </a:lnTo>
                  <a:lnTo>
                    <a:pt x="251576" y="544749"/>
                  </a:lnTo>
                  <a:lnTo>
                    <a:pt x="262058" y="5878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A0EA96A-390E-4BBC-887D-D76757E3FF64}"/>
              </a:ext>
            </a:extLst>
          </p:cNvPr>
          <p:cNvGrpSpPr/>
          <p:nvPr/>
        </p:nvGrpSpPr>
        <p:grpSpPr>
          <a:xfrm>
            <a:off x="5168329" y="6379771"/>
            <a:ext cx="577549" cy="534749"/>
            <a:chOff x="5168329" y="6379771"/>
            <a:chExt cx="577549" cy="534749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2392240-1BAD-4789-9161-AB691143C773}"/>
                </a:ext>
              </a:extLst>
            </p:cNvPr>
            <p:cNvSpPr/>
            <p:nvPr/>
          </p:nvSpPr>
          <p:spPr>
            <a:xfrm>
              <a:off x="5168329" y="6379771"/>
              <a:ext cx="319790" cy="420234"/>
            </a:xfrm>
            <a:custGeom>
              <a:avLst/>
              <a:gdLst/>
              <a:ahLst/>
              <a:cxnLst/>
              <a:rect l="0" t="0" r="0" b="0"/>
              <a:pathLst>
                <a:path w="319790" h="420234">
                  <a:moveTo>
                    <a:pt x="56661" y="89040"/>
                  </a:moveTo>
                  <a:lnTo>
                    <a:pt x="48683" y="79869"/>
                  </a:lnTo>
                  <a:lnTo>
                    <a:pt x="44563" y="71241"/>
                  </a:lnTo>
                  <a:lnTo>
                    <a:pt x="44590" y="50618"/>
                  </a:lnTo>
                  <a:lnTo>
                    <a:pt x="51228" y="31315"/>
                  </a:lnTo>
                  <a:lnTo>
                    <a:pt x="63603" y="17109"/>
                  </a:lnTo>
                  <a:lnTo>
                    <a:pt x="81457" y="5342"/>
                  </a:lnTo>
                  <a:lnTo>
                    <a:pt x="107564" y="0"/>
                  </a:lnTo>
                  <a:lnTo>
                    <a:pt x="154256" y="3887"/>
                  </a:lnTo>
                  <a:lnTo>
                    <a:pt x="173486" y="10309"/>
                  </a:lnTo>
                  <a:lnTo>
                    <a:pt x="212836" y="37798"/>
                  </a:lnTo>
                  <a:lnTo>
                    <a:pt x="228035" y="52776"/>
                  </a:lnTo>
                  <a:lnTo>
                    <a:pt x="245043" y="83019"/>
                  </a:lnTo>
                  <a:lnTo>
                    <a:pt x="258253" y="130977"/>
                  </a:lnTo>
                  <a:lnTo>
                    <a:pt x="258984" y="186968"/>
                  </a:lnTo>
                  <a:lnTo>
                    <a:pt x="247253" y="230019"/>
                  </a:lnTo>
                  <a:lnTo>
                    <a:pt x="225434" y="278695"/>
                  </a:lnTo>
                  <a:lnTo>
                    <a:pt x="186795" y="334830"/>
                  </a:lnTo>
                  <a:lnTo>
                    <a:pt x="128309" y="383534"/>
                  </a:lnTo>
                  <a:lnTo>
                    <a:pt x="72384" y="414042"/>
                  </a:lnTo>
                  <a:lnTo>
                    <a:pt x="43900" y="420233"/>
                  </a:lnTo>
                  <a:lnTo>
                    <a:pt x="28316" y="420009"/>
                  </a:lnTo>
                  <a:lnTo>
                    <a:pt x="15423" y="415933"/>
                  </a:lnTo>
                  <a:lnTo>
                    <a:pt x="6908" y="408551"/>
                  </a:lnTo>
                  <a:lnTo>
                    <a:pt x="3803" y="404077"/>
                  </a:lnTo>
                  <a:lnTo>
                    <a:pt x="351" y="392741"/>
                  </a:lnTo>
                  <a:lnTo>
                    <a:pt x="0" y="371349"/>
                  </a:lnTo>
                  <a:lnTo>
                    <a:pt x="2838" y="355920"/>
                  </a:lnTo>
                  <a:lnTo>
                    <a:pt x="11144" y="337768"/>
                  </a:lnTo>
                  <a:lnTo>
                    <a:pt x="17735" y="328664"/>
                  </a:lnTo>
                  <a:lnTo>
                    <a:pt x="26234" y="322232"/>
                  </a:lnTo>
                  <a:lnTo>
                    <a:pt x="69610" y="298306"/>
                  </a:lnTo>
                  <a:lnTo>
                    <a:pt x="93645" y="297493"/>
                  </a:lnTo>
                  <a:lnTo>
                    <a:pt x="106113" y="301217"/>
                  </a:lnTo>
                  <a:lnTo>
                    <a:pt x="148580" y="327217"/>
                  </a:lnTo>
                  <a:lnTo>
                    <a:pt x="209256" y="380809"/>
                  </a:lnTo>
                  <a:lnTo>
                    <a:pt x="244917" y="405382"/>
                  </a:lnTo>
                  <a:lnTo>
                    <a:pt x="280138" y="414214"/>
                  </a:lnTo>
                  <a:lnTo>
                    <a:pt x="319789" y="4166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BFD06CC-FFFA-4F19-B826-2AC1A3CA19B2}"/>
                </a:ext>
              </a:extLst>
            </p:cNvPr>
            <p:cNvSpPr/>
            <p:nvPr/>
          </p:nvSpPr>
          <p:spPr>
            <a:xfrm>
              <a:off x="5466638" y="6419259"/>
              <a:ext cx="279240" cy="495261"/>
            </a:xfrm>
            <a:custGeom>
              <a:avLst/>
              <a:gdLst/>
              <a:ahLst/>
              <a:cxnLst/>
              <a:rect l="0" t="0" r="0" b="0"/>
              <a:pathLst>
                <a:path w="279240" h="495261">
                  <a:moveTo>
                    <a:pt x="0" y="17332"/>
                  </a:moveTo>
                  <a:lnTo>
                    <a:pt x="2851" y="25884"/>
                  </a:lnTo>
                  <a:lnTo>
                    <a:pt x="9024" y="31674"/>
                  </a:lnTo>
                  <a:lnTo>
                    <a:pt x="27572" y="40253"/>
                  </a:lnTo>
                  <a:lnTo>
                    <a:pt x="57047" y="46499"/>
                  </a:lnTo>
                  <a:lnTo>
                    <a:pt x="119677" y="36833"/>
                  </a:lnTo>
                  <a:lnTo>
                    <a:pt x="138484" y="25894"/>
                  </a:lnTo>
                  <a:lnTo>
                    <a:pt x="160479" y="5185"/>
                  </a:lnTo>
                  <a:lnTo>
                    <a:pt x="164266" y="284"/>
                  </a:lnTo>
                  <a:lnTo>
                    <a:pt x="167387" y="0"/>
                  </a:lnTo>
                  <a:lnTo>
                    <a:pt x="170065" y="2794"/>
                  </a:lnTo>
                  <a:lnTo>
                    <a:pt x="172447" y="7640"/>
                  </a:lnTo>
                  <a:lnTo>
                    <a:pt x="182865" y="70548"/>
                  </a:lnTo>
                  <a:lnTo>
                    <a:pt x="197595" y="132542"/>
                  </a:lnTo>
                  <a:lnTo>
                    <a:pt x="209333" y="190505"/>
                  </a:lnTo>
                  <a:lnTo>
                    <a:pt x="220161" y="247887"/>
                  </a:lnTo>
                  <a:lnTo>
                    <a:pt x="229848" y="310871"/>
                  </a:lnTo>
                  <a:lnTo>
                    <a:pt x="240007" y="369849"/>
                  </a:lnTo>
                  <a:lnTo>
                    <a:pt x="252397" y="426668"/>
                  </a:lnTo>
                  <a:lnTo>
                    <a:pt x="271582" y="482457"/>
                  </a:lnTo>
                  <a:lnTo>
                    <a:pt x="279239" y="4952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A3C05F4-EC06-4FE3-8DD7-BE892E26A78A}"/>
              </a:ext>
            </a:extLst>
          </p:cNvPr>
          <p:cNvGrpSpPr/>
          <p:nvPr/>
        </p:nvGrpSpPr>
        <p:grpSpPr>
          <a:xfrm>
            <a:off x="7415941" y="5300567"/>
            <a:ext cx="425687" cy="405708"/>
            <a:chOff x="7415941" y="5300567"/>
            <a:chExt cx="425687" cy="405708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30B79EB-855F-4DE3-93FE-639FE7971E81}"/>
                </a:ext>
              </a:extLst>
            </p:cNvPr>
            <p:cNvSpPr/>
            <p:nvPr/>
          </p:nvSpPr>
          <p:spPr>
            <a:xfrm>
              <a:off x="7415941" y="5357225"/>
              <a:ext cx="5371" cy="247020"/>
            </a:xfrm>
            <a:custGeom>
              <a:avLst/>
              <a:gdLst/>
              <a:ahLst/>
              <a:cxnLst/>
              <a:rect l="0" t="0" r="0" b="0"/>
              <a:pathLst>
                <a:path w="5371" h="247020">
                  <a:moveTo>
                    <a:pt x="0" y="0"/>
                  </a:moveTo>
                  <a:lnTo>
                    <a:pt x="0" y="57967"/>
                  </a:lnTo>
                  <a:lnTo>
                    <a:pt x="0" y="121365"/>
                  </a:lnTo>
                  <a:lnTo>
                    <a:pt x="0" y="180287"/>
                  </a:lnTo>
                  <a:lnTo>
                    <a:pt x="4249" y="237504"/>
                  </a:lnTo>
                  <a:lnTo>
                    <a:pt x="5370" y="2470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82A3C68-5CD8-479B-ADEA-BC0E2D287894}"/>
                </a:ext>
              </a:extLst>
            </p:cNvPr>
            <p:cNvSpPr/>
            <p:nvPr/>
          </p:nvSpPr>
          <p:spPr>
            <a:xfrm>
              <a:off x="7507230" y="5300567"/>
              <a:ext cx="183277" cy="286043"/>
            </a:xfrm>
            <a:custGeom>
              <a:avLst/>
              <a:gdLst/>
              <a:ahLst/>
              <a:cxnLst/>
              <a:rect l="0" t="0" r="0" b="0"/>
              <a:pathLst>
                <a:path w="183277" h="286043">
                  <a:moveTo>
                    <a:pt x="0" y="40548"/>
                  </a:moveTo>
                  <a:lnTo>
                    <a:pt x="10326" y="15274"/>
                  </a:lnTo>
                  <a:lnTo>
                    <a:pt x="19904" y="6841"/>
                  </a:lnTo>
                  <a:lnTo>
                    <a:pt x="33309" y="1700"/>
                  </a:lnTo>
                  <a:lnTo>
                    <a:pt x="60984" y="0"/>
                  </a:lnTo>
                  <a:lnTo>
                    <a:pt x="89471" y="6523"/>
                  </a:lnTo>
                  <a:lnTo>
                    <a:pt x="101620" y="12697"/>
                  </a:lnTo>
                  <a:lnTo>
                    <a:pt x="110996" y="24192"/>
                  </a:lnTo>
                  <a:lnTo>
                    <a:pt x="115168" y="31434"/>
                  </a:lnTo>
                  <a:lnTo>
                    <a:pt x="118212" y="45846"/>
                  </a:lnTo>
                  <a:lnTo>
                    <a:pt x="116979" y="60206"/>
                  </a:lnTo>
                  <a:lnTo>
                    <a:pt x="112453" y="74544"/>
                  </a:lnTo>
                  <a:lnTo>
                    <a:pt x="97494" y="93183"/>
                  </a:lnTo>
                  <a:lnTo>
                    <a:pt x="75345" y="110634"/>
                  </a:lnTo>
                  <a:lnTo>
                    <a:pt x="64513" y="116049"/>
                  </a:lnTo>
                  <a:lnTo>
                    <a:pt x="63892" y="117732"/>
                  </a:lnTo>
                  <a:lnTo>
                    <a:pt x="66462" y="118854"/>
                  </a:lnTo>
                  <a:lnTo>
                    <a:pt x="120642" y="128442"/>
                  </a:lnTo>
                  <a:lnTo>
                    <a:pt x="138771" y="139384"/>
                  </a:lnTo>
                  <a:lnTo>
                    <a:pt x="168002" y="174925"/>
                  </a:lnTo>
                  <a:lnTo>
                    <a:pt x="178326" y="192735"/>
                  </a:lnTo>
                  <a:lnTo>
                    <a:pt x="183276" y="210217"/>
                  </a:lnTo>
                  <a:lnTo>
                    <a:pt x="181099" y="228328"/>
                  </a:lnTo>
                  <a:lnTo>
                    <a:pt x="174165" y="245129"/>
                  </a:lnTo>
                  <a:lnTo>
                    <a:pt x="152810" y="273337"/>
                  </a:lnTo>
                  <a:lnTo>
                    <a:pt x="137327" y="279851"/>
                  </a:lnTo>
                  <a:lnTo>
                    <a:pt x="99058" y="286042"/>
                  </a:lnTo>
                  <a:lnTo>
                    <a:pt x="77481" y="284265"/>
                  </a:lnTo>
                  <a:lnTo>
                    <a:pt x="42960" y="2714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B33A0FC-70C6-40E9-8CBD-49B1FE13518D}"/>
                </a:ext>
              </a:extLst>
            </p:cNvPr>
            <p:cNvSpPr/>
            <p:nvPr/>
          </p:nvSpPr>
          <p:spPr>
            <a:xfrm>
              <a:off x="7692771" y="5341115"/>
              <a:ext cx="148857" cy="365160"/>
            </a:xfrm>
            <a:custGeom>
              <a:avLst/>
              <a:gdLst/>
              <a:ahLst/>
              <a:cxnLst/>
              <a:rect l="0" t="0" r="0" b="0"/>
              <a:pathLst>
                <a:path w="148857" h="365160">
                  <a:moveTo>
                    <a:pt x="82958" y="0"/>
                  </a:moveTo>
                  <a:lnTo>
                    <a:pt x="78074" y="15956"/>
                  </a:lnTo>
                  <a:lnTo>
                    <a:pt x="46376" y="77355"/>
                  </a:lnTo>
                  <a:lnTo>
                    <a:pt x="20079" y="135855"/>
                  </a:lnTo>
                  <a:lnTo>
                    <a:pt x="4307" y="194143"/>
                  </a:lnTo>
                  <a:lnTo>
                    <a:pt x="0" y="229191"/>
                  </a:lnTo>
                  <a:lnTo>
                    <a:pt x="2531" y="240885"/>
                  </a:lnTo>
                  <a:lnTo>
                    <a:pt x="7634" y="252050"/>
                  </a:lnTo>
                  <a:lnTo>
                    <a:pt x="25768" y="271250"/>
                  </a:lnTo>
                  <a:lnTo>
                    <a:pt x="44335" y="283501"/>
                  </a:lnTo>
                  <a:lnTo>
                    <a:pt x="60422" y="285509"/>
                  </a:lnTo>
                  <a:lnTo>
                    <a:pt x="97516" y="280441"/>
                  </a:lnTo>
                  <a:lnTo>
                    <a:pt x="120241" y="272162"/>
                  </a:lnTo>
                  <a:lnTo>
                    <a:pt x="125713" y="269151"/>
                  </a:lnTo>
                  <a:lnTo>
                    <a:pt x="134976" y="259441"/>
                  </a:lnTo>
                  <a:lnTo>
                    <a:pt x="145308" y="240556"/>
                  </a:lnTo>
                  <a:lnTo>
                    <a:pt x="148856" y="227440"/>
                  </a:lnTo>
                  <a:lnTo>
                    <a:pt x="148443" y="215644"/>
                  </a:lnTo>
                  <a:lnTo>
                    <a:pt x="145112" y="212379"/>
                  </a:lnTo>
                  <a:lnTo>
                    <a:pt x="133454" y="210343"/>
                  </a:lnTo>
                  <a:lnTo>
                    <a:pt x="110119" y="215401"/>
                  </a:lnTo>
                  <a:lnTo>
                    <a:pt x="97814" y="222823"/>
                  </a:lnTo>
                  <a:lnTo>
                    <a:pt x="80191" y="239323"/>
                  </a:lnTo>
                  <a:lnTo>
                    <a:pt x="68879" y="258992"/>
                  </a:lnTo>
                  <a:lnTo>
                    <a:pt x="63671" y="280864"/>
                  </a:lnTo>
                  <a:lnTo>
                    <a:pt x="66796" y="324995"/>
                  </a:lnTo>
                  <a:lnTo>
                    <a:pt x="77588" y="365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9111A0D-49A4-4F0B-9D34-6CBB648BFFF4}"/>
              </a:ext>
            </a:extLst>
          </p:cNvPr>
          <p:cNvGrpSpPr/>
          <p:nvPr/>
        </p:nvGrpSpPr>
        <p:grpSpPr>
          <a:xfrm>
            <a:off x="9059154" y="4707458"/>
            <a:ext cx="775219" cy="993447"/>
            <a:chOff x="9059154" y="4707458"/>
            <a:chExt cx="775219" cy="993447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406F31B-0105-48A1-8DF9-293E6F8E8495}"/>
                </a:ext>
              </a:extLst>
            </p:cNvPr>
            <p:cNvSpPr/>
            <p:nvPr/>
          </p:nvSpPr>
          <p:spPr>
            <a:xfrm>
              <a:off x="9059154" y="4992067"/>
              <a:ext cx="48331" cy="193320"/>
            </a:xfrm>
            <a:custGeom>
              <a:avLst/>
              <a:gdLst/>
              <a:ahLst/>
              <a:cxnLst/>
              <a:rect l="0" t="0" r="0" b="0"/>
              <a:pathLst>
                <a:path w="48331" h="193320">
                  <a:moveTo>
                    <a:pt x="0" y="0"/>
                  </a:moveTo>
                  <a:lnTo>
                    <a:pt x="5842" y="43518"/>
                  </a:lnTo>
                  <a:lnTo>
                    <a:pt x="16615" y="103951"/>
                  </a:lnTo>
                  <a:lnTo>
                    <a:pt x="37522" y="166300"/>
                  </a:lnTo>
                  <a:lnTo>
                    <a:pt x="48330" y="1933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735495B-180D-4CFE-B851-200C5C93D97D}"/>
                </a:ext>
              </a:extLst>
            </p:cNvPr>
            <p:cNvSpPr/>
            <p:nvPr/>
          </p:nvSpPr>
          <p:spPr>
            <a:xfrm>
              <a:off x="9171924" y="4823899"/>
              <a:ext cx="180201" cy="237978"/>
            </a:xfrm>
            <a:custGeom>
              <a:avLst/>
              <a:gdLst/>
              <a:ahLst/>
              <a:cxnLst/>
              <a:rect l="0" t="0" r="0" b="0"/>
              <a:pathLst>
                <a:path w="180201" h="237978">
                  <a:moveTo>
                    <a:pt x="0" y="125208"/>
                  </a:moveTo>
                  <a:lnTo>
                    <a:pt x="18324" y="67241"/>
                  </a:lnTo>
                  <a:lnTo>
                    <a:pt x="36426" y="31967"/>
                  </a:lnTo>
                  <a:lnTo>
                    <a:pt x="61959" y="9001"/>
                  </a:lnTo>
                  <a:lnTo>
                    <a:pt x="78886" y="1012"/>
                  </a:lnTo>
                  <a:lnTo>
                    <a:pt x="92141" y="0"/>
                  </a:lnTo>
                  <a:lnTo>
                    <a:pt x="99017" y="566"/>
                  </a:lnTo>
                  <a:lnTo>
                    <a:pt x="103004" y="4524"/>
                  </a:lnTo>
                  <a:lnTo>
                    <a:pt x="105845" y="18467"/>
                  </a:lnTo>
                  <a:lnTo>
                    <a:pt x="105899" y="51705"/>
                  </a:lnTo>
                  <a:lnTo>
                    <a:pt x="95655" y="80281"/>
                  </a:lnTo>
                  <a:lnTo>
                    <a:pt x="82141" y="100489"/>
                  </a:lnTo>
                  <a:lnTo>
                    <a:pt x="82207" y="102165"/>
                  </a:lnTo>
                  <a:lnTo>
                    <a:pt x="84637" y="102089"/>
                  </a:lnTo>
                  <a:lnTo>
                    <a:pt x="88645" y="100846"/>
                  </a:lnTo>
                  <a:lnTo>
                    <a:pt x="138943" y="66255"/>
                  </a:lnTo>
                  <a:lnTo>
                    <a:pt x="151650" y="64798"/>
                  </a:lnTo>
                  <a:lnTo>
                    <a:pt x="158379" y="65244"/>
                  </a:lnTo>
                  <a:lnTo>
                    <a:pt x="164060" y="67929"/>
                  </a:lnTo>
                  <a:lnTo>
                    <a:pt x="173553" y="77276"/>
                  </a:lnTo>
                  <a:lnTo>
                    <a:pt x="178567" y="90977"/>
                  </a:lnTo>
                  <a:lnTo>
                    <a:pt x="180200" y="105818"/>
                  </a:lnTo>
                  <a:lnTo>
                    <a:pt x="174795" y="134703"/>
                  </a:lnTo>
                  <a:lnTo>
                    <a:pt x="158992" y="178743"/>
                  </a:lnTo>
                  <a:lnTo>
                    <a:pt x="130657" y="221896"/>
                  </a:lnTo>
                  <a:lnTo>
                    <a:pt x="121913" y="229438"/>
                  </a:lnTo>
                  <a:lnTo>
                    <a:pt x="107400" y="2379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5B8D558-042E-4D5F-8CFC-79C346E22DCE}"/>
                </a:ext>
              </a:extLst>
            </p:cNvPr>
            <p:cNvSpPr/>
            <p:nvPr/>
          </p:nvSpPr>
          <p:spPr>
            <a:xfrm>
              <a:off x="9414711" y="4707458"/>
              <a:ext cx="160009" cy="209652"/>
            </a:xfrm>
            <a:custGeom>
              <a:avLst/>
              <a:gdLst/>
              <a:ahLst/>
              <a:cxnLst/>
              <a:rect l="0" t="0" r="0" b="0"/>
              <a:pathLst>
                <a:path w="160009" h="209652">
                  <a:moveTo>
                    <a:pt x="9602" y="0"/>
                  </a:moveTo>
                  <a:lnTo>
                    <a:pt x="4133" y="55554"/>
                  </a:lnTo>
                  <a:lnTo>
                    <a:pt x="0" y="114548"/>
                  </a:lnTo>
                  <a:lnTo>
                    <a:pt x="5523" y="173273"/>
                  </a:lnTo>
                  <a:lnTo>
                    <a:pt x="11576" y="192153"/>
                  </a:lnTo>
                  <a:lnTo>
                    <a:pt x="14498" y="197912"/>
                  </a:lnTo>
                  <a:lnTo>
                    <a:pt x="22518" y="205901"/>
                  </a:lnTo>
                  <a:lnTo>
                    <a:pt x="27162" y="208867"/>
                  </a:lnTo>
                  <a:lnTo>
                    <a:pt x="32646" y="209651"/>
                  </a:lnTo>
                  <a:lnTo>
                    <a:pt x="45102" y="207340"/>
                  </a:lnTo>
                  <a:lnTo>
                    <a:pt x="89531" y="175590"/>
                  </a:lnTo>
                  <a:lnTo>
                    <a:pt x="125613" y="138810"/>
                  </a:lnTo>
                  <a:lnTo>
                    <a:pt x="148736" y="91590"/>
                  </a:lnTo>
                  <a:lnTo>
                    <a:pt x="160008" y="61385"/>
                  </a:lnTo>
                  <a:lnTo>
                    <a:pt x="157794" y="51945"/>
                  </a:lnTo>
                  <a:lnTo>
                    <a:pt x="154936" y="50740"/>
                  </a:lnTo>
                  <a:lnTo>
                    <a:pt x="151241" y="51726"/>
                  </a:lnTo>
                  <a:lnTo>
                    <a:pt x="142959" y="57596"/>
                  </a:lnTo>
                  <a:lnTo>
                    <a:pt x="104992" y="102727"/>
                  </a:lnTo>
                  <a:lnTo>
                    <a:pt x="72862" y="164147"/>
                  </a:lnTo>
                  <a:lnTo>
                    <a:pt x="57932" y="209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3DE56D0-5913-49BB-8DA5-A58BB88C6624}"/>
                </a:ext>
              </a:extLst>
            </p:cNvPr>
            <p:cNvSpPr/>
            <p:nvPr/>
          </p:nvSpPr>
          <p:spPr>
            <a:xfrm>
              <a:off x="9080634" y="4793377"/>
              <a:ext cx="692729" cy="681989"/>
            </a:xfrm>
            <a:custGeom>
              <a:avLst/>
              <a:gdLst/>
              <a:ahLst/>
              <a:cxnLst/>
              <a:rect l="0" t="0" r="0" b="0"/>
              <a:pathLst>
                <a:path w="692729" h="681989">
                  <a:moveTo>
                    <a:pt x="692728" y="0"/>
                  </a:moveTo>
                  <a:lnTo>
                    <a:pt x="657243" y="47667"/>
                  </a:lnTo>
                  <a:lnTo>
                    <a:pt x="601475" y="110018"/>
                  </a:lnTo>
                  <a:lnTo>
                    <a:pt x="540485" y="168502"/>
                  </a:lnTo>
                  <a:lnTo>
                    <a:pt x="477453" y="224761"/>
                  </a:lnTo>
                  <a:lnTo>
                    <a:pt x="419936" y="272681"/>
                  </a:lnTo>
                  <a:lnTo>
                    <a:pt x="361003" y="320975"/>
                  </a:lnTo>
                  <a:lnTo>
                    <a:pt x="306195" y="363460"/>
                  </a:lnTo>
                  <a:lnTo>
                    <a:pt x="246296" y="410124"/>
                  </a:lnTo>
                  <a:lnTo>
                    <a:pt x="184830" y="469201"/>
                  </a:lnTo>
                  <a:lnTo>
                    <a:pt x="132342" y="526388"/>
                  </a:lnTo>
                  <a:lnTo>
                    <a:pt x="82440" y="585889"/>
                  </a:lnTo>
                  <a:lnTo>
                    <a:pt x="28815" y="648857"/>
                  </a:lnTo>
                  <a:lnTo>
                    <a:pt x="0" y="6819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6DC3860-85D8-4C3D-BB34-1134878A1B3E}"/>
                </a:ext>
              </a:extLst>
            </p:cNvPr>
            <p:cNvSpPr/>
            <p:nvPr/>
          </p:nvSpPr>
          <p:spPr>
            <a:xfrm>
              <a:off x="9186199" y="5480735"/>
              <a:ext cx="141455" cy="173571"/>
            </a:xfrm>
            <a:custGeom>
              <a:avLst/>
              <a:gdLst/>
              <a:ahLst/>
              <a:cxnLst/>
              <a:rect l="0" t="0" r="0" b="0"/>
              <a:pathLst>
                <a:path w="141455" h="173571">
                  <a:moveTo>
                    <a:pt x="28685" y="0"/>
                  </a:moveTo>
                  <a:lnTo>
                    <a:pt x="24061" y="59017"/>
                  </a:lnTo>
                  <a:lnTo>
                    <a:pt x="13562" y="120102"/>
                  </a:lnTo>
                  <a:lnTo>
                    <a:pt x="0" y="173570"/>
                  </a:lnTo>
                  <a:lnTo>
                    <a:pt x="1208" y="172993"/>
                  </a:lnTo>
                  <a:lnTo>
                    <a:pt x="3208" y="170818"/>
                  </a:lnTo>
                  <a:lnTo>
                    <a:pt x="20030" y="139804"/>
                  </a:lnTo>
                  <a:lnTo>
                    <a:pt x="47496" y="114890"/>
                  </a:lnTo>
                  <a:lnTo>
                    <a:pt x="107455" y="79700"/>
                  </a:lnTo>
                  <a:lnTo>
                    <a:pt x="141454" y="483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FE62363-E67B-4CAB-A9EB-CCED9190E36B}"/>
                </a:ext>
              </a:extLst>
            </p:cNvPr>
            <p:cNvSpPr/>
            <p:nvPr/>
          </p:nvSpPr>
          <p:spPr>
            <a:xfrm>
              <a:off x="9343763" y="5416295"/>
              <a:ext cx="53701" cy="284610"/>
            </a:xfrm>
            <a:custGeom>
              <a:avLst/>
              <a:gdLst/>
              <a:ahLst/>
              <a:cxnLst/>
              <a:rect l="0" t="0" r="0" b="0"/>
              <a:pathLst>
                <a:path w="53701" h="284610">
                  <a:moveTo>
                    <a:pt x="0" y="0"/>
                  </a:moveTo>
                  <a:lnTo>
                    <a:pt x="10880" y="62899"/>
                  </a:lnTo>
                  <a:lnTo>
                    <a:pt x="18655" y="122376"/>
                  </a:lnTo>
                  <a:lnTo>
                    <a:pt x="32250" y="184056"/>
                  </a:lnTo>
                  <a:lnTo>
                    <a:pt x="48330" y="242999"/>
                  </a:lnTo>
                  <a:lnTo>
                    <a:pt x="53700" y="2846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897B569-A4C3-439A-AF45-2AA45B360F8D}"/>
                </a:ext>
              </a:extLst>
            </p:cNvPr>
            <p:cNvSpPr/>
            <p:nvPr/>
          </p:nvSpPr>
          <p:spPr>
            <a:xfrm>
              <a:off x="9472643" y="5308895"/>
              <a:ext cx="128880" cy="122164"/>
            </a:xfrm>
            <a:custGeom>
              <a:avLst/>
              <a:gdLst/>
              <a:ahLst/>
              <a:cxnLst/>
              <a:rect l="0" t="0" r="0" b="0"/>
              <a:pathLst>
                <a:path w="128880" h="122164">
                  <a:moveTo>
                    <a:pt x="0" y="0"/>
                  </a:moveTo>
                  <a:lnTo>
                    <a:pt x="2851" y="62037"/>
                  </a:lnTo>
                  <a:lnTo>
                    <a:pt x="12623" y="117794"/>
                  </a:lnTo>
                  <a:lnTo>
                    <a:pt x="14382" y="121489"/>
                  </a:lnTo>
                  <a:lnTo>
                    <a:pt x="16151" y="122163"/>
                  </a:lnTo>
                  <a:lnTo>
                    <a:pt x="20305" y="118138"/>
                  </a:lnTo>
                  <a:lnTo>
                    <a:pt x="29949" y="107002"/>
                  </a:lnTo>
                  <a:lnTo>
                    <a:pt x="38966" y="101654"/>
                  </a:lnTo>
                  <a:lnTo>
                    <a:pt x="99104" y="84167"/>
                  </a:lnTo>
                  <a:lnTo>
                    <a:pt x="117272" y="75921"/>
                  </a:lnTo>
                  <a:lnTo>
                    <a:pt x="123721" y="70935"/>
                  </a:lnTo>
                  <a:lnTo>
                    <a:pt x="128879" y="644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2A1060C-E3FE-4268-A9E1-FBBAAE3BAA74}"/>
                </a:ext>
              </a:extLst>
            </p:cNvPr>
            <p:cNvSpPr/>
            <p:nvPr/>
          </p:nvSpPr>
          <p:spPr>
            <a:xfrm>
              <a:off x="9576948" y="5265936"/>
              <a:ext cx="51425" cy="273869"/>
            </a:xfrm>
            <a:custGeom>
              <a:avLst/>
              <a:gdLst/>
              <a:ahLst/>
              <a:cxnLst/>
              <a:rect l="0" t="0" r="0" b="0"/>
              <a:pathLst>
                <a:path w="51425" h="273869">
                  <a:moveTo>
                    <a:pt x="3094" y="0"/>
                  </a:moveTo>
                  <a:lnTo>
                    <a:pt x="0" y="24529"/>
                  </a:lnTo>
                  <a:lnTo>
                    <a:pt x="4452" y="85240"/>
                  </a:lnTo>
                  <a:lnTo>
                    <a:pt x="15546" y="145401"/>
                  </a:lnTo>
                  <a:lnTo>
                    <a:pt x="29622" y="202032"/>
                  </a:lnTo>
                  <a:lnTo>
                    <a:pt x="49493" y="261013"/>
                  </a:lnTo>
                  <a:lnTo>
                    <a:pt x="51424" y="2738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3CDF2CA-086D-4150-8C5E-099F741820F0}"/>
                </a:ext>
              </a:extLst>
            </p:cNvPr>
            <p:cNvSpPr/>
            <p:nvPr/>
          </p:nvSpPr>
          <p:spPr>
            <a:xfrm>
              <a:off x="9673241" y="5088726"/>
              <a:ext cx="161132" cy="330486"/>
            </a:xfrm>
            <a:custGeom>
              <a:avLst/>
              <a:gdLst/>
              <a:ahLst/>
              <a:cxnLst/>
              <a:rect l="0" t="0" r="0" b="0"/>
              <a:pathLst>
                <a:path w="161132" h="330486">
                  <a:moveTo>
                    <a:pt x="46421" y="80550"/>
                  </a:moveTo>
                  <a:lnTo>
                    <a:pt x="37869" y="86251"/>
                  </a:lnTo>
                  <a:lnTo>
                    <a:pt x="20136" y="110537"/>
                  </a:lnTo>
                  <a:lnTo>
                    <a:pt x="2520" y="152772"/>
                  </a:lnTo>
                  <a:lnTo>
                    <a:pt x="0" y="174476"/>
                  </a:lnTo>
                  <a:lnTo>
                    <a:pt x="1525" y="186735"/>
                  </a:lnTo>
                  <a:lnTo>
                    <a:pt x="3961" y="191316"/>
                  </a:lnTo>
                  <a:lnTo>
                    <a:pt x="11438" y="197998"/>
                  </a:lnTo>
                  <a:lnTo>
                    <a:pt x="22321" y="201365"/>
                  </a:lnTo>
                  <a:lnTo>
                    <a:pt x="81950" y="211376"/>
                  </a:lnTo>
                  <a:lnTo>
                    <a:pt x="118434" y="227622"/>
                  </a:lnTo>
                  <a:lnTo>
                    <a:pt x="143913" y="244580"/>
                  </a:lnTo>
                  <a:lnTo>
                    <a:pt x="153735" y="258628"/>
                  </a:lnTo>
                  <a:lnTo>
                    <a:pt x="160425" y="276977"/>
                  </a:lnTo>
                  <a:lnTo>
                    <a:pt x="161131" y="288974"/>
                  </a:lnTo>
                  <a:lnTo>
                    <a:pt x="158860" y="300272"/>
                  </a:lnTo>
                  <a:lnTo>
                    <a:pt x="150872" y="316100"/>
                  </a:lnTo>
                  <a:lnTo>
                    <a:pt x="144355" y="324659"/>
                  </a:lnTo>
                  <a:lnTo>
                    <a:pt x="134300" y="329259"/>
                  </a:lnTo>
                  <a:lnTo>
                    <a:pt x="128276" y="330485"/>
                  </a:lnTo>
                  <a:lnTo>
                    <a:pt x="122471" y="328917"/>
                  </a:lnTo>
                  <a:lnTo>
                    <a:pt x="111247" y="320809"/>
                  </a:lnTo>
                  <a:lnTo>
                    <a:pt x="100566" y="305677"/>
                  </a:lnTo>
                  <a:lnTo>
                    <a:pt x="92209" y="280240"/>
                  </a:lnTo>
                  <a:lnTo>
                    <a:pt x="89546" y="225022"/>
                  </a:lnTo>
                  <a:lnTo>
                    <a:pt x="90986" y="170203"/>
                  </a:lnTo>
                  <a:lnTo>
                    <a:pt x="100262" y="113098"/>
                  </a:lnTo>
                  <a:lnTo>
                    <a:pt x="105032" y="60167"/>
                  </a:lnTo>
                  <a:lnTo>
                    <a:pt x="104094" y="39868"/>
                  </a:lnTo>
                  <a:lnTo>
                    <a:pt x="893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89011FE-070F-4A98-807E-EED79419CAD6}"/>
              </a:ext>
            </a:extLst>
          </p:cNvPr>
          <p:cNvGrpSpPr/>
          <p:nvPr/>
        </p:nvGrpSpPr>
        <p:grpSpPr>
          <a:xfrm>
            <a:off x="8423948" y="6339931"/>
            <a:ext cx="1032586" cy="714208"/>
            <a:chOff x="8423948" y="6339931"/>
            <a:chExt cx="1032586" cy="714208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AB6C244-830F-4EF2-8324-B7DBBBE4156F}"/>
                </a:ext>
              </a:extLst>
            </p:cNvPr>
            <p:cNvSpPr/>
            <p:nvPr/>
          </p:nvSpPr>
          <p:spPr>
            <a:xfrm>
              <a:off x="8423948" y="6613800"/>
              <a:ext cx="73919" cy="161101"/>
            </a:xfrm>
            <a:custGeom>
              <a:avLst/>
              <a:gdLst/>
              <a:ahLst/>
              <a:cxnLst/>
              <a:rect l="0" t="0" r="0" b="0"/>
              <a:pathLst>
                <a:path w="73919" h="161101">
                  <a:moveTo>
                    <a:pt x="49879" y="0"/>
                  </a:moveTo>
                  <a:lnTo>
                    <a:pt x="41900" y="13458"/>
                  </a:lnTo>
                  <a:lnTo>
                    <a:pt x="26647" y="66406"/>
                  </a:lnTo>
                  <a:lnTo>
                    <a:pt x="26951" y="87761"/>
                  </a:lnTo>
                  <a:lnTo>
                    <a:pt x="32529" y="98872"/>
                  </a:lnTo>
                  <a:lnTo>
                    <a:pt x="41571" y="107786"/>
                  </a:lnTo>
                  <a:lnTo>
                    <a:pt x="53545" y="115726"/>
                  </a:lnTo>
                  <a:lnTo>
                    <a:pt x="65231" y="118460"/>
                  </a:lnTo>
                  <a:lnTo>
                    <a:pt x="70854" y="118353"/>
                  </a:lnTo>
                  <a:lnTo>
                    <a:pt x="73409" y="117088"/>
                  </a:lnTo>
                  <a:lnTo>
                    <a:pt x="73918" y="115052"/>
                  </a:lnTo>
                  <a:lnTo>
                    <a:pt x="73065" y="112502"/>
                  </a:lnTo>
                  <a:lnTo>
                    <a:pt x="65752" y="108076"/>
                  </a:lnTo>
                  <a:lnTo>
                    <a:pt x="41612" y="100374"/>
                  </a:lnTo>
                  <a:lnTo>
                    <a:pt x="29498" y="99902"/>
                  </a:lnTo>
                  <a:lnTo>
                    <a:pt x="18744" y="102277"/>
                  </a:lnTo>
                  <a:lnTo>
                    <a:pt x="9987" y="107311"/>
                  </a:lnTo>
                  <a:lnTo>
                    <a:pt x="3707" y="116709"/>
                  </a:lnTo>
                  <a:lnTo>
                    <a:pt x="1197" y="122556"/>
                  </a:lnTo>
                  <a:lnTo>
                    <a:pt x="0" y="135417"/>
                  </a:lnTo>
                  <a:lnTo>
                    <a:pt x="1549" y="161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59B46CC-9BFB-41A3-BE4D-99CF1F2905DB}"/>
                </a:ext>
              </a:extLst>
            </p:cNvPr>
            <p:cNvSpPr/>
            <p:nvPr/>
          </p:nvSpPr>
          <p:spPr>
            <a:xfrm>
              <a:off x="8565393" y="6401307"/>
              <a:ext cx="269717" cy="362853"/>
            </a:xfrm>
            <a:custGeom>
              <a:avLst/>
              <a:gdLst/>
              <a:ahLst/>
              <a:cxnLst/>
              <a:rect l="0" t="0" r="0" b="0"/>
              <a:pathLst>
                <a:path w="269717" h="362853">
                  <a:moveTo>
                    <a:pt x="10463" y="35284"/>
                  </a:moveTo>
                  <a:lnTo>
                    <a:pt x="138" y="12861"/>
                  </a:lnTo>
                  <a:lnTo>
                    <a:pt x="0" y="8999"/>
                  </a:lnTo>
                  <a:lnTo>
                    <a:pt x="1697" y="5827"/>
                  </a:lnTo>
                  <a:lnTo>
                    <a:pt x="4620" y="3116"/>
                  </a:lnTo>
                  <a:lnTo>
                    <a:pt x="15822" y="104"/>
                  </a:lnTo>
                  <a:lnTo>
                    <a:pt x="38901" y="0"/>
                  </a:lnTo>
                  <a:lnTo>
                    <a:pt x="97205" y="5736"/>
                  </a:lnTo>
                  <a:lnTo>
                    <a:pt x="152511" y="26595"/>
                  </a:lnTo>
                  <a:lnTo>
                    <a:pt x="179064" y="44269"/>
                  </a:lnTo>
                  <a:lnTo>
                    <a:pt x="185437" y="54592"/>
                  </a:lnTo>
                  <a:lnTo>
                    <a:pt x="187973" y="60686"/>
                  </a:lnTo>
                  <a:lnTo>
                    <a:pt x="187607" y="73822"/>
                  </a:lnTo>
                  <a:lnTo>
                    <a:pt x="183467" y="86422"/>
                  </a:lnTo>
                  <a:lnTo>
                    <a:pt x="177649" y="95999"/>
                  </a:lnTo>
                  <a:lnTo>
                    <a:pt x="142065" y="122880"/>
                  </a:lnTo>
                  <a:lnTo>
                    <a:pt x="81074" y="147006"/>
                  </a:lnTo>
                  <a:lnTo>
                    <a:pt x="22106" y="164053"/>
                  </a:lnTo>
                  <a:lnTo>
                    <a:pt x="16435" y="165880"/>
                  </a:lnTo>
                  <a:lnTo>
                    <a:pt x="14445" y="168292"/>
                  </a:lnTo>
                  <a:lnTo>
                    <a:pt x="14907" y="171093"/>
                  </a:lnTo>
                  <a:lnTo>
                    <a:pt x="17006" y="174153"/>
                  </a:lnTo>
                  <a:lnTo>
                    <a:pt x="28885" y="179144"/>
                  </a:lnTo>
                  <a:lnTo>
                    <a:pt x="84735" y="190963"/>
                  </a:lnTo>
                  <a:lnTo>
                    <a:pt x="140481" y="206233"/>
                  </a:lnTo>
                  <a:lnTo>
                    <a:pt x="196408" y="234365"/>
                  </a:lnTo>
                  <a:lnTo>
                    <a:pt x="250089" y="266118"/>
                  </a:lnTo>
                  <a:lnTo>
                    <a:pt x="262915" y="278767"/>
                  </a:lnTo>
                  <a:lnTo>
                    <a:pt x="268449" y="288489"/>
                  </a:lnTo>
                  <a:lnTo>
                    <a:pt x="269716" y="300366"/>
                  </a:lnTo>
                  <a:lnTo>
                    <a:pt x="269217" y="306876"/>
                  </a:lnTo>
                  <a:lnTo>
                    <a:pt x="263891" y="317289"/>
                  </a:lnTo>
                  <a:lnTo>
                    <a:pt x="259965" y="321737"/>
                  </a:lnTo>
                  <a:lnTo>
                    <a:pt x="249239" y="328270"/>
                  </a:lnTo>
                  <a:lnTo>
                    <a:pt x="206448" y="343025"/>
                  </a:lnTo>
                  <a:lnTo>
                    <a:pt x="148029" y="350812"/>
                  </a:lnTo>
                  <a:lnTo>
                    <a:pt x="91469" y="358631"/>
                  </a:lnTo>
                  <a:lnTo>
                    <a:pt x="31357" y="362742"/>
                  </a:lnTo>
                  <a:lnTo>
                    <a:pt x="21203" y="3628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76164CC-0EA9-40DA-8898-37FC1557A9E2}"/>
                </a:ext>
              </a:extLst>
            </p:cNvPr>
            <p:cNvSpPr/>
            <p:nvPr/>
          </p:nvSpPr>
          <p:spPr>
            <a:xfrm>
              <a:off x="8865835" y="6484921"/>
              <a:ext cx="241014" cy="304621"/>
            </a:xfrm>
            <a:custGeom>
              <a:avLst/>
              <a:gdLst/>
              <a:ahLst/>
              <a:cxnLst/>
              <a:rect l="0" t="0" r="0" b="0"/>
              <a:pathLst>
                <a:path w="241014" h="304621">
                  <a:moveTo>
                    <a:pt x="59070" y="0"/>
                  </a:moveTo>
                  <a:lnTo>
                    <a:pt x="35775" y="41245"/>
                  </a:lnTo>
                  <a:lnTo>
                    <a:pt x="23174" y="101018"/>
                  </a:lnTo>
                  <a:lnTo>
                    <a:pt x="21629" y="156289"/>
                  </a:lnTo>
                  <a:lnTo>
                    <a:pt x="27335" y="203637"/>
                  </a:lnTo>
                  <a:lnTo>
                    <a:pt x="36461" y="235516"/>
                  </a:lnTo>
                  <a:lnTo>
                    <a:pt x="56302" y="268431"/>
                  </a:lnTo>
                  <a:lnTo>
                    <a:pt x="80893" y="292489"/>
                  </a:lnTo>
                  <a:lnTo>
                    <a:pt x="96760" y="301131"/>
                  </a:lnTo>
                  <a:lnTo>
                    <a:pt x="121351" y="304620"/>
                  </a:lnTo>
                  <a:lnTo>
                    <a:pt x="142759" y="302803"/>
                  </a:lnTo>
                  <a:lnTo>
                    <a:pt x="175796" y="289310"/>
                  </a:lnTo>
                  <a:lnTo>
                    <a:pt x="203277" y="271394"/>
                  </a:lnTo>
                  <a:lnTo>
                    <a:pt x="219661" y="250309"/>
                  </a:lnTo>
                  <a:lnTo>
                    <a:pt x="236809" y="216315"/>
                  </a:lnTo>
                  <a:lnTo>
                    <a:pt x="241013" y="177902"/>
                  </a:lnTo>
                  <a:lnTo>
                    <a:pt x="236640" y="143578"/>
                  </a:lnTo>
                  <a:lnTo>
                    <a:pt x="223313" y="113197"/>
                  </a:lnTo>
                  <a:lnTo>
                    <a:pt x="197799" y="77622"/>
                  </a:lnTo>
                  <a:lnTo>
                    <a:pt x="161475" y="48652"/>
                  </a:lnTo>
                  <a:lnTo>
                    <a:pt x="105625" y="20514"/>
                  </a:lnTo>
                  <a:lnTo>
                    <a:pt x="73946" y="12847"/>
                  </a:lnTo>
                  <a:lnTo>
                    <a:pt x="56135" y="12870"/>
                  </a:lnTo>
                  <a:lnTo>
                    <a:pt x="36285" y="16857"/>
                  </a:lnTo>
                  <a:lnTo>
                    <a:pt x="21895" y="25790"/>
                  </a:lnTo>
                  <a:lnTo>
                    <a:pt x="8674" y="42646"/>
                  </a:lnTo>
                  <a:lnTo>
                    <a:pt x="2570" y="57386"/>
                  </a:lnTo>
                  <a:lnTo>
                    <a:pt x="0" y="698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8A5DF41-979A-40BD-8914-56E6D78A3521}"/>
                </a:ext>
              </a:extLst>
            </p:cNvPr>
            <p:cNvSpPr/>
            <p:nvPr/>
          </p:nvSpPr>
          <p:spPr>
            <a:xfrm>
              <a:off x="9189673" y="6468811"/>
              <a:ext cx="207791" cy="235098"/>
            </a:xfrm>
            <a:custGeom>
              <a:avLst/>
              <a:gdLst/>
              <a:ahLst/>
              <a:cxnLst/>
              <a:rect l="0" t="0" r="0" b="0"/>
              <a:pathLst>
                <a:path w="207791" h="235098">
                  <a:moveTo>
                    <a:pt x="52061" y="0"/>
                  </a:moveTo>
                  <a:lnTo>
                    <a:pt x="19021" y="34232"/>
                  </a:lnTo>
                  <a:lnTo>
                    <a:pt x="5763" y="65213"/>
                  </a:lnTo>
                  <a:lnTo>
                    <a:pt x="0" y="94978"/>
                  </a:lnTo>
                  <a:lnTo>
                    <a:pt x="283" y="113215"/>
                  </a:lnTo>
                  <a:lnTo>
                    <a:pt x="13650" y="158437"/>
                  </a:lnTo>
                  <a:lnTo>
                    <a:pt x="27155" y="176421"/>
                  </a:lnTo>
                  <a:lnTo>
                    <a:pt x="73759" y="213162"/>
                  </a:lnTo>
                  <a:lnTo>
                    <a:pt x="96676" y="223463"/>
                  </a:lnTo>
                  <a:lnTo>
                    <a:pt x="150293" y="235097"/>
                  </a:lnTo>
                  <a:lnTo>
                    <a:pt x="169076" y="233078"/>
                  </a:lnTo>
                  <a:lnTo>
                    <a:pt x="185977" y="225850"/>
                  </a:lnTo>
                  <a:lnTo>
                    <a:pt x="207790" y="2040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18EF4B8-2AC2-4943-91CC-42ABDDCF9594}"/>
                </a:ext>
              </a:extLst>
            </p:cNvPr>
            <p:cNvSpPr/>
            <p:nvPr/>
          </p:nvSpPr>
          <p:spPr>
            <a:xfrm>
              <a:off x="9424407" y="6339931"/>
              <a:ext cx="32127" cy="714208"/>
            </a:xfrm>
            <a:custGeom>
              <a:avLst/>
              <a:gdLst/>
              <a:ahLst/>
              <a:cxnLst/>
              <a:rect l="0" t="0" r="0" b="0"/>
              <a:pathLst>
                <a:path w="32127" h="714208">
                  <a:moveTo>
                    <a:pt x="32126" y="0"/>
                  </a:moveTo>
                  <a:lnTo>
                    <a:pt x="26424" y="8553"/>
                  </a:lnTo>
                  <a:lnTo>
                    <a:pt x="14353" y="64916"/>
                  </a:lnTo>
                  <a:lnTo>
                    <a:pt x="7091" y="116664"/>
                  </a:lnTo>
                  <a:lnTo>
                    <a:pt x="2301" y="163446"/>
                  </a:lnTo>
                  <a:lnTo>
                    <a:pt x="615" y="218942"/>
                  </a:lnTo>
                  <a:lnTo>
                    <a:pt x="116" y="282257"/>
                  </a:lnTo>
                  <a:lnTo>
                    <a:pt x="0" y="331297"/>
                  </a:lnTo>
                  <a:lnTo>
                    <a:pt x="1539" y="384517"/>
                  </a:lnTo>
                  <a:lnTo>
                    <a:pt x="4211" y="442378"/>
                  </a:lnTo>
                  <a:lnTo>
                    <a:pt x="5759" y="474515"/>
                  </a:lnTo>
                  <a:lnTo>
                    <a:pt x="7388" y="507873"/>
                  </a:lnTo>
                  <a:lnTo>
                    <a:pt x="9197" y="570394"/>
                  </a:lnTo>
                  <a:lnTo>
                    <a:pt x="10598" y="626424"/>
                  </a:lnTo>
                  <a:lnTo>
                    <a:pt x="14146" y="685546"/>
                  </a:lnTo>
                  <a:lnTo>
                    <a:pt x="16016" y="7142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15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8CF51-8025-4355-B3EA-942E5D35474C}"/>
              </a:ext>
            </a:extLst>
          </p:cNvPr>
          <p:cNvSpPr txBox="1"/>
          <p:nvPr/>
        </p:nvSpPr>
        <p:spPr>
          <a:xfrm>
            <a:off x="0" y="800100"/>
            <a:ext cx="93599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Ryan had the following stats from this season; 34 singles, 12 doubles, 9 homeruns and 300 at bats.  There were two times more triples than homeruns. WHat is the slugging average?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F3213F-330B-40C8-9164-C327E8A66571}"/>
              </a:ext>
            </a:extLst>
          </p:cNvPr>
          <p:cNvGrpSpPr/>
          <p:nvPr/>
        </p:nvGrpSpPr>
        <p:grpSpPr>
          <a:xfrm>
            <a:off x="5810317" y="1113862"/>
            <a:ext cx="2829980" cy="56794"/>
            <a:chOff x="5810317" y="1113862"/>
            <a:chExt cx="2829980" cy="5679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556CDE4-7182-4D5C-81C3-B58B6E4635C1}"/>
                </a:ext>
              </a:extLst>
            </p:cNvPr>
            <p:cNvSpPr/>
            <p:nvPr/>
          </p:nvSpPr>
          <p:spPr>
            <a:xfrm>
              <a:off x="5810317" y="1117197"/>
              <a:ext cx="896788" cy="19560"/>
            </a:xfrm>
            <a:custGeom>
              <a:avLst/>
              <a:gdLst/>
              <a:ahLst/>
              <a:cxnLst/>
              <a:rect l="0" t="0" r="0" b="0"/>
              <a:pathLst>
                <a:path w="896788" h="19560">
                  <a:moveTo>
                    <a:pt x="0" y="15869"/>
                  </a:moveTo>
                  <a:lnTo>
                    <a:pt x="14651" y="19559"/>
                  </a:lnTo>
                  <a:lnTo>
                    <a:pt x="76704" y="16549"/>
                  </a:lnTo>
                  <a:lnTo>
                    <a:pt x="138489" y="11645"/>
                  </a:lnTo>
                  <a:lnTo>
                    <a:pt x="197148" y="10566"/>
                  </a:lnTo>
                  <a:lnTo>
                    <a:pt x="255245" y="10505"/>
                  </a:lnTo>
                  <a:lnTo>
                    <a:pt x="317080" y="10499"/>
                  </a:lnTo>
                  <a:lnTo>
                    <a:pt x="372153" y="10499"/>
                  </a:lnTo>
                  <a:lnTo>
                    <a:pt x="429104" y="10499"/>
                  </a:lnTo>
                  <a:lnTo>
                    <a:pt x="486085" y="10499"/>
                  </a:lnTo>
                  <a:lnTo>
                    <a:pt x="546278" y="10499"/>
                  </a:lnTo>
                  <a:lnTo>
                    <a:pt x="601246" y="14189"/>
                  </a:lnTo>
                  <a:lnTo>
                    <a:pt x="662170" y="15721"/>
                  </a:lnTo>
                  <a:lnTo>
                    <a:pt x="720209" y="15259"/>
                  </a:lnTo>
                  <a:lnTo>
                    <a:pt x="777355" y="10830"/>
                  </a:lnTo>
                  <a:lnTo>
                    <a:pt x="836425" y="3878"/>
                  </a:lnTo>
                  <a:lnTo>
                    <a:pt x="887329" y="0"/>
                  </a:lnTo>
                  <a:lnTo>
                    <a:pt x="891675" y="516"/>
                  </a:lnTo>
                  <a:lnTo>
                    <a:pt x="893975" y="1457"/>
                  </a:lnTo>
                  <a:lnTo>
                    <a:pt x="896787" y="5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183D30-FB01-4DAE-97CE-5CB268DB2397}"/>
                </a:ext>
              </a:extLst>
            </p:cNvPr>
            <p:cNvSpPr/>
            <p:nvPr/>
          </p:nvSpPr>
          <p:spPr>
            <a:xfrm>
              <a:off x="7099112" y="1122326"/>
              <a:ext cx="1133066" cy="48330"/>
            </a:xfrm>
            <a:custGeom>
              <a:avLst/>
              <a:gdLst/>
              <a:ahLst/>
              <a:cxnLst/>
              <a:rect l="0" t="0" r="0" b="0"/>
              <a:pathLst>
                <a:path w="1133066" h="48330">
                  <a:moveTo>
                    <a:pt x="0" y="37589"/>
                  </a:moveTo>
                  <a:lnTo>
                    <a:pt x="5702" y="43291"/>
                  </a:lnTo>
                  <a:lnTo>
                    <a:pt x="14866" y="46090"/>
                  </a:lnTo>
                  <a:lnTo>
                    <a:pt x="77925" y="48242"/>
                  </a:lnTo>
                  <a:lnTo>
                    <a:pt x="134671" y="48324"/>
                  </a:lnTo>
                  <a:lnTo>
                    <a:pt x="196924" y="48329"/>
                  </a:lnTo>
                  <a:lnTo>
                    <a:pt x="258075" y="48329"/>
                  </a:lnTo>
                  <a:lnTo>
                    <a:pt x="313092" y="48329"/>
                  </a:lnTo>
                  <a:lnTo>
                    <a:pt x="370634" y="44042"/>
                  </a:lnTo>
                  <a:lnTo>
                    <a:pt x="431638" y="38557"/>
                  </a:lnTo>
                  <a:lnTo>
                    <a:pt x="492480" y="36126"/>
                  </a:lnTo>
                  <a:lnTo>
                    <a:pt x="551224" y="29043"/>
                  </a:lnTo>
                  <a:lnTo>
                    <a:pt x="606560" y="24288"/>
                  </a:lnTo>
                  <a:lnTo>
                    <a:pt x="660474" y="21849"/>
                  </a:lnTo>
                  <a:lnTo>
                    <a:pt x="717893" y="17838"/>
                  </a:lnTo>
                  <a:lnTo>
                    <a:pt x="775906" y="19188"/>
                  </a:lnTo>
                  <a:lnTo>
                    <a:pt x="831985" y="22769"/>
                  </a:lnTo>
                  <a:lnTo>
                    <a:pt x="885999" y="25715"/>
                  </a:lnTo>
                  <a:lnTo>
                    <a:pt x="945599" y="21333"/>
                  </a:lnTo>
                  <a:lnTo>
                    <a:pt x="1008768" y="11982"/>
                  </a:lnTo>
                  <a:lnTo>
                    <a:pt x="1067024" y="1874"/>
                  </a:lnTo>
                  <a:lnTo>
                    <a:pt x="1116955" y="0"/>
                  </a:lnTo>
                  <a:lnTo>
                    <a:pt x="11330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4A112F1-A824-4226-8749-6A8682884558}"/>
                </a:ext>
              </a:extLst>
            </p:cNvPr>
            <p:cNvSpPr/>
            <p:nvPr/>
          </p:nvSpPr>
          <p:spPr>
            <a:xfrm>
              <a:off x="8361057" y="1113862"/>
              <a:ext cx="279240" cy="56794"/>
            </a:xfrm>
            <a:custGeom>
              <a:avLst/>
              <a:gdLst/>
              <a:ahLst/>
              <a:cxnLst/>
              <a:rect l="0" t="0" r="0" b="0"/>
              <a:pathLst>
                <a:path w="279240" h="56794">
                  <a:moveTo>
                    <a:pt x="0" y="3094"/>
                  </a:moveTo>
                  <a:lnTo>
                    <a:pt x="16553" y="0"/>
                  </a:lnTo>
                  <a:lnTo>
                    <a:pt x="77898" y="12746"/>
                  </a:lnTo>
                  <a:lnTo>
                    <a:pt x="139674" y="31209"/>
                  </a:lnTo>
                  <a:lnTo>
                    <a:pt x="184376" y="43126"/>
                  </a:lnTo>
                  <a:lnTo>
                    <a:pt x="241178" y="50132"/>
                  </a:lnTo>
                  <a:lnTo>
                    <a:pt x="279239" y="567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558E33-FECB-4F44-BBBD-A332E0B387AE}"/>
              </a:ext>
            </a:extLst>
          </p:cNvPr>
          <p:cNvSpPr/>
          <p:nvPr/>
        </p:nvSpPr>
        <p:spPr>
          <a:xfrm>
            <a:off x="1890232" y="1433784"/>
            <a:ext cx="1315646" cy="53701"/>
          </a:xfrm>
          <a:custGeom>
            <a:avLst/>
            <a:gdLst/>
            <a:ahLst/>
            <a:cxnLst/>
            <a:rect l="0" t="0" r="0" b="0"/>
            <a:pathLst>
              <a:path w="1315646" h="53701">
                <a:moveTo>
                  <a:pt x="0" y="0"/>
                </a:moveTo>
                <a:lnTo>
                  <a:pt x="60122" y="14561"/>
                </a:lnTo>
                <a:lnTo>
                  <a:pt x="119124" y="15974"/>
                </a:lnTo>
                <a:lnTo>
                  <a:pt x="177997" y="20726"/>
                </a:lnTo>
                <a:lnTo>
                  <a:pt x="238220" y="21436"/>
                </a:lnTo>
                <a:lnTo>
                  <a:pt x="298069" y="21478"/>
                </a:lnTo>
                <a:lnTo>
                  <a:pt x="358437" y="23071"/>
                </a:lnTo>
                <a:lnTo>
                  <a:pt x="419211" y="26518"/>
                </a:lnTo>
                <a:lnTo>
                  <a:pt x="472605" y="27403"/>
                </a:lnTo>
                <a:lnTo>
                  <a:pt x="526264" y="34319"/>
                </a:lnTo>
                <a:lnTo>
                  <a:pt x="586075" y="37303"/>
                </a:lnTo>
                <a:lnTo>
                  <a:pt x="642359" y="37565"/>
                </a:lnTo>
                <a:lnTo>
                  <a:pt x="700909" y="42212"/>
                </a:lnTo>
                <a:lnTo>
                  <a:pt x="763686" y="42917"/>
                </a:lnTo>
                <a:lnTo>
                  <a:pt x="821937" y="42958"/>
                </a:lnTo>
                <a:lnTo>
                  <a:pt x="882504" y="42960"/>
                </a:lnTo>
                <a:lnTo>
                  <a:pt x="937803" y="50434"/>
                </a:lnTo>
                <a:lnTo>
                  <a:pt x="996907" y="53509"/>
                </a:lnTo>
                <a:lnTo>
                  <a:pt x="1057984" y="53689"/>
                </a:lnTo>
                <a:lnTo>
                  <a:pt x="1110527" y="49449"/>
                </a:lnTo>
                <a:lnTo>
                  <a:pt x="1172833" y="43772"/>
                </a:lnTo>
                <a:lnTo>
                  <a:pt x="1232436" y="43031"/>
                </a:lnTo>
                <a:lnTo>
                  <a:pt x="1293992" y="48001"/>
                </a:lnTo>
                <a:lnTo>
                  <a:pt x="1306021" y="48781"/>
                </a:lnTo>
                <a:lnTo>
                  <a:pt x="1309229" y="49824"/>
                </a:lnTo>
                <a:lnTo>
                  <a:pt x="1315645" y="53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A813B9-BD71-4349-AD32-EE017FF439D5}"/>
              </a:ext>
            </a:extLst>
          </p:cNvPr>
          <p:cNvSpPr/>
          <p:nvPr/>
        </p:nvSpPr>
        <p:spPr>
          <a:xfrm>
            <a:off x="5020930" y="1490069"/>
            <a:ext cx="3307908" cy="51116"/>
          </a:xfrm>
          <a:custGeom>
            <a:avLst/>
            <a:gdLst/>
            <a:ahLst/>
            <a:cxnLst/>
            <a:rect l="0" t="0" r="0" b="0"/>
            <a:pathLst>
              <a:path w="3307908" h="51116">
                <a:moveTo>
                  <a:pt x="0" y="51115"/>
                </a:moveTo>
                <a:lnTo>
                  <a:pt x="59740" y="51115"/>
                </a:lnTo>
                <a:lnTo>
                  <a:pt x="118096" y="51115"/>
                </a:lnTo>
                <a:lnTo>
                  <a:pt x="177208" y="51115"/>
                </a:lnTo>
                <a:lnTo>
                  <a:pt x="233642" y="51115"/>
                </a:lnTo>
                <a:lnTo>
                  <a:pt x="293582" y="45646"/>
                </a:lnTo>
                <a:lnTo>
                  <a:pt x="351866" y="40736"/>
                </a:lnTo>
                <a:lnTo>
                  <a:pt x="413736" y="34565"/>
                </a:lnTo>
                <a:lnTo>
                  <a:pt x="467220" y="29688"/>
                </a:lnTo>
                <a:lnTo>
                  <a:pt x="520892" y="25097"/>
                </a:lnTo>
                <a:lnTo>
                  <a:pt x="574589" y="20124"/>
                </a:lnTo>
                <a:lnTo>
                  <a:pt x="628288" y="15366"/>
                </a:lnTo>
                <a:lnTo>
                  <a:pt x="681987" y="13768"/>
                </a:lnTo>
                <a:lnTo>
                  <a:pt x="743577" y="8923"/>
                </a:lnTo>
                <a:lnTo>
                  <a:pt x="802867" y="8223"/>
                </a:lnTo>
                <a:lnTo>
                  <a:pt x="861956" y="3537"/>
                </a:lnTo>
                <a:lnTo>
                  <a:pt x="921028" y="0"/>
                </a:lnTo>
                <a:lnTo>
                  <a:pt x="984448" y="6129"/>
                </a:lnTo>
                <a:lnTo>
                  <a:pt x="1047143" y="8036"/>
                </a:lnTo>
                <a:lnTo>
                  <a:pt x="1106945" y="8148"/>
                </a:lnTo>
                <a:lnTo>
                  <a:pt x="1166627" y="13624"/>
                </a:lnTo>
                <a:lnTo>
                  <a:pt x="1224696" y="18534"/>
                </a:lnTo>
                <a:lnTo>
                  <a:pt x="1284174" y="21725"/>
                </a:lnTo>
                <a:lnTo>
                  <a:pt x="1344433" y="24116"/>
                </a:lnTo>
                <a:lnTo>
                  <a:pt x="1406943" y="25848"/>
                </a:lnTo>
                <a:lnTo>
                  <a:pt x="1469585" y="32264"/>
                </a:lnTo>
                <a:lnTo>
                  <a:pt x="1531638" y="34845"/>
                </a:lnTo>
                <a:lnTo>
                  <a:pt x="1588255" y="34996"/>
                </a:lnTo>
                <a:lnTo>
                  <a:pt x="1647035" y="35004"/>
                </a:lnTo>
                <a:lnTo>
                  <a:pt x="1703989" y="39877"/>
                </a:lnTo>
                <a:lnTo>
                  <a:pt x="1760124" y="44596"/>
                </a:lnTo>
                <a:lnTo>
                  <a:pt x="1822275" y="45700"/>
                </a:lnTo>
                <a:lnTo>
                  <a:pt x="1884066" y="45743"/>
                </a:lnTo>
                <a:lnTo>
                  <a:pt x="1943831" y="45745"/>
                </a:lnTo>
                <a:lnTo>
                  <a:pt x="2006677" y="45745"/>
                </a:lnTo>
                <a:lnTo>
                  <a:pt x="2063302" y="45745"/>
                </a:lnTo>
                <a:lnTo>
                  <a:pt x="2124794" y="45745"/>
                </a:lnTo>
                <a:lnTo>
                  <a:pt x="2185598" y="45745"/>
                </a:lnTo>
                <a:lnTo>
                  <a:pt x="2244913" y="45745"/>
                </a:lnTo>
                <a:lnTo>
                  <a:pt x="2307316" y="41121"/>
                </a:lnTo>
                <a:lnTo>
                  <a:pt x="2369613" y="36154"/>
                </a:lnTo>
                <a:lnTo>
                  <a:pt x="2428045" y="35072"/>
                </a:lnTo>
                <a:lnTo>
                  <a:pt x="2491036" y="35007"/>
                </a:lnTo>
                <a:lnTo>
                  <a:pt x="2551864" y="35005"/>
                </a:lnTo>
                <a:lnTo>
                  <a:pt x="2610380" y="35005"/>
                </a:lnTo>
                <a:lnTo>
                  <a:pt x="2671449" y="35005"/>
                </a:lnTo>
                <a:lnTo>
                  <a:pt x="2711840" y="35005"/>
                </a:lnTo>
                <a:lnTo>
                  <a:pt x="2770561" y="43918"/>
                </a:lnTo>
                <a:lnTo>
                  <a:pt x="2826729" y="44988"/>
                </a:lnTo>
                <a:lnTo>
                  <a:pt x="2889235" y="40859"/>
                </a:lnTo>
                <a:lnTo>
                  <a:pt x="2945625" y="40439"/>
                </a:lnTo>
                <a:lnTo>
                  <a:pt x="3007143" y="33748"/>
                </a:lnTo>
                <a:lnTo>
                  <a:pt x="3064466" y="29795"/>
                </a:lnTo>
                <a:lnTo>
                  <a:pt x="3126371" y="29641"/>
                </a:lnTo>
                <a:lnTo>
                  <a:pt x="3185757" y="29635"/>
                </a:lnTo>
                <a:lnTo>
                  <a:pt x="3242218" y="35476"/>
                </a:lnTo>
                <a:lnTo>
                  <a:pt x="3301511" y="49536"/>
                </a:lnTo>
                <a:lnTo>
                  <a:pt x="3307907" y="511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C26715D-0754-497E-8731-3CDE88F46E00}"/>
              </a:ext>
            </a:extLst>
          </p:cNvPr>
          <p:cNvSpPr/>
          <p:nvPr/>
        </p:nvSpPr>
        <p:spPr>
          <a:xfrm>
            <a:off x="115755" y="1777463"/>
            <a:ext cx="143705" cy="40847"/>
          </a:xfrm>
          <a:custGeom>
            <a:avLst/>
            <a:gdLst/>
            <a:ahLst/>
            <a:cxnLst/>
            <a:rect l="0" t="0" r="0" b="0"/>
            <a:pathLst>
              <a:path w="143705" h="40847">
                <a:moveTo>
                  <a:pt x="18494" y="0"/>
                </a:moveTo>
                <a:lnTo>
                  <a:pt x="7092" y="0"/>
                </a:lnTo>
                <a:lnTo>
                  <a:pt x="3733" y="2387"/>
                </a:lnTo>
                <a:lnTo>
                  <a:pt x="1493" y="6364"/>
                </a:lnTo>
                <a:lnTo>
                  <a:pt x="0" y="11403"/>
                </a:lnTo>
                <a:lnTo>
                  <a:pt x="795" y="15955"/>
                </a:lnTo>
                <a:lnTo>
                  <a:pt x="6451" y="24196"/>
                </a:lnTo>
                <a:lnTo>
                  <a:pt x="19699" y="32693"/>
                </a:lnTo>
                <a:lnTo>
                  <a:pt x="41406" y="40313"/>
                </a:lnTo>
                <a:lnTo>
                  <a:pt x="71593" y="40846"/>
                </a:lnTo>
                <a:lnTo>
                  <a:pt x="134377" y="30306"/>
                </a:lnTo>
                <a:lnTo>
                  <a:pt x="143704" y="290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0E3F62-A5B1-4E93-AC46-2BD40E924B12}"/>
              </a:ext>
            </a:extLst>
          </p:cNvPr>
          <p:cNvSpPr/>
          <p:nvPr/>
        </p:nvSpPr>
        <p:spPr>
          <a:xfrm>
            <a:off x="102030" y="1412465"/>
            <a:ext cx="345069" cy="17490"/>
          </a:xfrm>
          <a:custGeom>
            <a:avLst/>
            <a:gdLst/>
            <a:ahLst/>
            <a:cxnLst/>
            <a:rect l="0" t="0" r="0" b="0"/>
            <a:pathLst>
              <a:path w="345069" h="17490">
                <a:moveTo>
                  <a:pt x="0" y="10579"/>
                </a:moveTo>
                <a:lnTo>
                  <a:pt x="8552" y="16281"/>
                </a:lnTo>
                <a:lnTo>
                  <a:pt x="20706" y="17489"/>
                </a:lnTo>
                <a:lnTo>
                  <a:pt x="78713" y="11834"/>
                </a:lnTo>
                <a:lnTo>
                  <a:pt x="138468" y="7802"/>
                </a:lnTo>
                <a:lnTo>
                  <a:pt x="196826" y="1671"/>
                </a:lnTo>
                <a:lnTo>
                  <a:pt x="252650" y="0"/>
                </a:lnTo>
                <a:lnTo>
                  <a:pt x="315125" y="450"/>
                </a:lnTo>
                <a:lnTo>
                  <a:pt x="345068" y="25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725292-92FA-490A-90AA-6A26DECB8584}"/>
              </a:ext>
            </a:extLst>
          </p:cNvPr>
          <p:cNvGrpSpPr/>
          <p:nvPr/>
        </p:nvGrpSpPr>
        <p:grpSpPr>
          <a:xfrm>
            <a:off x="193319" y="1795282"/>
            <a:ext cx="1927698" cy="143281"/>
            <a:chOff x="193319" y="1795282"/>
            <a:chExt cx="1927698" cy="14328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2096BF-F4DA-4B3B-868A-FEBF0C7AB967}"/>
                </a:ext>
              </a:extLst>
            </p:cNvPr>
            <p:cNvSpPr/>
            <p:nvPr/>
          </p:nvSpPr>
          <p:spPr>
            <a:xfrm>
              <a:off x="193319" y="1898209"/>
              <a:ext cx="49184" cy="40354"/>
            </a:xfrm>
            <a:custGeom>
              <a:avLst/>
              <a:gdLst/>
              <a:ahLst/>
              <a:cxnLst/>
              <a:rect l="0" t="0" r="0" b="0"/>
              <a:pathLst>
                <a:path w="49184" h="40354">
                  <a:moveTo>
                    <a:pt x="0" y="40353"/>
                  </a:moveTo>
                  <a:lnTo>
                    <a:pt x="5702" y="28950"/>
                  </a:lnTo>
                  <a:lnTo>
                    <a:pt x="13274" y="21761"/>
                  </a:lnTo>
                  <a:lnTo>
                    <a:pt x="4918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70FA21-ACF1-4F05-9348-2925C95ABC26}"/>
                </a:ext>
              </a:extLst>
            </p:cNvPr>
            <p:cNvSpPr/>
            <p:nvPr/>
          </p:nvSpPr>
          <p:spPr>
            <a:xfrm>
              <a:off x="2077783" y="1795282"/>
              <a:ext cx="43234" cy="97077"/>
            </a:xfrm>
            <a:custGeom>
              <a:avLst/>
              <a:gdLst/>
              <a:ahLst/>
              <a:cxnLst/>
              <a:rect l="0" t="0" r="0" b="0"/>
              <a:pathLst>
                <a:path w="43234" h="97077">
                  <a:moveTo>
                    <a:pt x="0" y="0"/>
                  </a:moveTo>
                  <a:lnTo>
                    <a:pt x="8542" y="2660"/>
                  </a:lnTo>
                  <a:lnTo>
                    <a:pt x="27973" y="16501"/>
                  </a:lnTo>
                  <a:lnTo>
                    <a:pt x="37117" y="26671"/>
                  </a:lnTo>
                  <a:lnTo>
                    <a:pt x="43170" y="39146"/>
                  </a:lnTo>
                  <a:lnTo>
                    <a:pt x="43233" y="45814"/>
                  </a:lnTo>
                  <a:lnTo>
                    <a:pt x="31519" y="77909"/>
                  </a:lnTo>
                  <a:lnTo>
                    <a:pt x="22813" y="91824"/>
                  </a:lnTo>
                  <a:lnTo>
                    <a:pt x="16973" y="970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73C018-7503-463B-91DC-BC2A928FB1B0}"/>
              </a:ext>
            </a:extLst>
          </p:cNvPr>
          <p:cNvGrpSpPr/>
          <p:nvPr/>
        </p:nvGrpSpPr>
        <p:grpSpPr>
          <a:xfrm>
            <a:off x="800184" y="2223171"/>
            <a:ext cx="1283369" cy="612179"/>
            <a:chOff x="800184" y="2223171"/>
            <a:chExt cx="1283369" cy="6121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4A6229-6DC2-4CC4-9CFA-40EDD8F7D5CB}"/>
                </a:ext>
              </a:extLst>
            </p:cNvPr>
            <p:cNvSpPr/>
            <p:nvPr/>
          </p:nvSpPr>
          <p:spPr>
            <a:xfrm>
              <a:off x="800184" y="2309091"/>
              <a:ext cx="26794" cy="526259"/>
            </a:xfrm>
            <a:custGeom>
              <a:avLst/>
              <a:gdLst/>
              <a:ahLst/>
              <a:cxnLst/>
              <a:rect l="0" t="0" r="0" b="0"/>
              <a:pathLst>
                <a:path w="26794" h="526259">
                  <a:moveTo>
                    <a:pt x="10683" y="0"/>
                  </a:moveTo>
                  <a:lnTo>
                    <a:pt x="1394" y="34230"/>
                  </a:lnTo>
                  <a:lnTo>
                    <a:pt x="0" y="96240"/>
                  </a:lnTo>
                  <a:lnTo>
                    <a:pt x="545" y="152410"/>
                  </a:lnTo>
                  <a:lnTo>
                    <a:pt x="7943" y="215783"/>
                  </a:lnTo>
                  <a:lnTo>
                    <a:pt x="9341" y="275225"/>
                  </a:lnTo>
                  <a:lnTo>
                    <a:pt x="14855" y="331689"/>
                  </a:lnTo>
                  <a:lnTo>
                    <a:pt x="16603" y="390170"/>
                  </a:lnTo>
                  <a:lnTo>
                    <a:pt x="21200" y="453198"/>
                  </a:lnTo>
                  <a:lnTo>
                    <a:pt x="23005" y="515586"/>
                  </a:lnTo>
                  <a:lnTo>
                    <a:pt x="26793" y="5262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B30415-6985-4534-8082-C69DE2506485}"/>
                </a:ext>
              </a:extLst>
            </p:cNvPr>
            <p:cNvSpPr/>
            <p:nvPr/>
          </p:nvSpPr>
          <p:spPr>
            <a:xfrm>
              <a:off x="1026820" y="2260761"/>
              <a:ext cx="149206" cy="488669"/>
            </a:xfrm>
            <a:custGeom>
              <a:avLst/>
              <a:gdLst/>
              <a:ahLst/>
              <a:cxnLst/>
              <a:rect l="0" t="0" r="0" b="0"/>
              <a:pathLst>
                <a:path w="149206" h="488669">
                  <a:moveTo>
                    <a:pt x="122355" y="0"/>
                  </a:moveTo>
                  <a:lnTo>
                    <a:pt x="82939" y="58190"/>
                  </a:lnTo>
                  <a:lnTo>
                    <a:pt x="49711" y="117446"/>
                  </a:lnTo>
                  <a:lnTo>
                    <a:pt x="23949" y="175373"/>
                  </a:lnTo>
                  <a:lnTo>
                    <a:pt x="4690" y="236381"/>
                  </a:lnTo>
                  <a:lnTo>
                    <a:pt x="0" y="274950"/>
                  </a:lnTo>
                  <a:lnTo>
                    <a:pt x="3571" y="330929"/>
                  </a:lnTo>
                  <a:lnTo>
                    <a:pt x="8972" y="362618"/>
                  </a:lnTo>
                  <a:lnTo>
                    <a:pt x="34762" y="417769"/>
                  </a:lnTo>
                  <a:lnTo>
                    <a:pt x="75523" y="452097"/>
                  </a:lnTo>
                  <a:lnTo>
                    <a:pt x="136460" y="482813"/>
                  </a:lnTo>
                  <a:lnTo>
                    <a:pt x="149205" y="488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ACC6A2-C438-43A6-B241-F631C3D3C8AD}"/>
                </a:ext>
              </a:extLst>
            </p:cNvPr>
            <p:cNvSpPr/>
            <p:nvPr/>
          </p:nvSpPr>
          <p:spPr>
            <a:xfrm>
              <a:off x="1256037" y="2376050"/>
              <a:ext cx="230111" cy="286615"/>
            </a:xfrm>
            <a:custGeom>
              <a:avLst/>
              <a:gdLst/>
              <a:ahLst/>
              <a:cxnLst/>
              <a:rect l="0" t="0" r="0" b="0"/>
              <a:pathLst>
                <a:path w="230111" h="286615">
                  <a:moveTo>
                    <a:pt x="193857" y="35070"/>
                  </a:moveTo>
                  <a:lnTo>
                    <a:pt x="191007" y="23667"/>
                  </a:lnTo>
                  <a:lnTo>
                    <a:pt x="188377" y="19712"/>
                  </a:lnTo>
                  <a:lnTo>
                    <a:pt x="180682" y="13725"/>
                  </a:lnTo>
                  <a:lnTo>
                    <a:pt x="163435" y="7001"/>
                  </a:lnTo>
                  <a:lnTo>
                    <a:pt x="109536" y="0"/>
                  </a:lnTo>
                  <a:lnTo>
                    <a:pt x="51170" y="10179"/>
                  </a:lnTo>
                  <a:lnTo>
                    <a:pt x="21058" y="17800"/>
                  </a:lnTo>
                  <a:lnTo>
                    <a:pt x="10454" y="23616"/>
                  </a:lnTo>
                  <a:lnTo>
                    <a:pt x="3354" y="31770"/>
                  </a:lnTo>
                  <a:lnTo>
                    <a:pt x="625" y="36450"/>
                  </a:lnTo>
                  <a:lnTo>
                    <a:pt x="0" y="41360"/>
                  </a:lnTo>
                  <a:lnTo>
                    <a:pt x="2486" y="51589"/>
                  </a:lnTo>
                  <a:lnTo>
                    <a:pt x="13934" y="62102"/>
                  </a:lnTo>
                  <a:lnTo>
                    <a:pt x="55119" y="86724"/>
                  </a:lnTo>
                  <a:lnTo>
                    <a:pt x="116424" y="112170"/>
                  </a:lnTo>
                  <a:lnTo>
                    <a:pt x="172156" y="144860"/>
                  </a:lnTo>
                  <a:lnTo>
                    <a:pt x="203384" y="171209"/>
                  </a:lnTo>
                  <a:lnTo>
                    <a:pt x="226934" y="207730"/>
                  </a:lnTo>
                  <a:lnTo>
                    <a:pt x="230110" y="228964"/>
                  </a:lnTo>
                  <a:lnTo>
                    <a:pt x="227670" y="242368"/>
                  </a:lnTo>
                  <a:lnTo>
                    <a:pt x="222012" y="254292"/>
                  </a:lnTo>
                  <a:lnTo>
                    <a:pt x="208763" y="269876"/>
                  </a:lnTo>
                  <a:lnTo>
                    <a:pt x="198692" y="276263"/>
                  </a:lnTo>
                  <a:lnTo>
                    <a:pt x="169664" y="284629"/>
                  </a:lnTo>
                  <a:lnTo>
                    <a:pt x="115439" y="286614"/>
                  </a:lnTo>
                  <a:lnTo>
                    <a:pt x="76374" y="277102"/>
                  </a:lnTo>
                  <a:lnTo>
                    <a:pt x="43498" y="2606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04FF9D-C747-45A5-A00F-BD3FCA4A558B}"/>
                </a:ext>
              </a:extLst>
            </p:cNvPr>
            <p:cNvSpPr/>
            <p:nvPr/>
          </p:nvSpPr>
          <p:spPr>
            <a:xfrm>
              <a:off x="1541184" y="2223171"/>
              <a:ext cx="198253" cy="467189"/>
            </a:xfrm>
            <a:custGeom>
              <a:avLst/>
              <a:gdLst/>
              <a:ahLst/>
              <a:cxnLst/>
              <a:rect l="0" t="0" r="0" b="0"/>
              <a:pathLst>
                <a:path w="198253" h="467189">
                  <a:moveTo>
                    <a:pt x="0" y="0"/>
                  </a:moveTo>
                  <a:lnTo>
                    <a:pt x="5480" y="13458"/>
                  </a:lnTo>
                  <a:lnTo>
                    <a:pt x="27572" y="42493"/>
                  </a:lnTo>
                  <a:lnTo>
                    <a:pt x="90178" y="102594"/>
                  </a:lnTo>
                  <a:lnTo>
                    <a:pt x="142769" y="163022"/>
                  </a:lnTo>
                  <a:lnTo>
                    <a:pt x="180858" y="220544"/>
                  </a:lnTo>
                  <a:lnTo>
                    <a:pt x="193708" y="256043"/>
                  </a:lnTo>
                  <a:lnTo>
                    <a:pt x="198252" y="302201"/>
                  </a:lnTo>
                  <a:lnTo>
                    <a:pt x="186553" y="345442"/>
                  </a:lnTo>
                  <a:lnTo>
                    <a:pt x="149437" y="400136"/>
                  </a:lnTo>
                  <a:lnTo>
                    <a:pt x="128100" y="419425"/>
                  </a:lnTo>
                  <a:lnTo>
                    <a:pt x="67345" y="452837"/>
                  </a:lnTo>
                  <a:lnTo>
                    <a:pt x="37590" y="4671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917987-6A37-413B-B339-0A13BE72CCAD}"/>
                </a:ext>
              </a:extLst>
            </p:cNvPr>
            <p:cNvSpPr/>
            <p:nvPr/>
          </p:nvSpPr>
          <p:spPr>
            <a:xfrm>
              <a:off x="1938562" y="2266131"/>
              <a:ext cx="13400" cy="359790"/>
            </a:xfrm>
            <a:custGeom>
              <a:avLst/>
              <a:gdLst/>
              <a:ahLst/>
              <a:cxnLst/>
              <a:rect l="0" t="0" r="0" b="0"/>
              <a:pathLst>
                <a:path w="13400" h="359790">
                  <a:moveTo>
                    <a:pt x="0" y="0"/>
                  </a:moveTo>
                  <a:lnTo>
                    <a:pt x="8563" y="39743"/>
                  </a:lnTo>
                  <a:lnTo>
                    <a:pt x="10613" y="102051"/>
                  </a:lnTo>
                  <a:lnTo>
                    <a:pt x="10729" y="157322"/>
                  </a:lnTo>
                  <a:lnTo>
                    <a:pt x="10739" y="214468"/>
                  </a:lnTo>
                  <a:lnTo>
                    <a:pt x="10740" y="271652"/>
                  </a:lnTo>
                  <a:lnTo>
                    <a:pt x="13399" y="330682"/>
                  </a:lnTo>
                  <a:lnTo>
                    <a:pt x="9937" y="348977"/>
                  </a:lnTo>
                  <a:lnTo>
                    <a:pt x="5370" y="3597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EF0AC1-82BA-48CE-A966-CD3F31893346}"/>
                </a:ext>
              </a:extLst>
            </p:cNvPr>
            <p:cNvSpPr/>
            <p:nvPr/>
          </p:nvSpPr>
          <p:spPr>
            <a:xfrm>
              <a:off x="1798943" y="2400381"/>
              <a:ext cx="284610" cy="26851"/>
            </a:xfrm>
            <a:custGeom>
              <a:avLst/>
              <a:gdLst/>
              <a:ahLst/>
              <a:cxnLst/>
              <a:rect l="0" t="0" r="0" b="0"/>
              <a:pathLst>
                <a:path w="284610" h="26851">
                  <a:moveTo>
                    <a:pt x="0" y="0"/>
                  </a:moveTo>
                  <a:lnTo>
                    <a:pt x="56746" y="12623"/>
                  </a:lnTo>
                  <a:lnTo>
                    <a:pt x="120082" y="20778"/>
                  </a:lnTo>
                  <a:lnTo>
                    <a:pt x="176747" y="23030"/>
                  </a:lnTo>
                  <a:lnTo>
                    <a:pt x="205758" y="26095"/>
                  </a:lnTo>
                  <a:lnTo>
                    <a:pt x="262337" y="21782"/>
                  </a:lnTo>
                  <a:lnTo>
                    <a:pt x="274710" y="22211"/>
                  </a:lnTo>
                  <a:lnTo>
                    <a:pt x="278010" y="23160"/>
                  </a:lnTo>
                  <a:lnTo>
                    <a:pt x="284609" y="26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34598F-2794-4BE1-AFA9-78BB2144A799}"/>
              </a:ext>
            </a:extLst>
          </p:cNvPr>
          <p:cNvGrpSpPr/>
          <p:nvPr/>
        </p:nvGrpSpPr>
        <p:grpSpPr>
          <a:xfrm>
            <a:off x="939746" y="2067442"/>
            <a:ext cx="5923088" cy="832126"/>
            <a:chOff x="939746" y="2067442"/>
            <a:chExt cx="5923088" cy="83212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BA3225-F438-42E6-9C74-DEF1A5213649}"/>
                </a:ext>
              </a:extLst>
            </p:cNvPr>
            <p:cNvSpPr/>
            <p:nvPr/>
          </p:nvSpPr>
          <p:spPr>
            <a:xfrm>
              <a:off x="2187060" y="2203318"/>
              <a:ext cx="271629" cy="493755"/>
            </a:xfrm>
            <a:custGeom>
              <a:avLst/>
              <a:gdLst/>
              <a:ahLst/>
              <a:cxnLst/>
              <a:rect l="0" t="0" r="0" b="0"/>
              <a:pathLst>
                <a:path w="271629" h="493755">
                  <a:moveTo>
                    <a:pt x="111291" y="100403"/>
                  </a:moveTo>
                  <a:lnTo>
                    <a:pt x="91719" y="85454"/>
                  </a:lnTo>
                  <a:lnTo>
                    <a:pt x="87676" y="75462"/>
                  </a:lnTo>
                  <a:lnTo>
                    <a:pt x="86475" y="62468"/>
                  </a:lnTo>
                  <a:lnTo>
                    <a:pt x="89751" y="40170"/>
                  </a:lnTo>
                  <a:lnTo>
                    <a:pt x="94955" y="29678"/>
                  </a:lnTo>
                  <a:lnTo>
                    <a:pt x="112307" y="13220"/>
                  </a:lnTo>
                  <a:lnTo>
                    <a:pt x="122482" y="5767"/>
                  </a:lnTo>
                  <a:lnTo>
                    <a:pt x="149678" y="564"/>
                  </a:lnTo>
                  <a:lnTo>
                    <a:pt x="186517" y="0"/>
                  </a:lnTo>
                  <a:lnTo>
                    <a:pt x="200215" y="4267"/>
                  </a:lnTo>
                  <a:lnTo>
                    <a:pt x="217990" y="16230"/>
                  </a:lnTo>
                  <a:lnTo>
                    <a:pt x="234593" y="33962"/>
                  </a:lnTo>
                  <a:lnTo>
                    <a:pt x="251531" y="71573"/>
                  </a:lnTo>
                  <a:lnTo>
                    <a:pt x="266603" y="134512"/>
                  </a:lnTo>
                  <a:lnTo>
                    <a:pt x="271628" y="194925"/>
                  </a:lnTo>
                  <a:lnTo>
                    <a:pt x="266588" y="253331"/>
                  </a:lnTo>
                  <a:lnTo>
                    <a:pt x="250618" y="313714"/>
                  </a:lnTo>
                  <a:lnTo>
                    <a:pt x="224994" y="371800"/>
                  </a:lnTo>
                  <a:lnTo>
                    <a:pt x="191632" y="420250"/>
                  </a:lnTo>
                  <a:lnTo>
                    <a:pt x="139755" y="468761"/>
                  </a:lnTo>
                  <a:lnTo>
                    <a:pt x="104096" y="487099"/>
                  </a:lnTo>
                  <a:lnTo>
                    <a:pt x="77867" y="493754"/>
                  </a:lnTo>
                  <a:lnTo>
                    <a:pt x="48912" y="491262"/>
                  </a:lnTo>
                  <a:lnTo>
                    <a:pt x="31352" y="485110"/>
                  </a:lnTo>
                  <a:lnTo>
                    <a:pt x="20869" y="478426"/>
                  </a:lnTo>
                  <a:lnTo>
                    <a:pt x="12233" y="469489"/>
                  </a:lnTo>
                  <a:lnTo>
                    <a:pt x="3512" y="451543"/>
                  </a:lnTo>
                  <a:lnTo>
                    <a:pt x="0" y="431111"/>
                  </a:lnTo>
                  <a:lnTo>
                    <a:pt x="6126" y="372910"/>
                  </a:lnTo>
                  <a:lnTo>
                    <a:pt x="20907" y="345120"/>
                  </a:lnTo>
                  <a:lnTo>
                    <a:pt x="37528" y="326902"/>
                  </a:lnTo>
                  <a:lnTo>
                    <a:pt x="52641" y="317078"/>
                  </a:lnTo>
                  <a:lnTo>
                    <a:pt x="57871" y="314662"/>
                  </a:lnTo>
                  <a:lnTo>
                    <a:pt x="97579" y="311383"/>
                  </a:lnTo>
                  <a:lnTo>
                    <a:pt x="120156" y="314999"/>
                  </a:lnTo>
                  <a:lnTo>
                    <a:pt x="153179" y="329967"/>
                  </a:lnTo>
                  <a:lnTo>
                    <a:pt x="191000" y="358515"/>
                  </a:lnTo>
                  <a:lnTo>
                    <a:pt x="235419" y="417090"/>
                  </a:lnTo>
                  <a:lnTo>
                    <a:pt x="258036" y="479151"/>
                  </a:lnTo>
                  <a:lnTo>
                    <a:pt x="261635" y="486518"/>
                  </a:lnTo>
                  <a:lnTo>
                    <a:pt x="267020" y="4924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C910E1-7177-4456-90D2-6D55EAB85177}"/>
                </a:ext>
              </a:extLst>
            </p:cNvPr>
            <p:cNvSpPr/>
            <p:nvPr/>
          </p:nvSpPr>
          <p:spPr>
            <a:xfrm>
              <a:off x="2554050" y="2158731"/>
              <a:ext cx="141680" cy="558479"/>
            </a:xfrm>
            <a:custGeom>
              <a:avLst/>
              <a:gdLst/>
              <a:ahLst/>
              <a:cxnLst/>
              <a:rect l="0" t="0" r="0" b="0"/>
              <a:pathLst>
                <a:path w="141680" h="558479">
                  <a:moveTo>
                    <a:pt x="130939" y="0"/>
                  </a:moveTo>
                  <a:lnTo>
                    <a:pt x="121768" y="10961"/>
                  </a:lnTo>
                  <a:lnTo>
                    <a:pt x="85098" y="69980"/>
                  </a:lnTo>
                  <a:lnTo>
                    <a:pt x="60750" y="123157"/>
                  </a:lnTo>
                  <a:lnTo>
                    <a:pt x="39575" y="173715"/>
                  </a:lnTo>
                  <a:lnTo>
                    <a:pt x="21006" y="229490"/>
                  </a:lnTo>
                  <a:lnTo>
                    <a:pt x="7040" y="289566"/>
                  </a:lnTo>
                  <a:lnTo>
                    <a:pt x="1453" y="342890"/>
                  </a:lnTo>
                  <a:lnTo>
                    <a:pt x="0" y="368388"/>
                  </a:lnTo>
                  <a:lnTo>
                    <a:pt x="11917" y="428492"/>
                  </a:lnTo>
                  <a:lnTo>
                    <a:pt x="26702" y="471146"/>
                  </a:lnTo>
                  <a:lnTo>
                    <a:pt x="58202" y="511281"/>
                  </a:lnTo>
                  <a:lnTo>
                    <a:pt x="93435" y="535969"/>
                  </a:lnTo>
                  <a:lnTo>
                    <a:pt x="128885" y="555206"/>
                  </a:lnTo>
                  <a:lnTo>
                    <a:pt x="141679" y="5584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C2D7AE-E2D3-4CC3-A29A-69A7FCCA1FD3}"/>
                </a:ext>
              </a:extLst>
            </p:cNvPr>
            <p:cNvSpPr/>
            <p:nvPr/>
          </p:nvSpPr>
          <p:spPr>
            <a:xfrm>
              <a:off x="2840719" y="2260761"/>
              <a:ext cx="69811" cy="386640"/>
            </a:xfrm>
            <a:custGeom>
              <a:avLst/>
              <a:gdLst/>
              <a:ahLst/>
              <a:cxnLst/>
              <a:rect l="0" t="0" r="0" b="0"/>
              <a:pathLst>
                <a:path w="69811" h="386640">
                  <a:moveTo>
                    <a:pt x="0" y="0"/>
                  </a:moveTo>
                  <a:lnTo>
                    <a:pt x="8563" y="61815"/>
                  </a:lnTo>
                  <a:lnTo>
                    <a:pt x="14836" y="118931"/>
                  </a:lnTo>
                  <a:lnTo>
                    <a:pt x="20487" y="171944"/>
                  </a:lnTo>
                  <a:lnTo>
                    <a:pt x="27190" y="225553"/>
                  </a:lnTo>
                  <a:lnTo>
                    <a:pt x="37619" y="284139"/>
                  </a:lnTo>
                  <a:lnTo>
                    <a:pt x="51911" y="346434"/>
                  </a:lnTo>
                  <a:lnTo>
                    <a:pt x="69810" y="3866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AA2D79-2831-4F17-943C-A921CE14CDFF}"/>
                </a:ext>
              </a:extLst>
            </p:cNvPr>
            <p:cNvSpPr/>
            <p:nvPr/>
          </p:nvSpPr>
          <p:spPr>
            <a:xfrm>
              <a:off x="2695729" y="2271170"/>
              <a:ext cx="448485" cy="403081"/>
            </a:xfrm>
            <a:custGeom>
              <a:avLst/>
              <a:gdLst/>
              <a:ahLst/>
              <a:cxnLst/>
              <a:rect l="0" t="0" r="0" b="0"/>
              <a:pathLst>
                <a:path w="448485" h="403081">
                  <a:moveTo>
                    <a:pt x="0" y="5701"/>
                  </a:moveTo>
                  <a:lnTo>
                    <a:pt x="5702" y="0"/>
                  </a:lnTo>
                  <a:lnTo>
                    <a:pt x="18047" y="383"/>
                  </a:lnTo>
                  <a:lnTo>
                    <a:pt x="71571" y="11076"/>
                  </a:lnTo>
                  <a:lnTo>
                    <a:pt x="128029" y="24309"/>
                  </a:lnTo>
                  <a:lnTo>
                    <a:pt x="189863" y="44445"/>
                  </a:lnTo>
                  <a:lnTo>
                    <a:pt x="240481" y="66192"/>
                  </a:lnTo>
                  <a:lnTo>
                    <a:pt x="292643" y="96387"/>
                  </a:lnTo>
                  <a:lnTo>
                    <a:pt x="348692" y="136998"/>
                  </a:lnTo>
                  <a:lnTo>
                    <a:pt x="397000" y="181203"/>
                  </a:lnTo>
                  <a:lnTo>
                    <a:pt x="431613" y="239451"/>
                  </a:lnTo>
                  <a:lnTo>
                    <a:pt x="447690" y="279001"/>
                  </a:lnTo>
                  <a:lnTo>
                    <a:pt x="448484" y="300881"/>
                  </a:lnTo>
                  <a:lnTo>
                    <a:pt x="443349" y="322480"/>
                  </a:lnTo>
                  <a:lnTo>
                    <a:pt x="436903" y="335634"/>
                  </a:lnTo>
                  <a:lnTo>
                    <a:pt x="410186" y="360549"/>
                  </a:lnTo>
                  <a:lnTo>
                    <a:pt x="385257" y="377397"/>
                  </a:lnTo>
                  <a:lnTo>
                    <a:pt x="331263" y="398251"/>
                  </a:lnTo>
                  <a:lnTo>
                    <a:pt x="273769" y="402656"/>
                  </a:lnTo>
                  <a:lnTo>
                    <a:pt x="213234" y="403055"/>
                  </a:lnTo>
                  <a:lnTo>
                    <a:pt x="204060" y="4030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C56BEB-1057-47A9-8920-218AF2B2A93F}"/>
                </a:ext>
              </a:extLst>
            </p:cNvPr>
            <p:cNvSpPr/>
            <p:nvPr/>
          </p:nvSpPr>
          <p:spPr>
            <a:xfrm>
              <a:off x="3066258" y="2147992"/>
              <a:ext cx="277558" cy="590698"/>
            </a:xfrm>
            <a:custGeom>
              <a:avLst/>
              <a:gdLst/>
              <a:ahLst/>
              <a:cxnLst/>
              <a:rect l="0" t="0" r="0" b="0"/>
              <a:pathLst>
                <a:path w="277558" h="590698">
                  <a:moveTo>
                    <a:pt x="0" y="0"/>
                  </a:moveTo>
                  <a:lnTo>
                    <a:pt x="63426" y="55952"/>
                  </a:lnTo>
                  <a:lnTo>
                    <a:pt x="111794" y="108815"/>
                  </a:lnTo>
                  <a:lnTo>
                    <a:pt x="160087" y="167127"/>
                  </a:lnTo>
                  <a:lnTo>
                    <a:pt x="205119" y="229802"/>
                  </a:lnTo>
                  <a:lnTo>
                    <a:pt x="234190" y="285097"/>
                  </a:lnTo>
                  <a:lnTo>
                    <a:pt x="257346" y="339134"/>
                  </a:lnTo>
                  <a:lnTo>
                    <a:pt x="275531" y="402621"/>
                  </a:lnTo>
                  <a:lnTo>
                    <a:pt x="277557" y="460497"/>
                  </a:lnTo>
                  <a:lnTo>
                    <a:pt x="269924" y="489536"/>
                  </a:lnTo>
                  <a:lnTo>
                    <a:pt x="255993" y="515841"/>
                  </a:lnTo>
                  <a:lnTo>
                    <a:pt x="223281" y="547073"/>
                  </a:lnTo>
                  <a:lnTo>
                    <a:pt x="187039" y="567893"/>
                  </a:lnTo>
                  <a:lnTo>
                    <a:pt x="127811" y="585040"/>
                  </a:lnTo>
                  <a:lnTo>
                    <a:pt x="75180" y="5906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E9D6F7-8A14-494E-A6CC-22E82081464F}"/>
                </a:ext>
              </a:extLst>
            </p:cNvPr>
            <p:cNvSpPr/>
            <p:nvPr/>
          </p:nvSpPr>
          <p:spPr>
            <a:xfrm>
              <a:off x="3581776" y="2282241"/>
              <a:ext cx="75180" cy="289980"/>
            </a:xfrm>
            <a:custGeom>
              <a:avLst/>
              <a:gdLst/>
              <a:ahLst/>
              <a:cxnLst/>
              <a:rect l="0" t="0" r="0" b="0"/>
              <a:pathLst>
                <a:path w="75180" h="289980">
                  <a:moveTo>
                    <a:pt x="0" y="0"/>
                  </a:moveTo>
                  <a:lnTo>
                    <a:pt x="17247" y="63115"/>
                  </a:lnTo>
                  <a:lnTo>
                    <a:pt x="33206" y="123865"/>
                  </a:lnTo>
                  <a:lnTo>
                    <a:pt x="47530" y="185130"/>
                  </a:lnTo>
                  <a:lnTo>
                    <a:pt x="62498" y="248152"/>
                  </a:lnTo>
                  <a:lnTo>
                    <a:pt x="75179" y="289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30E164-AE66-4CBA-86C7-3AB5CA1FA517}"/>
                </a:ext>
              </a:extLst>
            </p:cNvPr>
            <p:cNvSpPr/>
            <p:nvPr/>
          </p:nvSpPr>
          <p:spPr>
            <a:xfrm>
              <a:off x="3501226" y="2440744"/>
              <a:ext cx="214801" cy="13337"/>
            </a:xfrm>
            <a:custGeom>
              <a:avLst/>
              <a:gdLst/>
              <a:ahLst/>
              <a:cxnLst/>
              <a:rect l="0" t="0" r="0" b="0"/>
              <a:pathLst>
                <a:path w="214801" h="13337">
                  <a:moveTo>
                    <a:pt x="0" y="7966"/>
                  </a:moveTo>
                  <a:lnTo>
                    <a:pt x="42703" y="0"/>
                  </a:lnTo>
                  <a:lnTo>
                    <a:pt x="94814" y="4987"/>
                  </a:lnTo>
                  <a:lnTo>
                    <a:pt x="155958" y="9165"/>
                  </a:lnTo>
                  <a:lnTo>
                    <a:pt x="214800" y="13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2099C8-2FCE-4A4C-AF51-14F56A8FE50F}"/>
                </a:ext>
              </a:extLst>
            </p:cNvPr>
            <p:cNvSpPr/>
            <p:nvPr/>
          </p:nvSpPr>
          <p:spPr>
            <a:xfrm>
              <a:off x="3823425" y="2196774"/>
              <a:ext cx="370575" cy="428037"/>
            </a:xfrm>
            <a:custGeom>
              <a:avLst/>
              <a:gdLst/>
              <a:ahLst/>
              <a:cxnLst/>
              <a:rect l="0" t="0" r="0" b="0"/>
              <a:pathLst>
                <a:path w="370575" h="428037">
                  <a:moveTo>
                    <a:pt x="0" y="58617"/>
                  </a:moveTo>
                  <a:lnTo>
                    <a:pt x="0" y="47214"/>
                  </a:lnTo>
                  <a:lnTo>
                    <a:pt x="8552" y="28720"/>
                  </a:lnTo>
                  <a:lnTo>
                    <a:pt x="22423" y="13826"/>
                  </a:lnTo>
                  <a:lnTo>
                    <a:pt x="43571" y="4706"/>
                  </a:lnTo>
                  <a:lnTo>
                    <a:pt x="103633" y="0"/>
                  </a:lnTo>
                  <a:lnTo>
                    <a:pt x="166445" y="7040"/>
                  </a:lnTo>
                  <a:lnTo>
                    <a:pt x="220541" y="23694"/>
                  </a:lnTo>
                  <a:lnTo>
                    <a:pt x="275502" y="57182"/>
                  </a:lnTo>
                  <a:lnTo>
                    <a:pt x="280328" y="61240"/>
                  </a:lnTo>
                  <a:lnTo>
                    <a:pt x="282948" y="66929"/>
                  </a:lnTo>
                  <a:lnTo>
                    <a:pt x="284269" y="81206"/>
                  </a:lnTo>
                  <a:lnTo>
                    <a:pt x="281657" y="100314"/>
                  </a:lnTo>
                  <a:lnTo>
                    <a:pt x="274254" y="114462"/>
                  </a:lnTo>
                  <a:lnTo>
                    <a:pt x="264502" y="126212"/>
                  </a:lnTo>
                  <a:lnTo>
                    <a:pt x="207443" y="158846"/>
                  </a:lnTo>
                  <a:lnTo>
                    <a:pt x="155497" y="174757"/>
                  </a:lnTo>
                  <a:lnTo>
                    <a:pt x="156171" y="176617"/>
                  </a:lnTo>
                  <a:lnTo>
                    <a:pt x="159604" y="178453"/>
                  </a:lnTo>
                  <a:lnTo>
                    <a:pt x="221403" y="189416"/>
                  </a:lnTo>
                  <a:lnTo>
                    <a:pt x="284717" y="214987"/>
                  </a:lnTo>
                  <a:lnTo>
                    <a:pt x="329749" y="241877"/>
                  </a:lnTo>
                  <a:lnTo>
                    <a:pt x="356330" y="268534"/>
                  </a:lnTo>
                  <a:lnTo>
                    <a:pt x="370574" y="293932"/>
                  </a:lnTo>
                  <a:lnTo>
                    <a:pt x="370350" y="311572"/>
                  </a:lnTo>
                  <a:lnTo>
                    <a:pt x="365676" y="330351"/>
                  </a:lnTo>
                  <a:lnTo>
                    <a:pt x="348090" y="353721"/>
                  </a:lnTo>
                  <a:lnTo>
                    <a:pt x="324528" y="375397"/>
                  </a:lnTo>
                  <a:lnTo>
                    <a:pt x="266426" y="406967"/>
                  </a:lnTo>
                  <a:lnTo>
                    <a:pt x="209890" y="421610"/>
                  </a:lnTo>
                  <a:lnTo>
                    <a:pt x="167731" y="428036"/>
                  </a:lnTo>
                  <a:lnTo>
                    <a:pt x="118139" y="4237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DD9AA50-C601-4F7C-AACB-79FE5E293B12}"/>
                </a:ext>
              </a:extLst>
            </p:cNvPr>
            <p:cNvSpPr/>
            <p:nvPr/>
          </p:nvSpPr>
          <p:spPr>
            <a:xfrm>
              <a:off x="4206291" y="2126512"/>
              <a:ext cx="213203" cy="596068"/>
            </a:xfrm>
            <a:custGeom>
              <a:avLst/>
              <a:gdLst/>
              <a:ahLst/>
              <a:cxnLst/>
              <a:rect l="0" t="0" r="0" b="0"/>
              <a:pathLst>
                <a:path w="213203" h="596068">
                  <a:moveTo>
                    <a:pt x="213202" y="0"/>
                  </a:moveTo>
                  <a:lnTo>
                    <a:pt x="161717" y="46179"/>
                  </a:lnTo>
                  <a:lnTo>
                    <a:pt x="109192" y="104112"/>
                  </a:lnTo>
                  <a:lnTo>
                    <a:pt x="61082" y="165522"/>
                  </a:lnTo>
                  <a:lnTo>
                    <a:pt x="26553" y="222895"/>
                  </a:lnTo>
                  <a:lnTo>
                    <a:pt x="6006" y="284732"/>
                  </a:lnTo>
                  <a:lnTo>
                    <a:pt x="0" y="346678"/>
                  </a:lnTo>
                  <a:lnTo>
                    <a:pt x="8859" y="405287"/>
                  </a:lnTo>
                  <a:lnTo>
                    <a:pt x="35542" y="465695"/>
                  </a:lnTo>
                  <a:lnTo>
                    <a:pt x="60234" y="507002"/>
                  </a:lnTo>
                  <a:lnTo>
                    <a:pt x="123209" y="567434"/>
                  </a:lnTo>
                  <a:lnTo>
                    <a:pt x="161949" y="590352"/>
                  </a:lnTo>
                  <a:lnTo>
                    <a:pt x="186352" y="5960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831AC39-4FEB-4D9B-8B86-D1CC69709DBB}"/>
                </a:ext>
              </a:extLst>
            </p:cNvPr>
            <p:cNvSpPr/>
            <p:nvPr/>
          </p:nvSpPr>
          <p:spPr>
            <a:xfrm>
              <a:off x="4387273" y="2287630"/>
              <a:ext cx="338309" cy="21462"/>
            </a:xfrm>
            <a:custGeom>
              <a:avLst/>
              <a:gdLst/>
              <a:ahLst/>
              <a:cxnLst/>
              <a:rect l="0" t="0" r="0" b="0"/>
              <a:pathLst>
                <a:path w="338309" h="21462">
                  <a:moveTo>
                    <a:pt x="0" y="21461"/>
                  </a:moveTo>
                  <a:lnTo>
                    <a:pt x="5701" y="15759"/>
                  </a:lnTo>
                  <a:lnTo>
                    <a:pt x="52292" y="3689"/>
                  </a:lnTo>
                  <a:lnTo>
                    <a:pt x="104142" y="469"/>
                  </a:lnTo>
                  <a:lnTo>
                    <a:pt x="155418" y="77"/>
                  </a:lnTo>
                  <a:lnTo>
                    <a:pt x="207224" y="0"/>
                  </a:lnTo>
                  <a:lnTo>
                    <a:pt x="264533" y="2834"/>
                  </a:lnTo>
                  <a:lnTo>
                    <a:pt x="305330" y="3429"/>
                  </a:lnTo>
                  <a:lnTo>
                    <a:pt x="318879" y="2110"/>
                  </a:lnTo>
                  <a:lnTo>
                    <a:pt x="338308" y="53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14C4E8-A8C7-46A0-BCC7-9BF40BDD28CD}"/>
                </a:ext>
              </a:extLst>
            </p:cNvPr>
            <p:cNvSpPr/>
            <p:nvPr/>
          </p:nvSpPr>
          <p:spPr>
            <a:xfrm>
              <a:off x="4537964" y="2325201"/>
              <a:ext cx="10409" cy="316830"/>
            </a:xfrm>
            <a:custGeom>
              <a:avLst/>
              <a:gdLst/>
              <a:ahLst/>
              <a:cxnLst/>
              <a:rect l="0" t="0" r="0" b="0"/>
              <a:pathLst>
                <a:path w="10409" h="316830">
                  <a:moveTo>
                    <a:pt x="5038" y="0"/>
                  </a:moveTo>
                  <a:lnTo>
                    <a:pt x="3447" y="59436"/>
                  </a:lnTo>
                  <a:lnTo>
                    <a:pt x="0" y="117052"/>
                  </a:lnTo>
                  <a:lnTo>
                    <a:pt x="1289" y="174403"/>
                  </a:lnTo>
                  <a:lnTo>
                    <a:pt x="4819" y="231788"/>
                  </a:lnTo>
                  <a:lnTo>
                    <a:pt x="6621" y="289943"/>
                  </a:lnTo>
                  <a:lnTo>
                    <a:pt x="10408" y="3168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92DF0A-FDB5-41E1-9314-9814CC75DB57}"/>
                </a:ext>
              </a:extLst>
            </p:cNvPr>
            <p:cNvSpPr/>
            <p:nvPr/>
          </p:nvSpPr>
          <p:spPr>
            <a:xfrm>
              <a:off x="4661141" y="2088922"/>
              <a:ext cx="289464" cy="671248"/>
            </a:xfrm>
            <a:custGeom>
              <a:avLst/>
              <a:gdLst/>
              <a:ahLst/>
              <a:cxnLst/>
              <a:rect l="0" t="0" r="0" b="0"/>
              <a:pathLst>
                <a:path w="289464" h="671248">
                  <a:moveTo>
                    <a:pt x="0" y="0"/>
                  </a:moveTo>
                  <a:lnTo>
                    <a:pt x="46181" y="59484"/>
                  </a:lnTo>
                  <a:lnTo>
                    <a:pt x="90686" y="116874"/>
                  </a:lnTo>
                  <a:lnTo>
                    <a:pt x="140248" y="177514"/>
                  </a:lnTo>
                  <a:lnTo>
                    <a:pt x="179853" y="230240"/>
                  </a:lnTo>
                  <a:lnTo>
                    <a:pt x="216405" y="290310"/>
                  </a:lnTo>
                  <a:lnTo>
                    <a:pt x="249171" y="348760"/>
                  </a:lnTo>
                  <a:lnTo>
                    <a:pt x="273234" y="406271"/>
                  </a:lnTo>
                  <a:lnTo>
                    <a:pt x="286053" y="462403"/>
                  </a:lnTo>
                  <a:lnTo>
                    <a:pt x="289463" y="523108"/>
                  </a:lnTo>
                  <a:lnTo>
                    <a:pt x="281303" y="564308"/>
                  </a:lnTo>
                  <a:lnTo>
                    <a:pt x="270437" y="591497"/>
                  </a:lnTo>
                  <a:lnTo>
                    <a:pt x="245987" y="620777"/>
                  </a:lnTo>
                  <a:lnTo>
                    <a:pt x="206797" y="648889"/>
                  </a:lnTo>
                  <a:lnTo>
                    <a:pt x="162779" y="666255"/>
                  </a:lnTo>
                  <a:lnTo>
                    <a:pt x="112770" y="6712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3E1988-ACC3-4301-BA4C-1C18886F8ED6}"/>
                </a:ext>
              </a:extLst>
            </p:cNvPr>
            <p:cNvSpPr/>
            <p:nvPr/>
          </p:nvSpPr>
          <p:spPr>
            <a:xfrm>
              <a:off x="5090740" y="2164101"/>
              <a:ext cx="48331" cy="467190"/>
            </a:xfrm>
            <a:custGeom>
              <a:avLst/>
              <a:gdLst/>
              <a:ahLst/>
              <a:cxnLst/>
              <a:rect l="0" t="0" r="0" b="0"/>
              <a:pathLst>
                <a:path w="48331" h="467190">
                  <a:moveTo>
                    <a:pt x="0" y="0"/>
                  </a:moveTo>
                  <a:lnTo>
                    <a:pt x="2851" y="56194"/>
                  </a:lnTo>
                  <a:lnTo>
                    <a:pt x="6629" y="113570"/>
                  </a:lnTo>
                  <a:lnTo>
                    <a:pt x="12779" y="165898"/>
                  </a:lnTo>
                  <a:lnTo>
                    <a:pt x="19739" y="218510"/>
                  </a:lnTo>
                  <a:lnTo>
                    <a:pt x="26859" y="274249"/>
                  </a:lnTo>
                  <a:lnTo>
                    <a:pt x="34011" y="328373"/>
                  </a:lnTo>
                  <a:lnTo>
                    <a:pt x="41170" y="382378"/>
                  </a:lnTo>
                  <a:lnTo>
                    <a:pt x="47622" y="441534"/>
                  </a:lnTo>
                  <a:lnTo>
                    <a:pt x="48330" y="4671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E5441D-5B34-47BF-A2AA-E5F75A10ED26}"/>
                </a:ext>
              </a:extLst>
            </p:cNvPr>
            <p:cNvSpPr/>
            <p:nvPr/>
          </p:nvSpPr>
          <p:spPr>
            <a:xfrm>
              <a:off x="4918901" y="2427231"/>
              <a:ext cx="241650" cy="10740"/>
            </a:xfrm>
            <a:custGeom>
              <a:avLst/>
              <a:gdLst/>
              <a:ahLst/>
              <a:cxnLst/>
              <a:rect l="0" t="0" r="0" b="0"/>
              <a:pathLst>
                <a:path w="241650" h="10740">
                  <a:moveTo>
                    <a:pt x="0" y="0"/>
                  </a:moveTo>
                  <a:lnTo>
                    <a:pt x="57580" y="2659"/>
                  </a:lnTo>
                  <a:lnTo>
                    <a:pt x="118054" y="946"/>
                  </a:lnTo>
                  <a:lnTo>
                    <a:pt x="175071" y="5910"/>
                  </a:lnTo>
                  <a:lnTo>
                    <a:pt x="232563" y="10315"/>
                  </a:lnTo>
                  <a:lnTo>
                    <a:pt x="241649" y="107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07CD43-C21E-46A7-B4A2-2E436366FEC9}"/>
                </a:ext>
              </a:extLst>
            </p:cNvPr>
            <p:cNvSpPr/>
            <p:nvPr/>
          </p:nvSpPr>
          <p:spPr>
            <a:xfrm>
              <a:off x="5310909" y="2190951"/>
              <a:ext cx="230910" cy="241650"/>
            </a:xfrm>
            <a:custGeom>
              <a:avLst/>
              <a:gdLst/>
              <a:ahLst/>
              <a:cxnLst/>
              <a:rect l="0" t="0" r="0" b="0"/>
              <a:pathLst>
                <a:path w="230910" h="241650">
                  <a:moveTo>
                    <a:pt x="0" y="0"/>
                  </a:moveTo>
                  <a:lnTo>
                    <a:pt x="17476" y="57775"/>
                  </a:lnTo>
                  <a:lnTo>
                    <a:pt x="27086" y="116682"/>
                  </a:lnTo>
                  <a:lnTo>
                    <a:pt x="29342" y="132409"/>
                  </a:lnTo>
                  <a:lnTo>
                    <a:pt x="23866" y="189171"/>
                  </a:lnTo>
                  <a:lnTo>
                    <a:pt x="14792" y="218289"/>
                  </a:lnTo>
                  <a:lnTo>
                    <a:pt x="14634" y="223689"/>
                  </a:lnTo>
                  <a:lnTo>
                    <a:pt x="17642" y="232872"/>
                  </a:lnTo>
                  <a:lnTo>
                    <a:pt x="21905" y="235797"/>
                  </a:lnTo>
                  <a:lnTo>
                    <a:pt x="42158" y="239915"/>
                  </a:lnTo>
                  <a:lnTo>
                    <a:pt x="97942" y="241548"/>
                  </a:lnTo>
                  <a:lnTo>
                    <a:pt x="159385" y="241643"/>
                  </a:lnTo>
                  <a:lnTo>
                    <a:pt x="218981" y="241649"/>
                  </a:lnTo>
                  <a:lnTo>
                    <a:pt x="230909" y="2416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E2D330-51C2-4258-AA35-4A61A256A626}"/>
                </a:ext>
              </a:extLst>
            </p:cNvPr>
            <p:cNvSpPr/>
            <p:nvPr/>
          </p:nvSpPr>
          <p:spPr>
            <a:xfrm>
              <a:off x="5504228" y="2217801"/>
              <a:ext cx="48331" cy="434969"/>
            </a:xfrm>
            <a:custGeom>
              <a:avLst/>
              <a:gdLst/>
              <a:ahLst/>
              <a:cxnLst/>
              <a:rect l="0" t="0" r="0" b="0"/>
              <a:pathLst>
                <a:path w="48331" h="434969">
                  <a:moveTo>
                    <a:pt x="0" y="0"/>
                  </a:moveTo>
                  <a:lnTo>
                    <a:pt x="597" y="52593"/>
                  </a:lnTo>
                  <a:lnTo>
                    <a:pt x="4624" y="107254"/>
                  </a:lnTo>
                  <a:lnTo>
                    <a:pt x="6864" y="166922"/>
                  </a:lnTo>
                  <a:lnTo>
                    <a:pt x="10826" y="229179"/>
                  </a:lnTo>
                  <a:lnTo>
                    <a:pt x="15296" y="288926"/>
                  </a:lnTo>
                  <a:lnTo>
                    <a:pt x="20662" y="351476"/>
                  </a:lnTo>
                  <a:lnTo>
                    <a:pt x="28883" y="400526"/>
                  </a:lnTo>
                  <a:lnTo>
                    <a:pt x="41872" y="426124"/>
                  </a:lnTo>
                  <a:lnTo>
                    <a:pt x="48330" y="4349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EBA53B0-BF73-4B2A-B809-92FF376E43AB}"/>
                </a:ext>
              </a:extLst>
            </p:cNvPr>
            <p:cNvSpPr/>
            <p:nvPr/>
          </p:nvSpPr>
          <p:spPr>
            <a:xfrm>
              <a:off x="5663366" y="2134868"/>
              <a:ext cx="184542" cy="523272"/>
            </a:xfrm>
            <a:custGeom>
              <a:avLst/>
              <a:gdLst/>
              <a:ahLst/>
              <a:cxnLst/>
              <a:rect l="0" t="0" r="0" b="0"/>
              <a:pathLst>
                <a:path w="184542" h="523272">
                  <a:moveTo>
                    <a:pt x="152321" y="18494"/>
                  </a:moveTo>
                  <a:lnTo>
                    <a:pt x="152321" y="7091"/>
                  </a:lnTo>
                  <a:lnTo>
                    <a:pt x="149934" y="3732"/>
                  </a:lnTo>
                  <a:lnTo>
                    <a:pt x="145957" y="1492"/>
                  </a:lnTo>
                  <a:lnTo>
                    <a:pt x="140918" y="0"/>
                  </a:lnTo>
                  <a:lnTo>
                    <a:pt x="130547" y="1523"/>
                  </a:lnTo>
                  <a:lnTo>
                    <a:pt x="120567" y="6774"/>
                  </a:lnTo>
                  <a:lnTo>
                    <a:pt x="77450" y="55096"/>
                  </a:lnTo>
                  <a:lnTo>
                    <a:pt x="45669" y="113940"/>
                  </a:lnTo>
                  <a:lnTo>
                    <a:pt x="23589" y="165188"/>
                  </a:lnTo>
                  <a:lnTo>
                    <a:pt x="7692" y="218249"/>
                  </a:lnTo>
                  <a:lnTo>
                    <a:pt x="0" y="272640"/>
                  </a:lnTo>
                  <a:lnTo>
                    <a:pt x="4436" y="334021"/>
                  </a:lnTo>
                  <a:lnTo>
                    <a:pt x="20224" y="393101"/>
                  </a:lnTo>
                  <a:lnTo>
                    <a:pt x="38001" y="424638"/>
                  </a:lnTo>
                  <a:lnTo>
                    <a:pt x="83966" y="476956"/>
                  </a:lnTo>
                  <a:lnTo>
                    <a:pt x="124300" y="501129"/>
                  </a:lnTo>
                  <a:lnTo>
                    <a:pt x="184541" y="5232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863BF01-BB2C-4676-B667-58D4A4E0C0AD}"/>
                </a:ext>
              </a:extLst>
            </p:cNvPr>
            <p:cNvSpPr/>
            <p:nvPr/>
          </p:nvSpPr>
          <p:spPr>
            <a:xfrm>
              <a:off x="5870198" y="2309091"/>
              <a:ext cx="15300" cy="381269"/>
            </a:xfrm>
            <a:custGeom>
              <a:avLst/>
              <a:gdLst/>
              <a:ahLst/>
              <a:cxnLst/>
              <a:rect l="0" t="0" r="0" b="0"/>
              <a:pathLst>
                <a:path w="15300" h="381269">
                  <a:moveTo>
                    <a:pt x="9929" y="0"/>
                  </a:moveTo>
                  <a:lnTo>
                    <a:pt x="7078" y="56194"/>
                  </a:lnTo>
                  <a:lnTo>
                    <a:pt x="3299" y="113569"/>
                  </a:lnTo>
                  <a:lnTo>
                    <a:pt x="0" y="165898"/>
                  </a:lnTo>
                  <a:lnTo>
                    <a:pt x="3546" y="226348"/>
                  </a:lnTo>
                  <a:lnTo>
                    <a:pt x="7520" y="280317"/>
                  </a:lnTo>
                  <a:lnTo>
                    <a:pt x="9035" y="342799"/>
                  </a:lnTo>
                  <a:lnTo>
                    <a:pt x="15299" y="3812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4F78AB6-8ABC-4C21-AEF4-8E11DAA34916}"/>
                </a:ext>
              </a:extLst>
            </p:cNvPr>
            <p:cNvSpPr/>
            <p:nvPr/>
          </p:nvSpPr>
          <p:spPr>
            <a:xfrm>
              <a:off x="6030486" y="2260761"/>
              <a:ext cx="37591" cy="386640"/>
            </a:xfrm>
            <a:custGeom>
              <a:avLst/>
              <a:gdLst/>
              <a:ahLst/>
              <a:cxnLst/>
              <a:rect l="0" t="0" r="0" b="0"/>
              <a:pathLst>
                <a:path w="37591" h="386640">
                  <a:moveTo>
                    <a:pt x="0" y="0"/>
                  </a:moveTo>
                  <a:lnTo>
                    <a:pt x="4624" y="56194"/>
                  </a:lnTo>
                  <a:lnTo>
                    <a:pt x="9522" y="109319"/>
                  </a:lnTo>
                  <a:lnTo>
                    <a:pt x="10580" y="170302"/>
                  </a:lnTo>
                  <a:lnTo>
                    <a:pt x="13570" y="232733"/>
                  </a:lnTo>
                  <a:lnTo>
                    <a:pt x="21617" y="289512"/>
                  </a:lnTo>
                  <a:lnTo>
                    <a:pt x="27983" y="346945"/>
                  </a:lnTo>
                  <a:lnTo>
                    <a:pt x="37590" y="3866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2967BFF-7EF2-405B-9DCB-4ECAF19663A8}"/>
                </a:ext>
              </a:extLst>
            </p:cNvPr>
            <p:cNvSpPr/>
            <p:nvPr/>
          </p:nvSpPr>
          <p:spPr>
            <a:xfrm>
              <a:off x="5858647" y="2491670"/>
              <a:ext cx="182580" cy="37591"/>
            </a:xfrm>
            <a:custGeom>
              <a:avLst/>
              <a:gdLst/>
              <a:ahLst/>
              <a:cxnLst/>
              <a:rect l="0" t="0" r="0" b="0"/>
              <a:pathLst>
                <a:path w="182580" h="37591">
                  <a:moveTo>
                    <a:pt x="0" y="37590"/>
                  </a:moveTo>
                  <a:lnTo>
                    <a:pt x="26548" y="27498"/>
                  </a:lnTo>
                  <a:lnTo>
                    <a:pt x="87956" y="14576"/>
                  </a:lnTo>
                  <a:lnTo>
                    <a:pt x="143953" y="5986"/>
                  </a:lnTo>
                  <a:lnTo>
                    <a:pt x="1825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33DE7D-4C7E-4B8F-A61D-F7EF3E322F6A}"/>
                </a:ext>
              </a:extLst>
            </p:cNvPr>
            <p:cNvSpPr/>
            <p:nvPr/>
          </p:nvSpPr>
          <p:spPr>
            <a:xfrm>
              <a:off x="6202326" y="2325201"/>
              <a:ext cx="37590" cy="230910"/>
            </a:xfrm>
            <a:custGeom>
              <a:avLst/>
              <a:gdLst/>
              <a:ahLst/>
              <a:cxnLst/>
              <a:rect l="0" t="0" r="0" b="0"/>
              <a:pathLst>
                <a:path w="37590" h="230910">
                  <a:moveTo>
                    <a:pt x="0" y="0"/>
                  </a:moveTo>
                  <a:lnTo>
                    <a:pt x="13785" y="58721"/>
                  </a:lnTo>
                  <a:lnTo>
                    <a:pt x="19596" y="114293"/>
                  </a:lnTo>
                  <a:lnTo>
                    <a:pt x="25601" y="171330"/>
                  </a:lnTo>
                  <a:lnTo>
                    <a:pt x="37589" y="2309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D4498B-C6F8-4712-B807-6E5D7846F124}"/>
                </a:ext>
              </a:extLst>
            </p:cNvPr>
            <p:cNvSpPr/>
            <p:nvPr/>
          </p:nvSpPr>
          <p:spPr>
            <a:xfrm>
              <a:off x="6154711" y="2240655"/>
              <a:ext cx="262415" cy="260074"/>
            </a:xfrm>
            <a:custGeom>
              <a:avLst/>
              <a:gdLst/>
              <a:ahLst/>
              <a:cxnLst/>
              <a:rect l="0" t="0" r="0" b="0"/>
              <a:pathLst>
                <a:path w="262415" h="260074">
                  <a:moveTo>
                    <a:pt x="15395" y="111396"/>
                  </a:moveTo>
                  <a:lnTo>
                    <a:pt x="9693" y="105694"/>
                  </a:lnTo>
                  <a:lnTo>
                    <a:pt x="446" y="87895"/>
                  </a:lnTo>
                  <a:lnTo>
                    <a:pt x="0" y="72112"/>
                  </a:lnTo>
                  <a:lnTo>
                    <a:pt x="6457" y="49636"/>
                  </a:lnTo>
                  <a:lnTo>
                    <a:pt x="9436" y="43373"/>
                  </a:lnTo>
                  <a:lnTo>
                    <a:pt x="19111" y="33231"/>
                  </a:lnTo>
                  <a:lnTo>
                    <a:pt x="44769" y="16997"/>
                  </a:lnTo>
                  <a:lnTo>
                    <a:pt x="94533" y="2562"/>
                  </a:lnTo>
                  <a:lnTo>
                    <a:pt x="133123" y="0"/>
                  </a:lnTo>
                  <a:lnTo>
                    <a:pt x="172389" y="6203"/>
                  </a:lnTo>
                  <a:lnTo>
                    <a:pt x="191387" y="16981"/>
                  </a:lnTo>
                  <a:lnTo>
                    <a:pt x="195373" y="22796"/>
                  </a:lnTo>
                  <a:lnTo>
                    <a:pt x="199801" y="37213"/>
                  </a:lnTo>
                  <a:lnTo>
                    <a:pt x="199443" y="56400"/>
                  </a:lnTo>
                  <a:lnTo>
                    <a:pt x="189857" y="79124"/>
                  </a:lnTo>
                  <a:lnTo>
                    <a:pt x="138857" y="141842"/>
                  </a:lnTo>
                  <a:lnTo>
                    <a:pt x="101644" y="181883"/>
                  </a:lnTo>
                  <a:lnTo>
                    <a:pt x="94782" y="197516"/>
                  </a:lnTo>
                  <a:lnTo>
                    <a:pt x="94035" y="209736"/>
                  </a:lnTo>
                  <a:lnTo>
                    <a:pt x="96290" y="222525"/>
                  </a:lnTo>
                  <a:lnTo>
                    <a:pt x="101269" y="234176"/>
                  </a:lnTo>
                  <a:lnTo>
                    <a:pt x="109051" y="242139"/>
                  </a:lnTo>
                  <a:lnTo>
                    <a:pt x="128631" y="252112"/>
                  </a:lnTo>
                  <a:lnTo>
                    <a:pt x="165167" y="260073"/>
                  </a:lnTo>
                  <a:lnTo>
                    <a:pt x="217162" y="260016"/>
                  </a:lnTo>
                  <a:lnTo>
                    <a:pt x="262414" y="2563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627D2FD-5D7E-42F6-B621-AC7779C17684}"/>
                </a:ext>
              </a:extLst>
            </p:cNvPr>
            <p:cNvSpPr/>
            <p:nvPr/>
          </p:nvSpPr>
          <p:spPr>
            <a:xfrm>
              <a:off x="6347315" y="2067442"/>
              <a:ext cx="270391" cy="644398"/>
            </a:xfrm>
            <a:custGeom>
              <a:avLst/>
              <a:gdLst/>
              <a:ahLst/>
              <a:cxnLst/>
              <a:rect l="0" t="0" r="0" b="0"/>
              <a:pathLst>
                <a:path w="270391" h="644398">
                  <a:moveTo>
                    <a:pt x="0" y="0"/>
                  </a:moveTo>
                  <a:lnTo>
                    <a:pt x="14055" y="24529"/>
                  </a:lnTo>
                  <a:lnTo>
                    <a:pt x="74986" y="82581"/>
                  </a:lnTo>
                  <a:lnTo>
                    <a:pt x="137207" y="139401"/>
                  </a:lnTo>
                  <a:lnTo>
                    <a:pt x="180512" y="195574"/>
                  </a:lnTo>
                  <a:lnTo>
                    <a:pt x="215119" y="255353"/>
                  </a:lnTo>
                  <a:lnTo>
                    <a:pt x="243745" y="309436"/>
                  </a:lnTo>
                  <a:lnTo>
                    <a:pt x="262128" y="362284"/>
                  </a:lnTo>
                  <a:lnTo>
                    <a:pt x="270390" y="398118"/>
                  </a:lnTo>
                  <a:lnTo>
                    <a:pt x="270331" y="447644"/>
                  </a:lnTo>
                  <a:lnTo>
                    <a:pt x="255466" y="504326"/>
                  </a:lnTo>
                  <a:lnTo>
                    <a:pt x="230125" y="547648"/>
                  </a:lnTo>
                  <a:lnTo>
                    <a:pt x="186020" y="593993"/>
                  </a:lnTo>
                  <a:lnTo>
                    <a:pt x="125832" y="635741"/>
                  </a:lnTo>
                  <a:lnTo>
                    <a:pt x="112769" y="6443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A46955C-E73B-4C39-A36D-D0BFF8357C93}"/>
                </a:ext>
              </a:extLst>
            </p:cNvPr>
            <p:cNvSpPr/>
            <p:nvPr/>
          </p:nvSpPr>
          <p:spPr>
            <a:xfrm>
              <a:off x="939746" y="2792533"/>
              <a:ext cx="5923088" cy="107035"/>
            </a:xfrm>
            <a:custGeom>
              <a:avLst/>
              <a:gdLst/>
              <a:ahLst/>
              <a:cxnLst/>
              <a:rect l="0" t="0" r="0" b="0"/>
              <a:pathLst>
                <a:path w="5923088" h="107035">
                  <a:moveTo>
                    <a:pt x="5923087" y="91146"/>
                  </a:moveTo>
                  <a:lnTo>
                    <a:pt x="5901873" y="95433"/>
                  </a:lnTo>
                  <a:lnTo>
                    <a:pt x="5842749" y="99708"/>
                  </a:lnTo>
                  <a:lnTo>
                    <a:pt x="5782272" y="101599"/>
                  </a:lnTo>
                  <a:lnTo>
                    <a:pt x="5728170" y="101860"/>
                  </a:lnTo>
                  <a:lnTo>
                    <a:pt x="5670888" y="104734"/>
                  </a:lnTo>
                  <a:lnTo>
                    <a:pt x="5609402" y="107034"/>
                  </a:lnTo>
                  <a:lnTo>
                    <a:pt x="5550947" y="103552"/>
                  </a:lnTo>
                  <a:lnTo>
                    <a:pt x="5510587" y="102105"/>
                  </a:lnTo>
                  <a:lnTo>
                    <a:pt x="5509661" y="101435"/>
                  </a:lnTo>
                  <a:lnTo>
                    <a:pt x="5523407" y="98239"/>
                  </a:lnTo>
                  <a:lnTo>
                    <a:pt x="5521788" y="97664"/>
                  </a:lnTo>
                  <a:lnTo>
                    <a:pt x="5459404" y="95964"/>
                  </a:lnTo>
                  <a:lnTo>
                    <a:pt x="5401486" y="91647"/>
                  </a:lnTo>
                  <a:lnTo>
                    <a:pt x="5345556" y="88361"/>
                  </a:lnTo>
                  <a:lnTo>
                    <a:pt x="5288157" y="84525"/>
                  </a:lnTo>
                  <a:lnTo>
                    <a:pt x="5230899" y="80351"/>
                  </a:lnTo>
                  <a:lnTo>
                    <a:pt x="5176731" y="75854"/>
                  </a:lnTo>
                  <a:lnTo>
                    <a:pt x="5117128" y="73552"/>
                  </a:lnTo>
                  <a:lnTo>
                    <a:pt x="5055477" y="70178"/>
                  </a:lnTo>
                  <a:lnTo>
                    <a:pt x="4996906" y="66882"/>
                  </a:lnTo>
                  <a:lnTo>
                    <a:pt x="4943701" y="64807"/>
                  </a:lnTo>
                  <a:lnTo>
                    <a:pt x="4882574" y="61512"/>
                  </a:lnTo>
                  <a:lnTo>
                    <a:pt x="4821936" y="57675"/>
                  </a:lnTo>
                  <a:lnTo>
                    <a:pt x="4759551" y="50408"/>
                  </a:lnTo>
                  <a:lnTo>
                    <a:pt x="4696936" y="48478"/>
                  </a:lnTo>
                  <a:lnTo>
                    <a:pt x="4642533" y="44553"/>
                  </a:lnTo>
                  <a:lnTo>
                    <a:pt x="4587414" y="43159"/>
                  </a:lnTo>
                  <a:lnTo>
                    <a:pt x="4533279" y="42884"/>
                  </a:lnTo>
                  <a:lnTo>
                    <a:pt x="4480311" y="42232"/>
                  </a:lnTo>
                  <a:lnTo>
                    <a:pt x="4422910" y="38568"/>
                  </a:lnTo>
                  <a:lnTo>
                    <a:pt x="4362888" y="37668"/>
                  </a:lnTo>
                  <a:lnTo>
                    <a:pt x="4300780" y="37490"/>
                  </a:lnTo>
                  <a:lnTo>
                    <a:pt x="4252854" y="38055"/>
                  </a:lnTo>
                  <a:lnTo>
                    <a:pt x="4190141" y="41699"/>
                  </a:lnTo>
                  <a:lnTo>
                    <a:pt x="4128762" y="42595"/>
                  </a:lnTo>
                  <a:lnTo>
                    <a:pt x="4080961" y="42751"/>
                  </a:lnTo>
                  <a:lnTo>
                    <a:pt x="4032788" y="42797"/>
                  </a:lnTo>
                  <a:lnTo>
                    <a:pt x="3984505" y="39959"/>
                  </a:lnTo>
                  <a:lnTo>
                    <a:pt x="3923174" y="37346"/>
                  </a:lnTo>
                  <a:lnTo>
                    <a:pt x="3872935" y="33902"/>
                  </a:lnTo>
                  <a:lnTo>
                    <a:pt x="3823775" y="32617"/>
                  </a:lnTo>
                  <a:lnTo>
                    <a:pt x="3774603" y="31640"/>
                  </a:lnTo>
                  <a:lnTo>
                    <a:pt x="3723703" y="28433"/>
                  </a:lnTo>
                  <a:lnTo>
                    <a:pt x="3661544" y="27047"/>
                  </a:lnTo>
                  <a:lnTo>
                    <a:pt x="3613764" y="25216"/>
                  </a:lnTo>
                  <a:lnTo>
                    <a:pt x="3564006" y="22485"/>
                  </a:lnTo>
                  <a:lnTo>
                    <a:pt x="3513066" y="21677"/>
                  </a:lnTo>
                  <a:lnTo>
                    <a:pt x="3463963" y="21437"/>
                  </a:lnTo>
                  <a:lnTo>
                    <a:pt x="3415404" y="21366"/>
                  </a:lnTo>
                  <a:lnTo>
                    <a:pt x="3365415" y="19754"/>
                  </a:lnTo>
                  <a:lnTo>
                    <a:pt x="3314405" y="17088"/>
                  </a:lnTo>
                  <a:lnTo>
                    <a:pt x="3251911" y="16187"/>
                  </a:lnTo>
                  <a:lnTo>
                    <a:pt x="3189314" y="15413"/>
                  </a:lnTo>
                  <a:lnTo>
                    <a:pt x="3141304" y="12288"/>
                  </a:lnTo>
                  <a:lnTo>
                    <a:pt x="3093068" y="11097"/>
                  </a:lnTo>
                  <a:lnTo>
                    <a:pt x="3030252" y="9104"/>
                  </a:lnTo>
                  <a:lnTo>
                    <a:pt x="2968851" y="5992"/>
                  </a:lnTo>
                  <a:lnTo>
                    <a:pt x="2908702" y="5377"/>
                  </a:lnTo>
                  <a:lnTo>
                    <a:pt x="2845728" y="5256"/>
                  </a:lnTo>
                  <a:lnTo>
                    <a:pt x="2784429" y="5232"/>
                  </a:lnTo>
                  <a:lnTo>
                    <a:pt x="2722665" y="5227"/>
                  </a:lnTo>
                  <a:lnTo>
                    <a:pt x="2663881" y="5226"/>
                  </a:lnTo>
                  <a:lnTo>
                    <a:pt x="2606303" y="5226"/>
                  </a:lnTo>
                  <a:lnTo>
                    <a:pt x="2548368" y="5226"/>
                  </a:lnTo>
                  <a:lnTo>
                    <a:pt x="2487423" y="5226"/>
                  </a:lnTo>
                  <a:lnTo>
                    <a:pt x="2426392" y="5226"/>
                  </a:lnTo>
                  <a:lnTo>
                    <a:pt x="2363222" y="5226"/>
                  </a:lnTo>
                  <a:lnTo>
                    <a:pt x="2302569" y="3635"/>
                  </a:lnTo>
                  <a:lnTo>
                    <a:pt x="2241905" y="603"/>
                  </a:lnTo>
                  <a:lnTo>
                    <a:pt x="2183956" y="3694"/>
                  </a:lnTo>
                  <a:lnTo>
                    <a:pt x="2124953" y="4923"/>
                  </a:lnTo>
                  <a:lnTo>
                    <a:pt x="2061765" y="2315"/>
                  </a:lnTo>
                  <a:lnTo>
                    <a:pt x="2013651" y="585"/>
                  </a:lnTo>
                  <a:lnTo>
                    <a:pt x="1952975" y="0"/>
                  </a:lnTo>
                  <a:lnTo>
                    <a:pt x="1905243" y="495"/>
                  </a:lnTo>
                  <a:lnTo>
                    <a:pt x="1854173" y="3559"/>
                  </a:lnTo>
                  <a:lnTo>
                    <a:pt x="1804170" y="4732"/>
                  </a:lnTo>
                  <a:lnTo>
                    <a:pt x="1753024" y="5080"/>
                  </a:lnTo>
                  <a:lnTo>
                    <a:pt x="1705915" y="5182"/>
                  </a:lnTo>
                  <a:lnTo>
                    <a:pt x="1655295" y="5810"/>
                  </a:lnTo>
                  <a:lnTo>
                    <a:pt x="1606021" y="8912"/>
                  </a:lnTo>
                  <a:lnTo>
                    <a:pt x="1557412" y="10097"/>
                  </a:lnTo>
                  <a:lnTo>
                    <a:pt x="1508999" y="10448"/>
                  </a:lnTo>
                  <a:lnTo>
                    <a:pt x="1460645" y="10552"/>
                  </a:lnTo>
                  <a:lnTo>
                    <a:pt x="1411711" y="10583"/>
                  </a:lnTo>
                  <a:lnTo>
                    <a:pt x="1360285" y="10592"/>
                  </a:lnTo>
                  <a:lnTo>
                    <a:pt x="1311370" y="10595"/>
                  </a:lnTo>
                  <a:lnTo>
                    <a:pt x="1250184" y="10596"/>
                  </a:lnTo>
                  <a:lnTo>
                    <a:pt x="1202573" y="12187"/>
                  </a:lnTo>
                  <a:lnTo>
                    <a:pt x="1154456" y="14846"/>
                  </a:lnTo>
                  <a:lnTo>
                    <a:pt x="1106189" y="15634"/>
                  </a:lnTo>
                  <a:lnTo>
                    <a:pt x="1057878" y="15868"/>
                  </a:lnTo>
                  <a:lnTo>
                    <a:pt x="1009554" y="15937"/>
                  </a:lnTo>
                  <a:lnTo>
                    <a:pt x="961226" y="15957"/>
                  </a:lnTo>
                  <a:lnTo>
                    <a:pt x="911306" y="15963"/>
                  </a:lnTo>
                  <a:lnTo>
                    <a:pt x="860317" y="17556"/>
                  </a:lnTo>
                  <a:lnTo>
                    <a:pt x="797829" y="20589"/>
                  </a:lnTo>
                  <a:lnTo>
                    <a:pt x="735830" y="21188"/>
                  </a:lnTo>
                  <a:lnTo>
                    <a:pt x="675408" y="21307"/>
                  </a:lnTo>
                  <a:lnTo>
                    <a:pt x="611939" y="21330"/>
                  </a:lnTo>
                  <a:lnTo>
                    <a:pt x="551381" y="21931"/>
                  </a:lnTo>
                  <a:lnTo>
                    <a:pt x="489918" y="25586"/>
                  </a:lnTo>
                  <a:lnTo>
                    <a:pt x="431636" y="29335"/>
                  </a:lnTo>
                  <a:lnTo>
                    <a:pt x="370467" y="35822"/>
                  </a:lnTo>
                  <a:lnTo>
                    <a:pt x="310209" y="41257"/>
                  </a:lnTo>
                  <a:lnTo>
                    <a:pt x="249623" y="48210"/>
                  </a:lnTo>
                  <a:lnTo>
                    <a:pt x="187403" y="53096"/>
                  </a:lnTo>
                  <a:lnTo>
                    <a:pt x="126584" y="59189"/>
                  </a:lnTo>
                  <a:lnTo>
                    <a:pt x="71147" y="66138"/>
                  </a:lnTo>
                  <a:lnTo>
                    <a:pt x="10359" y="73150"/>
                  </a:lnTo>
                  <a:lnTo>
                    <a:pt x="0" y="750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674BBD-0DAD-438A-8069-164B80CFC086}"/>
              </a:ext>
            </a:extLst>
          </p:cNvPr>
          <p:cNvGrpSpPr/>
          <p:nvPr/>
        </p:nvGrpSpPr>
        <p:grpSpPr>
          <a:xfrm>
            <a:off x="2867569" y="2923328"/>
            <a:ext cx="754386" cy="452532"/>
            <a:chOff x="2867569" y="2923328"/>
            <a:chExt cx="754386" cy="45253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89F0D7-2186-4A30-9C8A-9D616AA3E323}"/>
                </a:ext>
              </a:extLst>
            </p:cNvPr>
            <p:cNvSpPr/>
            <p:nvPr/>
          </p:nvSpPr>
          <p:spPr>
            <a:xfrm>
              <a:off x="2903309" y="2923328"/>
              <a:ext cx="216650" cy="452532"/>
            </a:xfrm>
            <a:custGeom>
              <a:avLst/>
              <a:gdLst/>
              <a:ahLst/>
              <a:cxnLst/>
              <a:rect l="0" t="0" r="0" b="0"/>
              <a:pathLst>
                <a:path w="216650" h="452532">
                  <a:moveTo>
                    <a:pt x="55549" y="116080"/>
                  </a:moveTo>
                  <a:lnTo>
                    <a:pt x="51859" y="130135"/>
                  </a:lnTo>
                  <a:lnTo>
                    <a:pt x="52102" y="158810"/>
                  </a:lnTo>
                  <a:lnTo>
                    <a:pt x="53421" y="172661"/>
                  </a:lnTo>
                  <a:lnTo>
                    <a:pt x="50341" y="235812"/>
                  </a:lnTo>
                  <a:lnTo>
                    <a:pt x="39869" y="294175"/>
                  </a:lnTo>
                  <a:lnTo>
                    <a:pt x="24254" y="354956"/>
                  </a:lnTo>
                  <a:lnTo>
                    <a:pt x="12859" y="414244"/>
                  </a:lnTo>
                  <a:lnTo>
                    <a:pt x="5229" y="450708"/>
                  </a:lnTo>
                  <a:lnTo>
                    <a:pt x="3506" y="452531"/>
                  </a:lnTo>
                  <a:lnTo>
                    <a:pt x="1761" y="450764"/>
                  </a:lnTo>
                  <a:lnTo>
                    <a:pt x="0" y="446602"/>
                  </a:lnTo>
                  <a:lnTo>
                    <a:pt x="1412" y="387767"/>
                  </a:lnTo>
                  <a:lnTo>
                    <a:pt x="9286" y="329941"/>
                  </a:lnTo>
                  <a:lnTo>
                    <a:pt x="15150" y="270981"/>
                  </a:lnTo>
                  <a:lnTo>
                    <a:pt x="17590" y="218001"/>
                  </a:lnTo>
                  <a:lnTo>
                    <a:pt x="22177" y="159502"/>
                  </a:lnTo>
                  <a:lnTo>
                    <a:pt x="27886" y="96417"/>
                  </a:lnTo>
                  <a:lnTo>
                    <a:pt x="32918" y="36739"/>
                  </a:lnTo>
                  <a:lnTo>
                    <a:pt x="33842" y="2820"/>
                  </a:lnTo>
                  <a:lnTo>
                    <a:pt x="35111" y="0"/>
                  </a:lnTo>
                  <a:lnTo>
                    <a:pt x="37151" y="507"/>
                  </a:lnTo>
                  <a:lnTo>
                    <a:pt x="42002" y="6838"/>
                  </a:lnTo>
                  <a:lnTo>
                    <a:pt x="70697" y="69895"/>
                  </a:lnTo>
                  <a:lnTo>
                    <a:pt x="99850" y="128840"/>
                  </a:lnTo>
                  <a:lnTo>
                    <a:pt x="125430" y="186021"/>
                  </a:lnTo>
                  <a:lnTo>
                    <a:pt x="152168" y="241234"/>
                  </a:lnTo>
                  <a:lnTo>
                    <a:pt x="178952" y="302430"/>
                  </a:lnTo>
                  <a:lnTo>
                    <a:pt x="207026" y="363389"/>
                  </a:lnTo>
                  <a:lnTo>
                    <a:pt x="216649" y="3953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5EEF44A-8422-4F42-8102-209DF0DAC311}"/>
                </a:ext>
              </a:extLst>
            </p:cNvPr>
            <p:cNvSpPr/>
            <p:nvPr/>
          </p:nvSpPr>
          <p:spPr>
            <a:xfrm>
              <a:off x="2867569" y="3173657"/>
              <a:ext cx="209430" cy="1"/>
            </a:xfrm>
            <a:custGeom>
              <a:avLst/>
              <a:gdLst/>
              <a:ahLst/>
              <a:cxnLst/>
              <a:rect l="0" t="0" r="0" b="0"/>
              <a:pathLst>
                <a:path w="209430" h="1">
                  <a:moveTo>
                    <a:pt x="0" y="0"/>
                  </a:moveTo>
                  <a:lnTo>
                    <a:pt x="58648" y="0"/>
                  </a:lnTo>
                  <a:lnTo>
                    <a:pt x="121694" y="0"/>
                  </a:lnTo>
                  <a:lnTo>
                    <a:pt x="184356" y="0"/>
                  </a:lnTo>
                  <a:lnTo>
                    <a:pt x="20942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5DECB5C-1807-4AD1-8946-FCC69973A5BC}"/>
                </a:ext>
              </a:extLst>
            </p:cNvPr>
            <p:cNvSpPr/>
            <p:nvPr/>
          </p:nvSpPr>
          <p:spPr>
            <a:xfrm>
              <a:off x="3259577" y="3044778"/>
              <a:ext cx="75181" cy="252390"/>
            </a:xfrm>
            <a:custGeom>
              <a:avLst/>
              <a:gdLst/>
              <a:ahLst/>
              <a:cxnLst/>
              <a:rect l="0" t="0" r="0" b="0"/>
              <a:pathLst>
                <a:path w="75181" h="252390">
                  <a:moveTo>
                    <a:pt x="0" y="0"/>
                  </a:moveTo>
                  <a:lnTo>
                    <a:pt x="20201" y="57878"/>
                  </a:lnTo>
                  <a:lnTo>
                    <a:pt x="38844" y="113276"/>
                  </a:lnTo>
                  <a:lnTo>
                    <a:pt x="55998" y="166514"/>
                  </a:lnTo>
                  <a:lnTo>
                    <a:pt x="68109" y="224624"/>
                  </a:lnTo>
                  <a:lnTo>
                    <a:pt x="75180" y="252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A67A11-5D62-4259-8376-2DFBAE367D71}"/>
                </a:ext>
              </a:extLst>
            </p:cNvPr>
            <p:cNvSpPr/>
            <p:nvPr/>
          </p:nvSpPr>
          <p:spPr>
            <a:xfrm>
              <a:off x="3172839" y="3013416"/>
              <a:ext cx="449116" cy="315972"/>
            </a:xfrm>
            <a:custGeom>
              <a:avLst/>
              <a:gdLst/>
              <a:ahLst/>
              <a:cxnLst/>
              <a:rect l="0" t="0" r="0" b="0"/>
              <a:pathLst>
                <a:path w="449116" h="315972">
                  <a:moveTo>
                    <a:pt x="6188" y="25992"/>
                  </a:moveTo>
                  <a:lnTo>
                    <a:pt x="487" y="20290"/>
                  </a:lnTo>
                  <a:lnTo>
                    <a:pt x="0" y="17418"/>
                  </a:lnTo>
                  <a:lnTo>
                    <a:pt x="870" y="14309"/>
                  </a:lnTo>
                  <a:lnTo>
                    <a:pt x="2643" y="11043"/>
                  </a:lnTo>
                  <a:lnTo>
                    <a:pt x="10977" y="5824"/>
                  </a:lnTo>
                  <a:lnTo>
                    <a:pt x="22637" y="2112"/>
                  </a:lnTo>
                  <a:lnTo>
                    <a:pt x="67942" y="0"/>
                  </a:lnTo>
                  <a:lnTo>
                    <a:pt x="124517" y="8325"/>
                  </a:lnTo>
                  <a:lnTo>
                    <a:pt x="187083" y="22226"/>
                  </a:lnTo>
                  <a:lnTo>
                    <a:pt x="219462" y="35640"/>
                  </a:lnTo>
                  <a:lnTo>
                    <a:pt x="228464" y="44003"/>
                  </a:lnTo>
                  <a:lnTo>
                    <a:pt x="230149" y="48740"/>
                  </a:lnTo>
                  <a:lnTo>
                    <a:pt x="230078" y="53687"/>
                  </a:lnTo>
                  <a:lnTo>
                    <a:pt x="228838" y="58776"/>
                  </a:lnTo>
                  <a:lnTo>
                    <a:pt x="221096" y="69202"/>
                  </a:lnTo>
                  <a:lnTo>
                    <a:pt x="204910" y="81954"/>
                  </a:lnTo>
                  <a:lnTo>
                    <a:pt x="151178" y="108056"/>
                  </a:lnTo>
                  <a:lnTo>
                    <a:pt x="149985" y="109938"/>
                  </a:lnTo>
                  <a:lnTo>
                    <a:pt x="151576" y="111789"/>
                  </a:lnTo>
                  <a:lnTo>
                    <a:pt x="171277" y="119048"/>
                  </a:lnTo>
                  <a:lnTo>
                    <a:pt x="232773" y="127324"/>
                  </a:lnTo>
                  <a:lnTo>
                    <a:pt x="285565" y="142721"/>
                  </a:lnTo>
                  <a:lnTo>
                    <a:pt x="341804" y="157632"/>
                  </a:lnTo>
                  <a:lnTo>
                    <a:pt x="404139" y="185148"/>
                  </a:lnTo>
                  <a:lnTo>
                    <a:pt x="442509" y="211392"/>
                  </a:lnTo>
                  <a:lnTo>
                    <a:pt x="447724" y="223747"/>
                  </a:lnTo>
                  <a:lnTo>
                    <a:pt x="449115" y="231218"/>
                  </a:lnTo>
                  <a:lnTo>
                    <a:pt x="447478" y="242702"/>
                  </a:lnTo>
                  <a:lnTo>
                    <a:pt x="442176" y="251784"/>
                  </a:lnTo>
                  <a:lnTo>
                    <a:pt x="428531" y="263606"/>
                  </a:lnTo>
                  <a:lnTo>
                    <a:pt x="382847" y="285501"/>
                  </a:lnTo>
                  <a:lnTo>
                    <a:pt x="326911" y="303435"/>
                  </a:lnTo>
                  <a:lnTo>
                    <a:pt x="280057" y="3159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7CC6BCA-0F02-45A3-94C6-B903FFE26ABA}"/>
              </a:ext>
            </a:extLst>
          </p:cNvPr>
          <p:cNvGrpSpPr/>
          <p:nvPr/>
        </p:nvGrpSpPr>
        <p:grpSpPr>
          <a:xfrm>
            <a:off x="904433" y="3345497"/>
            <a:ext cx="2220896" cy="612178"/>
            <a:chOff x="904433" y="3345497"/>
            <a:chExt cx="2220896" cy="612178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60D51C-A1F2-4CFF-93BE-58D3923CBAF3}"/>
                </a:ext>
              </a:extLst>
            </p:cNvPr>
            <p:cNvSpPr/>
            <p:nvPr/>
          </p:nvSpPr>
          <p:spPr>
            <a:xfrm>
              <a:off x="904433" y="3544186"/>
              <a:ext cx="72904" cy="402749"/>
            </a:xfrm>
            <a:custGeom>
              <a:avLst/>
              <a:gdLst/>
              <a:ahLst/>
              <a:cxnLst/>
              <a:rect l="0" t="0" r="0" b="0"/>
              <a:pathLst>
                <a:path w="72904" h="402749">
                  <a:moveTo>
                    <a:pt x="3093" y="0"/>
                  </a:moveTo>
                  <a:lnTo>
                    <a:pt x="0" y="16552"/>
                  </a:lnTo>
                  <a:lnTo>
                    <a:pt x="11552" y="76119"/>
                  </a:lnTo>
                  <a:lnTo>
                    <a:pt x="12109" y="132976"/>
                  </a:lnTo>
                  <a:lnTo>
                    <a:pt x="11135" y="156943"/>
                  </a:lnTo>
                  <a:lnTo>
                    <a:pt x="24000" y="218450"/>
                  </a:lnTo>
                  <a:lnTo>
                    <a:pt x="38755" y="277343"/>
                  </a:lnTo>
                  <a:lnTo>
                    <a:pt x="53208" y="337000"/>
                  </a:lnTo>
                  <a:lnTo>
                    <a:pt x="64174" y="391753"/>
                  </a:lnTo>
                  <a:lnTo>
                    <a:pt x="67631" y="397861"/>
                  </a:lnTo>
                  <a:lnTo>
                    <a:pt x="72903" y="4027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29EA9F-C793-4F9B-8345-BEB23BF807CC}"/>
                </a:ext>
              </a:extLst>
            </p:cNvPr>
            <p:cNvSpPr/>
            <p:nvPr/>
          </p:nvSpPr>
          <p:spPr>
            <a:xfrm>
              <a:off x="1095691" y="3383087"/>
              <a:ext cx="155515" cy="574588"/>
            </a:xfrm>
            <a:custGeom>
              <a:avLst/>
              <a:gdLst/>
              <a:ahLst/>
              <a:cxnLst/>
              <a:rect l="0" t="0" r="0" b="0"/>
              <a:pathLst>
                <a:path w="155515" h="574588">
                  <a:moveTo>
                    <a:pt x="80334" y="0"/>
                  </a:moveTo>
                  <a:lnTo>
                    <a:pt x="68070" y="4884"/>
                  </a:lnTo>
                  <a:lnTo>
                    <a:pt x="60762" y="10325"/>
                  </a:lnTo>
                  <a:lnTo>
                    <a:pt x="30719" y="57282"/>
                  </a:lnTo>
                  <a:lnTo>
                    <a:pt x="13066" y="100836"/>
                  </a:lnTo>
                  <a:lnTo>
                    <a:pt x="1420" y="162830"/>
                  </a:lnTo>
                  <a:lnTo>
                    <a:pt x="0" y="215623"/>
                  </a:lnTo>
                  <a:lnTo>
                    <a:pt x="2664" y="273152"/>
                  </a:lnTo>
                  <a:lnTo>
                    <a:pt x="13850" y="331724"/>
                  </a:lnTo>
                  <a:lnTo>
                    <a:pt x="34122" y="390169"/>
                  </a:lnTo>
                  <a:lnTo>
                    <a:pt x="64410" y="452596"/>
                  </a:lnTo>
                  <a:lnTo>
                    <a:pt x="106076" y="514664"/>
                  </a:lnTo>
                  <a:lnTo>
                    <a:pt x="155514" y="5745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9282E3-FFBA-4CC8-807E-E90D2736AD4B}"/>
                </a:ext>
              </a:extLst>
            </p:cNvPr>
            <p:cNvSpPr/>
            <p:nvPr/>
          </p:nvSpPr>
          <p:spPr>
            <a:xfrm>
              <a:off x="1272685" y="3486527"/>
              <a:ext cx="377724" cy="338368"/>
            </a:xfrm>
            <a:custGeom>
              <a:avLst/>
              <a:gdLst/>
              <a:ahLst/>
              <a:cxnLst/>
              <a:rect l="0" t="0" r="0" b="0"/>
              <a:pathLst>
                <a:path w="377724" h="338368">
                  <a:moveTo>
                    <a:pt x="0" y="20069"/>
                  </a:moveTo>
                  <a:lnTo>
                    <a:pt x="12861" y="8401"/>
                  </a:lnTo>
                  <a:lnTo>
                    <a:pt x="22423" y="3348"/>
                  </a:lnTo>
                  <a:lnTo>
                    <a:pt x="49272" y="0"/>
                  </a:lnTo>
                  <a:lnTo>
                    <a:pt x="109080" y="5273"/>
                  </a:lnTo>
                  <a:lnTo>
                    <a:pt x="140681" y="14229"/>
                  </a:lnTo>
                  <a:lnTo>
                    <a:pt x="190890" y="38643"/>
                  </a:lnTo>
                  <a:lnTo>
                    <a:pt x="224729" y="65521"/>
                  </a:lnTo>
                  <a:lnTo>
                    <a:pt x="236702" y="83988"/>
                  </a:lnTo>
                  <a:lnTo>
                    <a:pt x="242036" y="97603"/>
                  </a:lnTo>
                  <a:lnTo>
                    <a:pt x="242504" y="103381"/>
                  </a:lnTo>
                  <a:lnTo>
                    <a:pt x="239841" y="112984"/>
                  </a:lnTo>
                  <a:lnTo>
                    <a:pt x="233089" y="121230"/>
                  </a:lnTo>
                  <a:lnTo>
                    <a:pt x="214169" y="136247"/>
                  </a:lnTo>
                  <a:lnTo>
                    <a:pt x="213782" y="138691"/>
                  </a:lnTo>
                  <a:lnTo>
                    <a:pt x="216508" y="140320"/>
                  </a:lnTo>
                  <a:lnTo>
                    <a:pt x="277081" y="161846"/>
                  </a:lnTo>
                  <a:lnTo>
                    <a:pt x="325684" y="191854"/>
                  </a:lnTo>
                  <a:lnTo>
                    <a:pt x="341516" y="209068"/>
                  </a:lnTo>
                  <a:lnTo>
                    <a:pt x="372213" y="262333"/>
                  </a:lnTo>
                  <a:lnTo>
                    <a:pt x="377723" y="281524"/>
                  </a:lnTo>
                  <a:lnTo>
                    <a:pt x="377107" y="293194"/>
                  </a:lnTo>
                  <a:lnTo>
                    <a:pt x="367705" y="312678"/>
                  </a:lnTo>
                  <a:lnTo>
                    <a:pt x="350731" y="327865"/>
                  </a:lnTo>
                  <a:lnTo>
                    <a:pt x="333437" y="337073"/>
                  </a:lnTo>
                  <a:lnTo>
                    <a:pt x="319238" y="338367"/>
                  </a:lnTo>
                  <a:lnTo>
                    <a:pt x="279922" y="331186"/>
                  </a:lnTo>
                  <a:lnTo>
                    <a:pt x="268206" y="326602"/>
                  </a:lnTo>
                  <a:lnTo>
                    <a:pt x="239916" y="306880"/>
                  </a:lnTo>
                  <a:lnTo>
                    <a:pt x="220169" y="2831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AEDDEE6-5956-428E-BC9D-6BF53958A517}"/>
                </a:ext>
              </a:extLst>
            </p:cNvPr>
            <p:cNvSpPr/>
            <p:nvPr/>
          </p:nvSpPr>
          <p:spPr>
            <a:xfrm>
              <a:off x="1775690" y="3506596"/>
              <a:ext cx="173613" cy="182581"/>
            </a:xfrm>
            <a:custGeom>
              <a:avLst/>
              <a:gdLst/>
              <a:ahLst/>
              <a:cxnLst/>
              <a:rect l="0" t="0" r="0" b="0"/>
              <a:pathLst>
                <a:path w="173613" h="182581">
                  <a:moveTo>
                    <a:pt x="23253" y="0"/>
                  </a:moveTo>
                  <a:lnTo>
                    <a:pt x="26104" y="8553"/>
                  </a:lnTo>
                  <a:lnTo>
                    <a:pt x="25026" y="25274"/>
                  </a:lnTo>
                  <a:lnTo>
                    <a:pt x="3154" y="84879"/>
                  </a:lnTo>
                  <a:lnTo>
                    <a:pt x="0" y="99777"/>
                  </a:lnTo>
                  <a:lnTo>
                    <a:pt x="587" y="114354"/>
                  </a:lnTo>
                  <a:lnTo>
                    <a:pt x="4428" y="125606"/>
                  </a:lnTo>
                  <a:lnTo>
                    <a:pt x="16617" y="142553"/>
                  </a:lnTo>
                  <a:lnTo>
                    <a:pt x="45093" y="159999"/>
                  </a:lnTo>
                  <a:lnTo>
                    <a:pt x="105695" y="178924"/>
                  </a:lnTo>
                  <a:lnTo>
                    <a:pt x="165013" y="182437"/>
                  </a:lnTo>
                  <a:lnTo>
                    <a:pt x="173612" y="1825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33C49-3262-4600-B784-EE6992D15420}"/>
                </a:ext>
              </a:extLst>
            </p:cNvPr>
            <p:cNvSpPr/>
            <p:nvPr/>
          </p:nvSpPr>
          <p:spPr>
            <a:xfrm>
              <a:off x="1943932" y="3490486"/>
              <a:ext cx="75181" cy="392010"/>
            </a:xfrm>
            <a:custGeom>
              <a:avLst/>
              <a:gdLst/>
              <a:ahLst/>
              <a:cxnLst/>
              <a:rect l="0" t="0" r="0" b="0"/>
              <a:pathLst>
                <a:path w="75181" h="392010">
                  <a:moveTo>
                    <a:pt x="0" y="0"/>
                  </a:moveTo>
                  <a:lnTo>
                    <a:pt x="4251" y="57058"/>
                  </a:lnTo>
                  <a:lnTo>
                    <a:pt x="8156" y="111923"/>
                  </a:lnTo>
                  <a:lnTo>
                    <a:pt x="17988" y="167613"/>
                  </a:lnTo>
                  <a:lnTo>
                    <a:pt x="28648" y="223535"/>
                  </a:lnTo>
                  <a:lnTo>
                    <a:pt x="39381" y="279203"/>
                  </a:lnTo>
                  <a:lnTo>
                    <a:pt x="55601" y="335915"/>
                  </a:lnTo>
                  <a:lnTo>
                    <a:pt x="75180" y="3920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626C26-1B2A-4FDB-8F01-E633C3003D7B}"/>
                </a:ext>
              </a:extLst>
            </p:cNvPr>
            <p:cNvSpPr/>
            <p:nvPr/>
          </p:nvSpPr>
          <p:spPr>
            <a:xfrm>
              <a:off x="1938562" y="3345497"/>
              <a:ext cx="216766" cy="551631"/>
            </a:xfrm>
            <a:custGeom>
              <a:avLst/>
              <a:gdLst/>
              <a:ahLst/>
              <a:cxnLst/>
              <a:rect l="0" t="0" r="0" b="0"/>
              <a:pathLst>
                <a:path w="216766" h="551631">
                  <a:moveTo>
                    <a:pt x="0" y="0"/>
                  </a:moveTo>
                  <a:lnTo>
                    <a:pt x="59722" y="58786"/>
                  </a:lnTo>
                  <a:lnTo>
                    <a:pt x="104145" y="113766"/>
                  </a:lnTo>
                  <a:lnTo>
                    <a:pt x="141217" y="169451"/>
                  </a:lnTo>
                  <a:lnTo>
                    <a:pt x="177184" y="229475"/>
                  </a:lnTo>
                  <a:lnTo>
                    <a:pt x="200143" y="276436"/>
                  </a:lnTo>
                  <a:lnTo>
                    <a:pt x="214048" y="336820"/>
                  </a:lnTo>
                  <a:lnTo>
                    <a:pt x="216765" y="371678"/>
                  </a:lnTo>
                  <a:lnTo>
                    <a:pt x="212337" y="415173"/>
                  </a:lnTo>
                  <a:lnTo>
                    <a:pt x="197142" y="451897"/>
                  </a:lnTo>
                  <a:lnTo>
                    <a:pt x="165737" y="496779"/>
                  </a:lnTo>
                  <a:lnTo>
                    <a:pt x="117992" y="535253"/>
                  </a:lnTo>
                  <a:lnTo>
                    <a:pt x="92322" y="548122"/>
                  </a:lnTo>
                  <a:lnTo>
                    <a:pt x="69784" y="551630"/>
                  </a:lnTo>
                  <a:lnTo>
                    <a:pt x="63826" y="550333"/>
                  </a:lnTo>
                  <a:lnTo>
                    <a:pt x="59258" y="547678"/>
                  </a:lnTo>
                  <a:lnTo>
                    <a:pt x="48330" y="5369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038800-028D-49B1-8556-5C45F6F62418}"/>
                </a:ext>
              </a:extLst>
            </p:cNvPr>
            <p:cNvSpPr/>
            <p:nvPr/>
          </p:nvSpPr>
          <p:spPr>
            <a:xfrm>
              <a:off x="2389641" y="3463636"/>
              <a:ext cx="107400" cy="349050"/>
            </a:xfrm>
            <a:custGeom>
              <a:avLst/>
              <a:gdLst/>
              <a:ahLst/>
              <a:cxnLst/>
              <a:rect l="0" t="0" r="0" b="0"/>
              <a:pathLst>
                <a:path w="107400" h="349050">
                  <a:moveTo>
                    <a:pt x="0" y="0"/>
                  </a:moveTo>
                  <a:lnTo>
                    <a:pt x="9288" y="34230"/>
                  </a:lnTo>
                  <a:lnTo>
                    <a:pt x="19842" y="90771"/>
                  </a:lnTo>
                  <a:lnTo>
                    <a:pt x="31040" y="147096"/>
                  </a:lnTo>
                  <a:lnTo>
                    <a:pt x="46640" y="205924"/>
                  </a:lnTo>
                  <a:lnTo>
                    <a:pt x="66992" y="263779"/>
                  </a:lnTo>
                  <a:lnTo>
                    <a:pt x="97174" y="325647"/>
                  </a:lnTo>
                  <a:lnTo>
                    <a:pt x="107399" y="3490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F07F04B-C08D-410A-A45D-11A6C5E0C71C}"/>
                </a:ext>
              </a:extLst>
            </p:cNvPr>
            <p:cNvSpPr/>
            <p:nvPr/>
          </p:nvSpPr>
          <p:spPr>
            <a:xfrm>
              <a:off x="2303721" y="3621885"/>
              <a:ext cx="257760" cy="61921"/>
            </a:xfrm>
            <a:custGeom>
              <a:avLst/>
              <a:gdLst/>
              <a:ahLst/>
              <a:cxnLst/>
              <a:rect l="0" t="0" r="0" b="0"/>
              <a:pathLst>
                <a:path w="257760" h="61921">
                  <a:moveTo>
                    <a:pt x="0" y="2851"/>
                  </a:moveTo>
                  <a:lnTo>
                    <a:pt x="8552" y="0"/>
                  </a:lnTo>
                  <a:lnTo>
                    <a:pt x="17524" y="192"/>
                  </a:lnTo>
                  <a:lnTo>
                    <a:pt x="73354" y="13020"/>
                  </a:lnTo>
                  <a:lnTo>
                    <a:pt x="129818" y="29861"/>
                  </a:lnTo>
                  <a:lnTo>
                    <a:pt x="182035" y="44052"/>
                  </a:lnTo>
                  <a:lnTo>
                    <a:pt x="244074" y="58742"/>
                  </a:lnTo>
                  <a:lnTo>
                    <a:pt x="257759" y="619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B96592-D359-4901-B4D3-20CC2B615FE3}"/>
                </a:ext>
              </a:extLst>
            </p:cNvPr>
            <p:cNvSpPr/>
            <p:nvPr/>
          </p:nvSpPr>
          <p:spPr>
            <a:xfrm>
              <a:off x="2695729" y="3446610"/>
              <a:ext cx="429600" cy="339226"/>
            </a:xfrm>
            <a:custGeom>
              <a:avLst/>
              <a:gdLst/>
              <a:ahLst/>
              <a:cxnLst/>
              <a:rect l="0" t="0" r="0" b="0"/>
              <a:pathLst>
                <a:path w="429600" h="339226">
                  <a:moveTo>
                    <a:pt x="0" y="11656"/>
                  </a:moveTo>
                  <a:lnTo>
                    <a:pt x="39147" y="0"/>
                  </a:lnTo>
                  <a:lnTo>
                    <a:pt x="98604" y="6652"/>
                  </a:lnTo>
                  <a:lnTo>
                    <a:pt x="159679" y="27150"/>
                  </a:lnTo>
                  <a:lnTo>
                    <a:pt x="220816" y="60264"/>
                  </a:lnTo>
                  <a:lnTo>
                    <a:pt x="254494" y="84756"/>
                  </a:lnTo>
                  <a:lnTo>
                    <a:pt x="260883" y="95259"/>
                  </a:lnTo>
                  <a:lnTo>
                    <a:pt x="264517" y="107286"/>
                  </a:lnTo>
                  <a:lnTo>
                    <a:pt x="264144" y="118598"/>
                  </a:lnTo>
                  <a:lnTo>
                    <a:pt x="254756" y="147826"/>
                  </a:lnTo>
                  <a:lnTo>
                    <a:pt x="239819" y="172075"/>
                  </a:lnTo>
                  <a:lnTo>
                    <a:pt x="184059" y="232152"/>
                  </a:lnTo>
                  <a:lnTo>
                    <a:pt x="154594" y="266832"/>
                  </a:lnTo>
                  <a:lnTo>
                    <a:pt x="149656" y="278610"/>
                  </a:lnTo>
                  <a:lnTo>
                    <a:pt x="148655" y="290208"/>
                  </a:lnTo>
                  <a:lnTo>
                    <a:pt x="149223" y="295807"/>
                  </a:lnTo>
                  <a:lnTo>
                    <a:pt x="154628" y="305210"/>
                  </a:lnTo>
                  <a:lnTo>
                    <a:pt x="158575" y="309389"/>
                  </a:lnTo>
                  <a:lnTo>
                    <a:pt x="181235" y="318120"/>
                  </a:lnTo>
                  <a:lnTo>
                    <a:pt x="241527" y="322920"/>
                  </a:lnTo>
                  <a:lnTo>
                    <a:pt x="304990" y="327980"/>
                  </a:lnTo>
                  <a:lnTo>
                    <a:pt x="364937" y="329037"/>
                  </a:lnTo>
                  <a:lnTo>
                    <a:pt x="418866" y="337771"/>
                  </a:lnTo>
                  <a:lnTo>
                    <a:pt x="429599" y="3392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08CFE0-C2CB-4395-A416-DCD9B7774E31}"/>
              </a:ext>
            </a:extLst>
          </p:cNvPr>
          <p:cNvGrpSpPr/>
          <p:nvPr/>
        </p:nvGrpSpPr>
        <p:grpSpPr>
          <a:xfrm>
            <a:off x="3219569" y="3372347"/>
            <a:ext cx="2053751" cy="741058"/>
            <a:chOff x="3219569" y="3372347"/>
            <a:chExt cx="2053751" cy="7410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E201B-381E-41EB-B55C-34448486D48B}"/>
                </a:ext>
              </a:extLst>
            </p:cNvPr>
            <p:cNvSpPr/>
            <p:nvPr/>
          </p:nvSpPr>
          <p:spPr>
            <a:xfrm>
              <a:off x="3219569" y="3420676"/>
              <a:ext cx="168889" cy="402750"/>
            </a:xfrm>
            <a:custGeom>
              <a:avLst/>
              <a:gdLst/>
              <a:ahLst/>
              <a:cxnLst/>
              <a:rect l="0" t="0" r="0" b="0"/>
              <a:pathLst>
                <a:path w="168889" h="402750">
                  <a:moveTo>
                    <a:pt x="56118" y="0"/>
                  </a:moveTo>
                  <a:lnTo>
                    <a:pt x="20989" y="59826"/>
                  </a:lnTo>
                  <a:lnTo>
                    <a:pt x="4252" y="117511"/>
                  </a:lnTo>
                  <a:lnTo>
                    <a:pt x="0" y="161253"/>
                  </a:lnTo>
                  <a:lnTo>
                    <a:pt x="9751" y="220908"/>
                  </a:lnTo>
                  <a:lnTo>
                    <a:pt x="27002" y="281177"/>
                  </a:lnTo>
                  <a:lnTo>
                    <a:pt x="56988" y="330456"/>
                  </a:lnTo>
                  <a:lnTo>
                    <a:pt x="107088" y="380928"/>
                  </a:lnTo>
                  <a:lnTo>
                    <a:pt x="146422" y="398510"/>
                  </a:lnTo>
                  <a:lnTo>
                    <a:pt x="168888" y="4027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B0225F-BBEB-4F68-A610-5D3C8FA18648}"/>
                </a:ext>
              </a:extLst>
            </p:cNvPr>
            <p:cNvSpPr/>
            <p:nvPr/>
          </p:nvSpPr>
          <p:spPr>
            <a:xfrm>
              <a:off x="3426046" y="3474376"/>
              <a:ext cx="59071" cy="327570"/>
            </a:xfrm>
            <a:custGeom>
              <a:avLst/>
              <a:gdLst/>
              <a:ahLst/>
              <a:cxnLst/>
              <a:rect l="0" t="0" r="0" b="0"/>
              <a:pathLst>
                <a:path w="59071" h="327570">
                  <a:moveTo>
                    <a:pt x="0" y="0"/>
                  </a:moveTo>
                  <a:lnTo>
                    <a:pt x="0" y="62401"/>
                  </a:lnTo>
                  <a:lnTo>
                    <a:pt x="0" y="122771"/>
                  </a:lnTo>
                  <a:lnTo>
                    <a:pt x="8563" y="182653"/>
                  </a:lnTo>
                  <a:lnTo>
                    <a:pt x="15433" y="232502"/>
                  </a:lnTo>
                  <a:lnTo>
                    <a:pt x="36263" y="292812"/>
                  </a:lnTo>
                  <a:lnTo>
                    <a:pt x="53360" y="323014"/>
                  </a:lnTo>
                  <a:lnTo>
                    <a:pt x="59070" y="3275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40E25C8-7F3A-4540-861A-66A5D1387290}"/>
                </a:ext>
              </a:extLst>
            </p:cNvPr>
            <p:cNvSpPr/>
            <p:nvPr/>
          </p:nvSpPr>
          <p:spPr>
            <a:xfrm>
              <a:off x="3576406" y="3478911"/>
              <a:ext cx="306090" cy="308910"/>
            </a:xfrm>
            <a:custGeom>
              <a:avLst/>
              <a:gdLst/>
              <a:ahLst/>
              <a:cxnLst/>
              <a:rect l="0" t="0" r="0" b="0"/>
              <a:pathLst>
                <a:path w="306090" h="308910">
                  <a:moveTo>
                    <a:pt x="0" y="54535"/>
                  </a:moveTo>
                  <a:lnTo>
                    <a:pt x="1591" y="32760"/>
                  </a:lnTo>
                  <a:lnTo>
                    <a:pt x="2850" y="27489"/>
                  </a:lnTo>
                  <a:lnTo>
                    <a:pt x="13175" y="11517"/>
                  </a:lnTo>
                  <a:lnTo>
                    <a:pt x="24154" y="3992"/>
                  </a:lnTo>
                  <a:lnTo>
                    <a:pt x="30422" y="1149"/>
                  </a:lnTo>
                  <a:lnTo>
                    <a:pt x="56349" y="0"/>
                  </a:lnTo>
                  <a:lnTo>
                    <a:pt x="104566" y="8158"/>
                  </a:lnTo>
                  <a:lnTo>
                    <a:pt x="154503" y="31379"/>
                  </a:lnTo>
                  <a:lnTo>
                    <a:pt x="172680" y="46204"/>
                  </a:lnTo>
                  <a:lnTo>
                    <a:pt x="183491" y="60619"/>
                  </a:lnTo>
                  <a:lnTo>
                    <a:pt x="194758" y="86849"/>
                  </a:lnTo>
                  <a:lnTo>
                    <a:pt x="193721" y="135704"/>
                  </a:lnTo>
                  <a:lnTo>
                    <a:pt x="187737" y="155157"/>
                  </a:lnTo>
                  <a:lnTo>
                    <a:pt x="163965" y="194072"/>
                  </a:lnTo>
                  <a:lnTo>
                    <a:pt x="116393" y="254306"/>
                  </a:lnTo>
                  <a:lnTo>
                    <a:pt x="106219" y="266141"/>
                  </a:lnTo>
                  <a:lnTo>
                    <a:pt x="101306" y="275672"/>
                  </a:lnTo>
                  <a:lnTo>
                    <a:pt x="101547" y="280719"/>
                  </a:lnTo>
                  <a:lnTo>
                    <a:pt x="106589" y="291101"/>
                  </a:lnTo>
                  <a:lnTo>
                    <a:pt x="114796" y="298499"/>
                  </a:lnTo>
                  <a:lnTo>
                    <a:pt x="119490" y="301307"/>
                  </a:lnTo>
                  <a:lnTo>
                    <a:pt x="158935" y="308909"/>
                  </a:lnTo>
                  <a:lnTo>
                    <a:pt x="220305" y="307092"/>
                  </a:lnTo>
                  <a:lnTo>
                    <a:pt x="280790" y="301097"/>
                  </a:lnTo>
                  <a:lnTo>
                    <a:pt x="306089" y="2961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2E99E32-0989-411B-B758-32656B2895B8}"/>
                </a:ext>
              </a:extLst>
            </p:cNvPr>
            <p:cNvSpPr/>
            <p:nvPr/>
          </p:nvSpPr>
          <p:spPr>
            <a:xfrm>
              <a:off x="3764355" y="3372347"/>
              <a:ext cx="275753" cy="520889"/>
            </a:xfrm>
            <a:custGeom>
              <a:avLst/>
              <a:gdLst/>
              <a:ahLst/>
              <a:cxnLst/>
              <a:rect l="0" t="0" r="0" b="0"/>
              <a:pathLst>
                <a:path w="275753" h="520889">
                  <a:moveTo>
                    <a:pt x="0" y="0"/>
                  </a:moveTo>
                  <a:lnTo>
                    <a:pt x="58786" y="58189"/>
                  </a:lnTo>
                  <a:lnTo>
                    <a:pt x="119924" y="119136"/>
                  </a:lnTo>
                  <a:lnTo>
                    <a:pt x="171478" y="176258"/>
                  </a:lnTo>
                  <a:lnTo>
                    <a:pt x="218096" y="238179"/>
                  </a:lnTo>
                  <a:lnTo>
                    <a:pt x="251409" y="300733"/>
                  </a:lnTo>
                  <a:lnTo>
                    <a:pt x="270536" y="355989"/>
                  </a:lnTo>
                  <a:lnTo>
                    <a:pt x="275752" y="400230"/>
                  </a:lnTo>
                  <a:lnTo>
                    <a:pt x="271391" y="438051"/>
                  </a:lnTo>
                  <a:lnTo>
                    <a:pt x="260804" y="462399"/>
                  </a:lnTo>
                  <a:lnTo>
                    <a:pt x="230705" y="498988"/>
                  </a:lnTo>
                  <a:lnTo>
                    <a:pt x="214739" y="509691"/>
                  </a:lnTo>
                  <a:lnTo>
                    <a:pt x="192711" y="518057"/>
                  </a:lnTo>
                  <a:lnTo>
                    <a:pt x="155729" y="5208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D22BC1-FD65-4FFC-BFC5-0342E0FC0914}"/>
                </a:ext>
              </a:extLst>
            </p:cNvPr>
            <p:cNvSpPr/>
            <p:nvPr/>
          </p:nvSpPr>
          <p:spPr>
            <a:xfrm>
              <a:off x="4242781" y="3501226"/>
              <a:ext cx="63943" cy="284610"/>
            </a:xfrm>
            <a:custGeom>
              <a:avLst/>
              <a:gdLst/>
              <a:ahLst/>
              <a:cxnLst/>
              <a:rect l="0" t="0" r="0" b="0"/>
              <a:pathLst>
                <a:path w="63943" h="284610">
                  <a:moveTo>
                    <a:pt x="4872" y="0"/>
                  </a:moveTo>
                  <a:lnTo>
                    <a:pt x="0" y="44019"/>
                  </a:lnTo>
                  <a:lnTo>
                    <a:pt x="2372" y="103721"/>
                  </a:lnTo>
                  <a:lnTo>
                    <a:pt x="15654" y="162687"/>
                  </a:lnTo>
                  <a:lnTo>
                    <a:pt x="35619" y="219219"/>
                  </a:lnTo>
                  <a:lnTo>
                    <a:pt x="58112" y="271700"/>
                  </a:lnTo>
                  <a:lnTo>
                    <a:pt x="63942" y="2846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AED685A-AC86-4D77-B896-E2101361EDD4}"/>
                </a:ext>
              </a:extLst>
            </p:cNvPr>
            <p:cNvSpPr/>
            <p:nvPr/>
          </p:nvSpPr>
          <p:spPr>
            <a:xfrm>
              <a:off x="4124144" y="3626229"/>
              <a:ext cx="263130" cy="25358"/>
            </a:xfrm>
            <a:custGeom>
              <a:avLst/>
              <a:gdLst/>
              <a:ahLst/>
              <a:cxnLst/>
              <a:rect l="0" t="0" r="0" b="0"/>
              <a:pathLst>
                <a:path w="263130" h="25358">
                  <a:moveTo>
                    <a:pt x="0" y="9247"/>
                  </a:moveTo>
                  <a:lnTo>
                    <a:pt x="5702" y="3545"/>
                  </a:lnTo>
                  <a:lnTo>
                    <a:pt x="26351" y="0"/>
                  </a:lnTo>
                  <a:lnTo>
                    <a:pt x="83496" y="1488"/>
                  </a:lnTo>
                  <a:lnTo>
                    <a:pt x="140479" y="6745"/>
                  </a:lnTo>
                  <a:lnTo>
                    <a:pt x="201785" y="17867"/>
                  </a:lnTo>
                  <a:lnTo>
                    <a:pt x="263129" y="2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7832C2C-567C-4E53-B9DD-9F76CE9923D3}"/>
                </a:ext>
              </a:extLst>
            </p:cNvPr>
            <p:cNvSpPr/>
            <p:nvPr/>
          </p:nvSpPr>
          <p:spPr>
            <a:xfrm>
              <a:off x="4446343" y="3406944"/>
              <a:ext cx="489950" cy="563144"/>
            </a:xfrm>
            <a:custGeom>
              <a:avLst/>
              <a:gdLst/>
              <a:ahLst/>
              <a:cxnLst/>
              <a:rect l="0" t="0" r="0" b="0"/>
              <a:pathLst>
                <a:path w="489950" h="563144">
                  <a:moveTo>
                    <a:pt x="0" y="29842"/>
                  </a:moveTo>
                  <a:lnTo>
                    <a:pt x="2850" y="18440"/>
                  </a:lnTo>
                  <a:lnTo>
                    <a:pt x="12205" y="9659"/>
                  </a:lnTo>
                  <a:lnTo>
                    <a:pt x="18876" y="5647"/>
                  </a:lnTo>
                  <a:lnTo>
                    <a:pt x="51072" y="0"/>
                  </a:lnTo>
                  <a:lnTo>
                    <a:pt x="112895" y="9618"/>
                  </a:lnTo>
                  <a:lnTo>
                    <a:pt x="175435" y="30715"/>
                  </a:lnTo>
                  <a:lnTo>
                    <a:pt x="227133" y="53086"/>
                  </a:lnTo>
                  <a:lnTo>
                    <a:pt x="284486" y="83067"/>
                  </a:lnTo>
                  <a:lnTo>
                    <a:pt x="340124" y="123633"/>
                  </a:lnTo>
                  <a:lnTo>
                    <a:pt x="349255" y="137983"/>
                  </a:lnTo>
                  <a:lnTo>
                    <a:pt x="349783" y="143702"/>
                  </a:lnTo>
                  <a:lnTo>
                    <a:pt x="347187" y="156422"/>
                  </a:lnTo>
                  <a:lnTo>
                    <a:pt x="344227" y="161365"/>
                  </a:lnTo>
                  <a:lnTo>
                    <a:pt x="330317" y="172367"/>
                  </a:lnTo>
                  <a:lnTo>
                    <a:pt x="279625" y="197587"/>
                  </a:lnTo>
                  <a:lnTo>
                    <a:pt x="226295" y="217049"/>
                  </a:lnTo>
                  <a:lnTo>
                    <a:pt x="223656" y="220876"/>
                  </a:lnTo>
                  <a:lnTo>
                    <a:pt x="223091" y="225218"/>
                  </a:lnTo>
                  <a:lnTo>
                    <a:pt x="223906" y="229903"/>
                  </a:lnTo>
                  <a:lnTo>
                    <a:pt x="232769" y="239881"/>
                  </a:lnTo>
                  <a:lnTo>
                    <a:pt x="288858" y="277383"/>
                  </a:lnTo>
                  <a:lnTo>
                    <a:pt x="349192" y="318732"/>
                  </a:lnTo>
                  <a:lnTo>
                    <a:pt x="411707" y="369445"/>
                  </a:lnTo>
                  <a:lnTo>
                    <a:pt x="469236" y="432240"/>
                  </a:lnTo>
                  <a:lnTo>
                    <a:pt x="483370" y="461161"/>
                  </a:lnTo>
                  <a:lnTo>
                    <a:pt x="489949" y="479839"/>
                  </a:lnTo>
                  <a:lnTo>
                    <a:pt x="489038" y="495953"/>
                  </a:lnTo>
                  <a:lnTo>
                    <a:pt x="484656" y="512661"/>
                  </a:lnTo>
                  <a:lnTo>
                    <a:pt x="478730" y="524065"/>
                  </a:lnTo>
                  <a:lnTo>
                    <a:pt x="470527" y="531520"/>
                  </a:lnTo>
                  <a:lnTo>
                    <a:pt x="431998" y="551593"/>
                  </a:lnTo>
                  <a:lnTo>
                    <a:pt x="395632" y="559757"/>
                  </a:lnTo>
                  <a:lnTo>
                    <a:pt x="339249" y="563143"/>
                  </a:lnTo>
                  <a:lnTo>
                    <a:pt x="279345" y="555694"/>
                  </a:lnTo>
                  <a:lnTo>
                    <a:pt x="265562" y="551147"/>
                  </a:lnTo>
                  <a:lnTo>
                    <a:pt x="236279" y="5292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560945-FB03-4BAC-B039-C3CCC2C92A8E}"/>
                </a:ext>
              </a:extLst>
            </p:cNvPr>
            <p:cNvSpPr/>
            <p:nvPr/>
          </p:nvSpPr>
          <p:spPr>
            <a:xfrm>
              <a:off x="5051418" y="3592516"/>
              <a:ext cx="221902" cy="520889"/>
            </a:xfrm>
            <a:custGeom>
              <a:avLst/>
              <a:gdLst/>
              <a:ahLst/>
              <a:cxnLst/>
              <a:rect l="0" t="0" r="0" b="0"/>
              <a:pathLst>
                <a:path w="221902" h="520889">
                  <a:moveTo>
                    <a:pt x="55432" y="0"/>
                  </a:moveTo>
                  <a:lnTo>
                    <a:pt x="19421" y="61937"/>
                  </a:lnTo>
                  <a:lnTo>
                    <a:pt x="1863" y="124023"/>
                  </a:lnTo>
                  <a:lnTo>
                    <a:pt x="0" y="142831"/>
                  </a:lnTo>
                  <a:lnTo>
                    <a:pt x="8781" y="198287"/>
                  </a:lnTo>
                  <a:lnTo>
                    <a:pt x="29511" y="258177"/>
                  </a:lnTo>
                  <a:lnTo>
                    <a:pt x="55946" y="310812"/>
                  </a:lnTo>
                  <a:lnTo>
                    <a:pt x="94781" y="367174"/>
                  </a:lnTo>
                  <a:lnTo>
                    <a:pt x="140462" y="424273"/>
                  </a:lnTo>
                  <a:lnTo>
                    <a:pt x="193144" y="486066"/>
                  </a:lnTo>
                  <a:lnTo>
                    <a:pt x="221901" y="5208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48D8B9-1F76-45BC-819C-BEF25B2DBDA8}"/>
              </a:ext>
            </a:extLst>
          </p:cNvPr>
          <p:cNvGrpSpPr/>
          <p:nvPr/>
        </p:nvGrpSpPr>
        <p:grpSpPr>
          <a:xfrm>
            <a:off x="5321649" y="3436786"/>
            <a:ext cx="1605625" cy="826978"/>
            <a:chOff x="5321649" y="3436786"/>
            <a:chExt cx="1605625" cy="826978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F68CC12-AC80-40CE-8841-B327F5D5611D}"/>
                </a:ext>
              </a:extLst>
            </p:cNvPr>
            <p:cNvSpPr/>
            <p:nvPr/>
          </p:nvSpPr>
          <p:spPr>
            <a:xfrm>
              <a:off x="5321649" y="3705285"/>
              <a:ext cx="42961" cy="343680"/>
            </a:xfrm>
            <a:custGeom>
              <a:avLst/>
              <a:gdLst/>
              <a:ahLst/>
              <a:cxnLst/>
              <a:rect l="0" t="0" r="0" b="0"/>
              <a:pathLst>
                <a:path w="42961" h="343680">
                  <a:moveTo>
                    <a:pt x="0" y="0"/>
                  </a:moveTo>
                  <a:lnTo>
                    <a:pt x="9289" y="57058"/>
                  </a:lnTo>
                  <a:lnTo>
                    <a:pt x="11280" y="116272"/>
                  </a:lnTo>
                  <a:lnTo>
                    <a:pt x="18737" y="178250"/>
                  </a:lnTo>
                  <a:lnTo>
                    <a:pt x="26411" y="241288"/>
                  </a:lnTo>
                  <a:lnTo>
                    <a:pt x="31079" y="276805"/>
                  </a:lnTo>
                  <a:lnTo>
                    <a:pt x="41712" y="337412"/>
                  </a:lnTo>
                  <a:lnTo>
                    <a:pt x="42960" y="3436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E1E80B8-77E4-4186-9B27-D5FE7B3F1BCF}"/>
                </a:ext>
              </a:extLst>
            </p:cNvPr>
            <p:cNvSpPr/>
            <p:nvPr/>
          </p:nvSpPr>
          <p:spPr>
            <a:xfrm>
              <a:off x="5471528" y="3694892"/>
              <a:ext cx="243685" cy="319941"/>
            </a:xfrm>
            <a:custGeom>
              <a:avLst/>
              <a:gdLst/>
              <a:ahLst/>
              <a:cxnLst/>
              <a:rect l="0" t="0" r="0" b="0"/>
              <a:pathLst>
                <a:path w="243685" h="319941">
                  <a:moveTo>
                    <a:pt x="193800" y="96313"/>
                  </a:moveTo>
                  <a:lnTo>
                    <a:pt x="190950" y="66416"/>
                  </a:lnTo>
                  <a:lnTo>
                    <a:pt x="180624" y="45821"/>
                  </a:lnTo>
                  <a:lnTo>
                    <a:pt x="161098" y="26054"/>
                  </a:lnTo>
                  <a:lnTo>
                    <a:pt x="140005" y="12250"/>
                  </a:lnTo>
                  <a:lnTo>
                    <a:pt x="115750" y="3600"/>
                  </a:lnTo>
                  <a:lnTo>
                    <a:pt x="73775" y="0"/>
                  </a:lnTo>
                  <a:lnTo>
                    <a:pt x="34140" y="4605"/>
                  </a:lnTo>
                  <a:lnTo>
                    <a:pt x="17032" y="10009"/>
                  </a:lnTo>
                  <a:lnTo>
                    <a:pt x="6245" y="17979"/>
                  </a:lnTo>
                  <a:lnTo>
                    <a:pt x="2534" y="22611"/>
                  </a:lnTo>
                  <a:lnTo>
                    <a:pt x="0" y="34121"/>
                  </a:lnTo>
                  <a:lnTo>
                    <a:pt x="160" y="40532"/>
                  </a:lnTo>
                  <a:lnTo>
                    <a:pt x="5111" y="52428"/>
                  </a:lnTo>
                  <a:lnTo>
                    <a:pt x="41192" y="93740"/>
                  </a:lnTo>
                  <a:lnTo>
                    <a:pt x="101442" y="142355"/>
                  </a:lnTo>
                  <a:lnTo>
                    <a:pt x="157191" y="191779"/>
                  </a:lnTo>
                  <a:lnTo>
                    <a:pt x="220093" y="251044"/>
                  </a:lnTo>
                  <a:lnTo>
                    <a:pt x="237136" y="273325"/>
                  </a:lnTo>
                  <a:lnTo>
                    <a:pt x="242495" y="284175"/>
                  </a:lnTo>
                  <a:lnTo>
                    <a:pt x="243684" y="296555"/>
                  </a:lnTo>
                  <a:lnTo>
                    <a:pt x="243166" y="303197"/>
                  </a:lnTo>
                  <a:lnTo>
                    <a:pt x="240434" y="308222"/>
                  </a:lnTo>
                  <a:lnTo>
                    <a:pt x="231034" y="315397"/>
                  </a:lnTo>
                  <a:lnTo>
                    <a:pt x="203771" y="319940"/>
                  </a:lnTo>
                  <a:lnTo>
                    <a:pt x="154981" y="314210"/>
                  </a:lnTo>
                  <a:lnTo>
                    <a:pt x="120285" y="299837"/>
                  </a:lnTo>
                  <a:lnTo>
                    <a:pt x="83978" y="275281"/>
                  </a:lnTo>
                  <a:lnTo>
                    <a:pt x="75274" y="261712"/>
                  </a:lnTo>
                  <a:lnTo>
                    <a:pt x="71767" y="240654"/>
                  </a:lnTo>
                  <a:lnTo>
                    <a:pt x="76429" y="215520"/>
                  </a:lnTo>
                  <a:lnTo>
                    <a:pt x="85368" y="194880"/>
                  </a:lnTo>
                  <a:lnTo>
                    <a:pt x="113630" y="160920"/>
                  </a:lnTo>
                  <a:lnTo>
                    <a:pt x="175771" y="112798"/>
                  </a:lnTo>
                  <a:lnTo>
                    <a:pt x="195337" y="90285"/>
                  </a:lnTo>
                  <a:lnTo>
                    <a:pt x="209910" y="694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29BFAD1-2827-411B-A88D-C93D70306B55}"/>
                </a:ext>
              </a:extLst>
            </p:cNvPr>
            <p:cNvSpPr/>
            <p:nvPr/>
          </p:nvSpPr>
          <p:spPr>
            <a:xfrm>
              <a:off x="5557928" y="3436786"/>
              <a:ext cx="283861" cy="619207"/>
            </a:xfrm>
            <a:custGeom>
              <a:avLst/>
              <a:gdLst/>
              <a:ahLst/>
              <a:cxnLst/>
              <a:rect l="0" t="0" r="0" b="0"/>
              <a:pathLst>
                <a:path w="283861" h="619207">
                  <a:moveTo>
                    <a:pt x="0" y="0"/>
                  </a:moveTo>
                  <a:lnTo>
                    <a:pt x="52938" y="33894"/>
                  </a:lnTo>
                  <a:lnTo>
                    <a:pt x="111259" y="80129"/>
                  </a:lnTo>
                  <a:lnTo>
                    <a:pt x="162474" y="135234"/>
                  </a:lnTo>
                  <a:lnTo>
                    <a:pt x="200189" y="190930"/>
                  </a:lnTo>
                  <a:lnTo>
                    <a:pt x="236241" y="248296"/>
                  </a:lnTo>
                  <a:lnTo>
                    <a:pt x="262061" y="300242"/>
                  </a:lnTo>
                  <a:lnTo>
                    <a:pt x="278917" y="352181"/>
                  </a:lnTo>
                  <a:lnTo>
                    <a:pt x="283860" y="415220"/>
                  </a:lnTo>
                  <a:lnTo>
                    <a:pt x="281328" y="472080"/>
                  </a:lnTo>
                  <a:lnTo>
                    <a:pt x="265681" y="521908"/>
                  </a:lnTo>
                  <a:lnTo>
                    <a:pt x="236032" y="571427"/>
                  </a:lnTo>
                  <a:lnTo>
                    <a:pt x="200784" y="609950"/>
                  </a:lnTo>
                  <a:lnTo>
                    <a:pt x="186979" y="618147"/>
                  </a:lnTo>
                  <a:lnTo>
                    <a:pt x="175187" y="619206"/>
                  </a:lnTo>
                  <a:lnTo>
                    <a:pt x="155729" y="6175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CE429F-66CA-4804-A63D-E410915B9D5B}"/>
                </a:ext>
              </a:extLst>
            </p:cNvPr>
            <p:cNvSpPr/>
            <p:nvPr/>
          </p:nvSpPr>
          <p:spPr>
            <a:xfrm>
              <a:off x="6068076" y="3608626"/>
              <a:ext cx="85921" cy="386639"/>
            </a:xfrm>
            <a:custGeom>
              <a:avLst/>
              <a:gdLst/>
              <a:ahLst/>
              <a:cxnLst/>
              <a:rect l="0" t="0" r="0" b="0"/>
              <a:pathLst>
                <a:path w="85921" h="386639">
                  <a:moveTo>
                    <a:pt x="0" y="0"/>
                  </a:moveTo>
                  <a:lnTo>
                    <a:pt x="5701" y="5701"/>
                  </a:lnTo>
                  <a:lnTo>
                    <a:pt x="22395" y="49442"/>
                  </a:lnTo>
                  <a:lnTo>
                    <a:pt x="27783" y="108177"/>
                  </a:lnTo>
                  <a:lnTo>
                    <a:pt x="37168" y="167087"/>
                  </a:lnTo>
                  <a:lnTo>
                    <a:pt x="44930" y="223101"/>
                  </a:lnTo>
                  <a:lnTo>
                    <a:pt x="58357" y="285141"/>
                  </a:lnTo>
                  <a:lnTo>
                    <a:pt x="73243" y="346373"/>
                  </a:lnTo>
                  <a:lnTo>
                    <a:pt x="85920" y="3866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D320D69-1008-4707-9234-34A2CED916AA}"/>
                </a:ext>
              </a:extLst>
            </p:cNvPr>
            <p:cNvSpPr/>
            <p:nvPr/>
          </p:nvSpPr>
          <p:spPr>
            <a:xfrm>
              <a:off x="5939197" y="3764707"/>
              <a:ext cx="263130" cy="15759"/>
            </a:xfrm>
            <a:custGeom>
              <a:avLst/>
              <a:gdLst/>
              <a:ahLst/>
              <a:cxnLst/>
              <a:rect l="0" t="0" r="0" b="0"/>
              <a:pathLst>
                <a:path w="263130" h="15759">
                  <a:moveTo>
                    <a:pt x="0" y="15758"/>
                  </a:moveTo>
                  <a:lnTo>
                    <a:pt x="27046" y="3660"/>
                  </a:lnTo>
                  <a:lnTo>
                    <a:pt x="69411" y="0"/>
                  </a:lnTo>
                  <a:lnTo>
                    <a:pt x="132167" y="7153"/>
                  </a:lnTo>
                  <a:lnTo>
                    <a:pt x="195655" y="12955"/>
                  </a:lnTo>
                  <a:lnTo>
                    <a:pt x="255457" y="15648"/>
                  </a:lnTo>
                  <a:lnTo>
                    <a:pt x="263129" y="157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87D4036-DF94-4027-A416-C627E45F07E2}"/>
                </a:ext>
              </a:extLst>
            </p:cNvPr>
            <p:cNvSpPr/>
            <p:nvPr/>
          </p:nvSpPr>
          <p:spPr>
            <a:xfrm>
              <a:off x="6301575" y="3619366"/>
              <a:ext cx="239060" cy="170752"/>
            </a:xfrm>
            <a:custGeom>
              <a:avLst/>
              <a:gdLst/>
              <a:ahLst/>
              <a:cxnLst/>
              <a:rect l="0" t="0" r="0" b="0"/>
              <a:pathLst>
                <a:path w="239060" h="170752">
                  <a:moveTo>
                    <a:pt x="61850" y="0"/>
                  </a:moveTo>
                  <a:lnTo>
                    <a:pt x="73253" y="0"/>
                  </a:lnTo>
                  <a:lnTo>
                    <a:pt x="76015" y="1790"/>
                  </a:lnTo>
                  <a:lnTo>
                    <a:pt x="77260" y="4773"/>
                  </a:lnTo>
                  <a:lnTo>
                    <a:pt x="77493" y="8552"/>
                  </a:lnTo>
                  <a:lnTo>
                    <a:pt x="71388" y="17524"/>
                  </a:lnTo>
                  <a:lnTo>
                    <a:pt x="61315" y="26285"/>
                  </a:lnTo>
                  <a:lnTo>
                    <a:pt x="6150" y="62695"/>
                  </a:lnTo>
                  <a:lnTo>
                    <a:pt x="1295" y="73012"/>
                  </a:lnTo>
                  <a:lnTo>
                    <a:pt x="0" y="79104"/>
                  </a:lnTo>
                  <a:lnTo>
                    <a:pt x="1523" y="84956"/>
                  </a:lnTo>
                  <a:lnTo>
                    <a:pt x="9581" y="96231"/>
                  </a:lnTo>
                  <a:lnTo>
                    <a:pt x="24684" y="109791"/>
                  </a:lnTo>
                  <a:lnTo>
                    <a:pt x="85224" y="138020"/>
                  </a:lnTo>
                  <a:lnTo>
                    <a:pt x="142404" y="160635"/>
                  </a:lnTo>
                  <a:lnTo>
                    <a:pt x="195371" y="170751"/>
                  </a:lnTo>
                  <a:lnTo>
                    <a:pt x="221148" y="167337"/>
                  </a:lnTo>
                  <a:lnTo>
                    <a:pt x="239059" y="1610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440D7E-5D26-4F05-8DF4-B4D8DD5327BD}"/>
                </a:ext>
              </a:extLst>
            </p:cNvPr>
            <p:cNvSpPr/>
            <p:nvPr/>
          </p:nvSpPr>
          <p:spPr>
            <a:xfrm>
              <a:off x="6497762" y="3474376"/>
              <a:ext cx="64353" cy="553109"/>
            </a:xfrm>
            <a:custGeom>
              <a:avLst/>
              <a:gdLst/>
              <a:ahLst/>
              <a:cxnLst/>
              <a:rect l="0" t="0" r="0" b="0"/>
              <a:pathLst>
                <a:path w="64353" h="553109">
                  <a:moveTo>
                    <a:pt x="10652" y="0"/>
                  </a:moveTo>
                  <a:lnTo>
                    <a:pt x="4950" y="5702"/>
                  </a:lnTo>
                  <a:lnTo>
                    <a:pt x="1405" y="26352"/>
                  </a:lnTo>
                  <a:lnTo>
                    <a:pt x="0" y="88382"/>
                  </a:lnTo>
                  <a:lnTo>
                    <a:pt x="517" y="151172"/>
                  </a:lnTo>
                  <a:lnTo>
                    <a:pt x="7387" y="211562"/>
                  </a:lnTo>
                  <a:lnTo>
                    <a:pt x="13698" y="262004"/>
                  </a:lnTo>
                  <a:lnTo>
                    <a:pt x="17154" y="315723"/>
                  </a:lnTo>
                  <a:lnTo>
                    <a:pt x="28812" y="378737"/>
                  </a:lnTo>
                  <a:lnTo>
                    <a:pt x="36240" y="434635"/>
                  </a:lnTo>
                  <a:lnTo>
                    <a:pt x="44866" y="493678"/>
                  </a:lnTo>
                  <a:lnTo>
                    <a:pt x="55230" y="536663"/>
                  </a:lnTo>
                  <a:lnTo>
                    <a:pt x="64352" y="5531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4DEFD45-2863-48C0-A82F-C078F146815F}"/>
                </a:ext>
              </a:extLst>
            </p:cNvPr>
            <p:cNvSpPr/>
            <p:nvPr/>
          </p:nvSpPr>
          <p:spPr>
            <a:xfrm>
              <a:off x="6643977" y="3436786"/>
              <a:ext cx="283297" cy="826978"/>
            </a:xfrm>
            <a:custGeom>
              <a:avLst/>
              <a:gdLst/>
              <a:ahLst/>
              <a:cxnLst/>
              <a:rect l="0" t="0" r="0" b="0"/>
              <a:pathLst>
                <a:path w="283297" h="826978">
                  <a:moveTo>
                    <a:pt x="89976" y="0"/>
                  </a:moveTo>
                  <a:lnTo>
                    <a:pt x="67382" y="32948"/>
                  </a:lnTo>
                  <a:lnTo>
                    <a:pt x="42440" y="88130"/>
                  </a:lnTo>
                  <a:lnTo>
                    <a:pt x="20758" y="144198"/>
                  </a:lnTo>
                  <a:lnTo>
                    <a:pt x="5335" y="205981"/>
                  </a:lnTo>
                  <a:lnTo>
                    <a:pt x="0" y="260283"/>
                  </a:lnTo>
                  <a:lnTo>
                    <a:pt x="2128" y="318565"/>
                  </a:lnTo>
                  <a:lnTo>
                    <a:pt x="13686" y="381612"/>
                  </a:lnTo>
                  <a:lnTo>
                    <a:pt x="29650" y="429701"/>
                  </a:lnTo>
                  <a:lnTo>
                    <a:pt x="49495" y="477959"/>
                  </a:lnTo>
                  <a:lnTo>
                    <a:pt x="76192" y="529118"/>
                  </a:lnTo>
                  <a:lnTo>
                    <a:pt x="109626" y="582065"/>
                  </a:lnTo>
                  <a:lnTo>
                    <a:pt x="148836" y="641243"/>
                  </a:lnTo>
                  <a:lnTo>
                    <a:pt x="190684" y="701273"/>
                  </a:lnTo>
                  <a:lnTo>
                    <a:pt x="230463" y="757777"/>
                  </a:lnTo>
                  <a:lnTo>
                    <a:pt x="274277" y="815390"/>
                  </a:lnTo>
                  <a:lnTo>
                    <a:pt x="283296" y="8269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8EBCFF5-4A9C-4DE8-9F1C-68538E5B5097}"/>
              </a:ext>
            </a:extLst>
          </p:cNvPr>
          <p:cNvGrpSpPr/>
          <p:nvPr/>
        </p:nvGrpSpPr>
        <p:grpSpPr>
          <a:xfrm>
            <a:off x="773277" y="3442157"/>
            <a:ext cx="6793024" cy="727799"/>
            <a:chOff x="773277" y="3442157"/>
            <a:chExt cx="6793024" cy="72779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AE8AF83-5B01-491D-BDB9-2D922FB74BB1}"/>
                </a:ext>
              </a:extLst>
            </p:cNvPr>
            <p:cNvSpPr/>
            <p:nvPr/>
          </p:nvSpPr>
          <p:spPr>
            <a:xfrm>
              <a:off x="6839972" y="3642591"/>
              <a:ext cx="398761" cy="481554"/>
            </a:xfrm>
            <a:custGeom>
              <a:avLst/>
              <a:gdLst/>
              <a:ahLst/>
              <a:cxnLst/>
              <a:rect l="0" t="0" r="0" b="0"/>
              <a:pathLst>
                <a:path w="398761" h="481554">
                  <a:moveTo>
                    <a:pt x="221550" y="121764"/>
                  </a:moveTo>
                  <a:lnTo>
                    <a:pt x="218699" y="59202"/>
                  </a:lnTo>
                  <a:lnTo>
                    <a:pt x="208375" y="41771"/>
                  </a:lnTo>
                  <a:lnTo>
                    <a:pt x="185850" y="16517"/>
                  </a:lnTo>
                  <a:lnTo>
                    <a:pt x="163473" y="6194"/>
                  </a:lnTo>
                  <a:lnTo>
                    <a:pt x="139605" y="0"/>
                  </a:lnTo>
                  <a:lnTo>
                    <a:pt x="103534" y="1450"/>
                  </a:lnTo>
                  <a:lnTo>
                    <a:pt x="73336" y="8079"/>
                  </a:lnTo>
                  <a:lnTo>
                    <a:pt x="55716" y="17541"/>
                  </a:lnTo>
                  <a:lnTo>
                    <a:pt x="23513" y="47460"/>
                  </a:lnTo>
                  <a:lnTo>
                    <a:pt x="6343" y="78095"/>
                  </a:lnTo>
                  <a:lnTo>
                    <a:pt x="0" y="97555"/>
                  </a:lnTo>
                  <a:lnTo>
                    <a:pt x="44" y="118436"/>
                  </a:lnTo>
                  <a:lnTo>
                    <a:pt x="8638" y="154017"/>
                  </a:lnTo>
                  <a:lnTo>
                    <a:pt x="19641" y="173883"/>
                  </a:lnTo>
                  <a:lnTo>
                    <a:pt x="39396" y="193781"/>
                  </a:lnTo>
                  <a:lnTo>
                    <a:pt x="78702" y="216513"/>
                  </a:lnTo>
                  <a:lnTo>
                    <a:pt x="99935" y="221637"/>
                  </a:lnTo>
                  <a:lnTo>
                    <a:pt x="162153" y="222118"/>
                  </a:lnTo>
                  <a:lnTo>
                    <a:pt x="182272" y="216336"/>
                  </a:lnTo>
                  <a:lnTo>
                    <a:pt x="205107" y="203692"/>
                  </a:lnTo>
                  <a:lnTo>
                    <a:pt x="222567" y="185415"/>
                  </a:lnTo>
                  <a:lnTo>
                    <a:pt x="235916" y="164568"/>
                  </a:lnTo>
                  <a:lnTo>
                    <a:pt x="260678" y="105320"/>
                  </a:lnTo>
                  <a:lnTo>
                    <a:pt x="260660" y="83379"/>
                  </a:lnTo>
                  <a:lnTo>
                    <a:pt x="261346" y="83644"/>
                  </a:lnTo>
                  <a:lnTo>
                    <a:pt x="262401" y="85611"/>
                  </a:lnTo>
                  <a:lnTo>
                    <a:pt x="270269" y="144577"/>
                  </a:lnTo>
                  <a:lnTo>
                    <a:pt x="280655" y="198652"/>
                  </a:lnTo>
                  <a:lnTo>
                    <a:pt x="292955" y="261534"/>
                  </a:lnTo>
                  <a:lnTo>
                    <a:pt x="309470" y="315103"/>
                  </a:lnTo>
                  <a:lnTo>
                    <a:pt x="334448" y="375834"/>
                  </a:lnTo>
                  <a:lnTo>
                    <a:pt x="362664" y="433498"/>
                  </a:lnTo>
                  <a:lnTo>
                    <a:pt x="398760" y="4815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01F4BC-C62D-48C3-8E4A-D906658DF1AE}"/>
                </a:ext>
              </a:extLst>
            </p:cNvPr>
            <p:cNvSpPr/>
            <p:nvPr/>
          </p:nvSpPr>
          <p:spPr>
            <a:xfrm>
              <a:off x="7168922" y="3442157"/>
              <a:ext cx="190831" cy="606808"/>
            </a:xfrm>
            <a:custGeom>
              <a:avLst/>
              <a:gdLst/>
              <a:ahLst/>
              <a:cxnLst/>
              <a:rect l="0" t="0" r="0" b="0"/>
              <a:pathLst>
                <a:path w="190831" h="606808">
                  <a:moveTo>
                    <a:pt x="0" y="0"/>
                  </a:moveTo>
                  <a:lnTo>
                    <a:pt x="33051" y="58721"/>
                  </a:lnTo>
                  <a:lnTo>
                    <a:pt x="68799" y="119176"/>
                  </a:lnTo>
                  <a:lnTo>
                    <a:pt x="96814" y="170210"/>
                  </a:lnTo>
                  <a:lnTo>
                    <a:pt x="125330" y="228797"/>
                  </a:lnTo>
                  <a:lnTo>
                    <a:pt x="153347" y="290025"/>
                  </a:lnTo>
                  <a:lnTo>
                    <a:pt x="173556" y="348704"/>
                  </a:lnTo>
                  <a:lnTo>
                    <a:pt x="186498" y="403409"/>
                  </a:lnTo>
                  <a:lnTo>
                    <a:pt x="190830" y="465448"/>
                  </a:lnTo>
                  <a:lnTo>
                    <a:pt x="180770" y="521383"/>
                  </a:lnTo>
                  <a:lnTo>
                    <a:pt x="167901" y="553934"/>
                  </a:lnTo>
                  <a:lnTo>
                    <a:pt x="130880" y="598689"/>
                  </a:lnTo>
                  <a:lnTo>
                    <a:pt x="123603" y="603200"/>
                  </a:lnTo>
                  <a:lnTo>
                    <a:pt x="112769" y="6068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FB7226-E317-47F9-9B22-997E86D9BB83}"/>
                </a:ext>
              </a:extLst>
            </p:cNvPr>
            <p:cNvSpPr/>
            <p:nvPr/>
          </p:nvSpPr>
          <p:spPr>
            <a:xfrm>
              <a:off x="773277" y="4081204"/>
              <a:ext cx="6793024" cy="88752"/>
            </a:xfrm>
            <a:custGeom>
              <a:avLst/>
              <a:gdLst/>
              <a:ahLst/>
              <a:cxnLst/>
              <a:rect l="0" t="0" r="0" b="0"/>
              <a:pathLst>
                <a:path w="6793024" h="88752">
                  <a:moveTo>
                    <a:pt x="6793023" y="16090"/>
                  </a:moveTo>
                  <a:lnTo>
                    <a:pt x="6778967" y="19781"/>
                  </a:lnTo>
                  <a:lnTo>
                    <a:pt x="6719166" y="29980"/>
                  </a:lnTo>
                  <a:lnTo>
                    <a:pt x="6657713" y="36737"/>
                  </a:lnTo>
                  <a:lnTo>
                    <a:pt x="6597747" y="42394"/>
                  </a:lnTo>
                  <a:lnTo>
                    <a:pt x="6539911" y="46583"/>
                  </a:lnTo>
                  <a:lnTo>
                    <a:pt x="6486840" y="50933"/>
                  </a:lnTo>
                  <a:lnTo>
                    <a:pt x="6428972" y="53318"/>
                  </a:lnTo>
                  <a:lnTo>
                    <a:pt x="6373715" y="53632"/>
                  </a:lnTo>
                  <a:lnTo>
                    <a:pt x="6313011" y="56524"/>
                  </a:lnTo>
                  <a:lnTo>
                    <a:pt x="6254868" y="60308"/>
                  </a:lnTo>
                  <a:lnTo>
                    <a:pt x="6197510" y="63878"/>
                  </a:lnTo>
                  <a:lnTo>
                    <a:pt x="6140478" y="64348"/>
                  </a:lnTo>
                  <a:lnTo>
                    <a:pt x="6078686" y="64411"/>
                  </a:lnTo>
                  <a:lnTo>
                    <a:pt x="6019243" y="64419"/>
                  </a:lnTo>
                  <a:lnTo>
                    <a:pt x="5966830" y="64420"/>
                  </a:lnTo>
                  <a:lnTo>
                    <a:pt x="5907190" y="63823"/>
                  </a:lnTo>
                  <a:lnTo>
                    <a:pt x="5845909" y="59796"/>
                  </a:lnTo>
                  <a:lnTo>
                    <a:pt x="5783441" y="57557"/>
                  </a:lnTo>
                  <a:lnTo>
                    <a:pt x="5720814" y="54190"/>
                  </a:lnTo>
                  <a:lnTo>
                    <a:pt x="5658168" y="53747"/>
                  </a:lnTo>
                  <a:lnTo>
                    <a:pt x="5595518" y="53689"/>
                  </a:lnTo>
                  <a:lnTo>
                    <a:pt x="5532868" y="53681"/>
                  </a:lnTo>
                  <a:lnTo>
                    <a:pt x="5470218" y="53680"/>
                  </a:lnTo>
                  <a:lnTo>
                    <a:pt x="5407569" y="57930"/>
                  </a:lnTo>
                  <a:lnTo>
                    <a:pt x="5344322" y="58902"/>
                  </a:lnTo>
                  <a:lnTo>
                    <a:pt x="5290549" y="60611"/>
                  </a:lnTo>
                  <a:lnTo>
                    <a:pt x="5236680" y="63667"/>
                  </a:lnTo>
                  <a:lnTo>
                    <a:pt x="5183765" y="67961"/>
                  </a:lnTo>
                  <a:lnTo>
                    <a:pt x="5129556" y="69429"/>
                  </a:lnTo>
                  <a:lnTo>
                    <a:pt x="5078452" y="72569"/>
                  </a:lnTo>
                  <a:lnTo>
                    <a:pt x="5015591" y="74819"/>
                  </a:lnTo>
                  <a:lnTo>
                    <a:pt x="4952318" y="75115"/>
                  </a:lnTo>
                  <a:lnTo>
                    <a:pt x="4896951" y="76742"/>
                  </a:lnTo>
                  <a:lnTo>
                    <a:pt x="4842899" y="79782"/>
                  </a:lnTo>
                  <a:lnTo>
                    <a:pt x="4791405" y="84072"/>
                  </a:lnTo>
                  <a:lnTo>
                    <a:pt x="4737478" y="85539"/>
                  </a:lnTo>
                  <a:lnTo>
                    <a:pt x="4683579" y="85828"/>
                  </a:lnTo>
                  <a:lnTo>
                    <a:pt x="4630658" y="85885"/>
                  </a:lnTo>
                  <a:lnTo>
                    <a:pt x="4574858" y="85897"/>
                  </a:lnTo>
                  <a:lnTo>
                    <a:pt x="4517870" y="85899"/>
                  </a:lnTo>
                  <a:lnTo>
                    <a:pt x="4464339" y="85900"/>
                  </a:lnTo>
                  <a:lnTo>
                    <a:pt x="4408418" y="85899"/>
                  </a:lnTo>
                  <a:lnTo>
                    <a:pt x="4351406" y="85899"/>
                  </a:lnTo>
                  <a:lnTo>
                    <a:pt x="4291086" y="86496"/>
                  </a:lnTo>
                  <a:lnTo>
                    <a:pt x="4263774" y="88751"/>
                  </a:lnTo>
                  <a:lnTo>
                    <a:pt x="4234531" y="79012"/>
                  </a:lnTo>
                  <a:lnTo>
                    <a:pt x="4203635" y="64938"/>
                  </a:lnTo>
                  <a:lnTo>
                    <a:pt x="4141636" y="55903"/>
                  </a:lnTo>
                  <a:lnTo>
                    <a:pt x="4080396" y="51268"/>
                  </a:lnTo>
                  <a:lnTo>
                    <a:pt x="4032621" y="49186"/>
                  </a:lnTo>
                  <a:lnTo>
                    <a:pt x="3984455" y="45719"/>
                  </a:lnTo>
                  <a:lnTo>
                    <a:pt x="3936174" y="43763"/>
                  </a:lnTo>
                  <a:lnTo>
                    <a:pt x="3885008" y="43183"/>
                  </a:lnTo>
                  <a:lnTo>
                    <a:pt x="3834910" y="40161"/>
                  </a:lnTo>
                  <a:lnTo>
                    <a:pt x="3786056" y="38338"/>
                  </a:lnTo>
                  <a:lnTo>
                    <a:pt x="3737570" y="34947"/>
                  </a:lnTo>
                  <a:lnTo>
                    <a:pt x="3686343" y="33014"/>
                  </a:lnTo>
                  <a:lnTo>
                    <a:pt x="3633377" y="32441"/>
                  </a:lnTo>
                  <a:lnTo>
                    <a:pt x="3582745" y="29421"/>
                  </a:lnTo>
                  <a:lnTo>
                    <a:pt x="3530883" y="27598"/>
                  </a:lnTo>
                  <a:lnTo>
                    <a:pt x="3477727" y="24207"/>
                  </a:lnTo>
                  <a:lnTo>
                    <a:pt x="3424189" y="22273"/>
                  </a:lnTo>
                  <a:lnTo>
                    <a:pt x="3367686" y="18850"/>
                  </a:lnTo>
                  <a:lnTo>
                    <a:pt x="3312228" y="16907"/>
                  </a:lnTo>
                  <a:lnTo>
                    <a:pt x="3258006" y="13481"/>
                  </a:lnTo>
                  <a:lnTo>
                    <a:pt x="3201302" y="11538"/>
                  </a:lnTo>
                  <a:lnTo>
                    <a:pt x="3142932" y="10962"/>
                  </a:lnTo>
                  <a:lnTo>
                    <a:pt x="3086921" y="10792"/>
                  </a:lnTo>
                  <a:lnTo>
                    <a:pt x="3029685" y="10741"/>
                  </a:lnTo>
                  <a:lnTo>
                    <a:pt x="2971160" y="10726"/>
                  </a:lnTo>
                  <a:lnTo>
                    <a:pt x="2912251" y="10721"/>
                  </a:lnTo>
                  <a:lnTo>
                    <a:pt x="2853228" y="10721"/>
                  </a:lnTo>
                  <a:lnTo>
                    <a:pt x="2794173" y="10720"/>
                  </a:lnTo>
                  <a:lnTo>
                    <a:pt x="2735107" y="10719"/>
                  </a:lnTo>
                  <a:lnTo>
                    <a:pt x="2673188" y="13570"/>
                  </a:lnTo>
                  <a:lnTo>
                    <a:pt x="2612346" y="15343"/>
                  </a:lnTo>
                  <a:lnTo>
                    <a:pt x="2552751" y="15868"/>
                  </a:lnTo>
                  <a:lnTo>
                    <a:pt x="2493526" y="18875"/>
                  </a:lnTo>
                  <a:lnTo>
                    <a:pt x="2434410" y="20694"/>
                  </a:lnTo>
                  <a:lnTo>
                    <a:pt x="2378177" y="24084"/>
                  </a:lnTo>
                  <a:lnTo>
                    <a:pt x="2323727" y="28867"/>
                  </a:lnTo>
                  <a:lnTo>
                    <a:pt x="2269805" y="31212"/>
                  </a:lnTo>
                  <a:lnTo>
                    <a:pt x="2216039" y="31907"/>
                  </a:lnTo>
                  <a:lnTo>
                    <a:pt x="2165170" y="32113"/>
                  </a:lnTo>
                  <a:lnTo>
                    <a:pt x="2113237" y="32174"/>
                  </a:lnTo>
                  <a:lnTo>
                    <a:pt x="2062912" y="35043"/>
                  </a:lnTo>
                  <a:lnTo>
                    <a:pt x="2013991" y="36821"/>
                  </a:lnTo>
                  <a:lnTo>
                    <a:pt x="1962635" y="37348"/>
                  </a:lnTo>
                  <a:lnTo>
                    <a:pt x="1912481" y="40355"/>
                  </a:lnTo>
                  <a:lnTo>
                    <a:pt x="1860759" y="42174"/>
                  </a:lnTo>
                  <a:lnTo>
                    <a:pt x="1810497" y="42712"/>
                  </a:lnTo>
                  <a:lnTo>
                    <a:pt x="1758743" y="45724"/>
                  </a:lnTo>
                  <a:lnTo>
                    <a:pt x="1705621" y="47544"/>
                  </a:lnTo>
                  <a:lnTo>
                    <a:pt x="1654942" y="50933"/>
                  </a:lnTo>
                  <a:lnTo>
                    <a:pt x="1605917" y="52866"/>
                  </a:lnTo>
                  <a:lnTo>
                    <a:pt x="1554530" y="53438"/>
                  </a:lnTo>
                  <a:lnTo>
                    <a:pt x="1504366" y="53608"/>
                  </a:lnTo>
                  <a:lnTo>
                    <a:pt x="1455493" y="53658"/>
                  </a:lnTo>
                  <a:lnTo>
                    <a:pt x="1407002" y="53673"/>
                  </a:lnTo>
                  <a:lnTo>
                    <a:pt x="1346198" y="53678"/>
                  </a:lnTo>
                  <a:lnTo>
                    <a:pt x="1284687" y="52088"/>
                  </a:lnTo>
                  <a:lnTo>
                    <a:pt x="1226395" y="46206"/>
                  </a:lnTo>
                  <a:lnTo>
                    <a:pt x="1169511" y="42988"/>
                  </a:lnTo>
                  <a:lnTo>
                    <a:pt x="1115846" y="38817"/>
                  </a:lnTo>
                  <a:lnTo>
                    <a:pt x="1062307" y="34966"/>
                  </a:lnTo>
                  <a:lnTo>
                    <a:pt x="1007822" y="32746"/>
                  </a:lnTo>
                  <a:lnTo>
                    <a:pt x="954630" y="30717"/>
                  </a:lnTo>
                  <a:lnTo>
                    <a:pt x="898334" y="27598"/>
                  </a:lnTo>
                  <a:lnTo>
                    <a:pt x="844939" y="27579"/>
                  </a:lnTo>
                  <a:lnTo>
                    <a:pt x="789046" y="31110"/>
                  </a:lnTo>
                  <a:lnTo>
                    <a:pt x="732040" y="31984"/>
                  </a:lnTo>
                  <a:lnTo>
                    <a:pt x="675411" y="35848"/>
                  </a:lnTo>
                  <a:lnTo>
                    <a:pt x="621795" y="37230"/>
                  </a:lnTo>
                  <a:lnTo>
                    <a:pt x="568267" y="37503"/>
                  </a:lnTo>
                  <a:lnTo>
                    <a:pt x="506479" y="35970"/>
                  </a:lnTo>
                  <a:lnTo>
                    <a:pt x="448209" y="28409"/>
                  </a:lnTo>
                  <a:lnTo>
                    <a:pt x="394032" y="22493"/>
                  </a:lnTo>
                  <a:lnTo>
                    <a:pt x="335221" y="16927"/>
                  </a:lnTo>
                  <a:lnTo>
                    <a:pt x="278221" y="11540"/>
                  </a:lnTo>
                  <a:lnTo>
                    <a:pt x="222184" y="6169"/>
                  </a:lnTo>
                  <a:lnTo>
                    <a:pt x="163656" y="2571"/>
                  </a:lnTo>
                  <a:lnTo>
                    <a:pt x="106406" y="207"/>
                  </a:lnTo>
                  <a:lnTo>
                    <a:pt x="50347" y="0"/>
                  </a:lnTo>
                  <a:lnTo>
                    <a:pt x="14424" y="1574"/>
                  </a:lnTo>
                  <a:lnTo>
                    <a:pt x="0" y="5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5E80E0-5ECD-4B5B-9978-D9E62139D2D3}"/>
              </a:ext>
            </a:extLst>
          </p:cNvPr>
          <p:cNvGrpSpPr/>
          <p:nvPr/>
        </p:nvGrpSpPr>
        <p:grpSpPr>
          <a:xfrm>
            <a:off x="3152178" y="4258437"/>
            <a:ext cx="1255390" cy="378607"/>
            <a:chOff x="3152178" y="4258437"/>
            <a:chExt cx="1255390" cy="37860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F5FB927-A0C7-404D-A693-3D10D3195723}"/>
                </a:ext>
              </a:extLst>
            </p:cNvPr>
            <p:cNvSpPr/>
            <p:nvPr/>
          </p:nvSpPr>
          <p:spPr>
            <a:xfrm>
              <a:off x="3152178" y="4258437"/>
              <a:ext cx="490367" cy="375697"/>
            </a:xfrm>
            <a:custGeom>
              <a:avLst/>
              <a:gdLst/>
              <a:ahLst/>
              <a:cxnLst/>
              <a:rect l="0" t="0" r="0" b="0"/>
              <a:pathLst>
                <a:path w="490367" h="375697">
                  <a:moveTo>
                    <a:pt x="0" y="5326"/>
                  </a:moveTo>
                  <a:lnTo>
                    <a:pt x="42118" y="454"/>
                  </a:lnTo>
                  <a:lnTo>
                    <a:pt x="98673" y="0"/>
                  </a:lnTo>
                  <a:lnTo>
                    <a:pt x="156108" y="1550"/>
                  </a:lnTo>
                  <a:lnTo>
                    <a:pt x="216628" y="12579"/>
                  </a:lnTo>
                  <a:lnTo>
                    <a:pt x="277236" y="25021"/>
                  </a:lnTo>
                  <a:lnTo>
                    <a:pt x="308588" y="33768"/>
                  </a:lnTo>
                  <a:lnTo>
                    <a:pt x="353710" y="60878"/>
                  </a:lnTo>
                  <a:lnTo>
                    <a:pt x="366208" y="72768"/>
                  </a:lnTo>
                  <a:lnTo>
                    <a:pt x="373779" y="84425"/>
                  </a:lnTo>
                  <a:lnTo>
                    <a:pt x="376349" y="99153"/>
                  </a:lnTo>
                  <a:lnTo>
                    <a:pt x="376198" y="107257"/>
                  </a:lnTo>
                  <a:lnTo>
                    <a:pt x="373711" y="113854"/>
                  </a:lnTo>
                  <a:lnTo>
                    <a:pt x="364584" y="124365"/>
                  </a:lnTo>
                  <a:lnTo>
                    <a:pt x="348878" y="134141"/>
                  </a:lnTo>
                  <a:lnTo>
                    <a:pt x="287671" y="139258"/>
                  </a:lnTo>
                  <a:lnTo>
                    <a:pt x="227853" y="135307"/>
                  </a:lnTo>
                  <a:lnTo>
                    <a:pt x="219921" y="134940"/>
                  </a:lnTo>
                  <a:lnTo>
                    <a:pt x="218214" y="135292"/>
                  </a:lnTo>
                  <a:lnTo>
                    <a:pt x="231722" y="138041"/>
                  </a:lnTo>
                  <a:lnTo>
                    <a:pt x="294222" y="149292"/>
                  </a:lnTo>
                  <a:lnTo>
                    <a:pt x="355990" y="172625"/>
                  </a:lnTo>
                  <a:lnTo>
                    <a:pt x="387899" y="189130"/>
                  </a:lnTo>
                  <a:lnTo>
                    <a:pt x="449379" y="236267"/>
                  </a:lnTo>
                  <a:lnTo>
                    <a:pt x="481371" y="279196"/>
                  </a:lnTo>
                  <a:lnTo>
                    <a:pt x="489356" y="301007"/>
                  </a:lnTo>
                  <a:lnTo>
                    <a:pt x="490366" y="314546"/>
                  </a:lnTo>
                  <a:lnTo>
                    <a:pt x="489800" y="320662"/>
                  </a:lnTo>
                  <a:lnTo>
                    <a:pt x="480451" y="340674"/>
                  </a:lnTo>
                  <a:lnTo>
                    <a:pt x="469195" y="356017"/>
                  </a:lnTo>
                  <a:lnTo>
                    <a:pt x="455451" y="365270"/>
                  </a:lnTo>
                  <a:lnTo>
                    <a:pt x="430484" y="373145"/>
                  </a:lnTo>
                  <a:lnTo>
                    <a:pt x="375374" y="375696"/>
                  </a:lnTo>
                  <a:lnTo>
                    <a:pt x="317841" y="372995"/>
                  </a:lnTo>
                  <a:lnTo>
                    <a:pt x="255923" y="365748"/>
                  </a:lnTo>
                  <a:lnTo>
                    <a:pt x="194692" y="344564"/>
                  </a:lnTo>
                  <a:lnTo>
                    <a:pt x="159500" y="319718"/>
                  </a:lnTo>
                  <a:lnTo>
                    <a:pt x="139619" y="3006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A57B860-7E11-4A6C-93F7-000AC89AA307}"/>
                </a:ext>
              </a:extLst>
            </p:cNvPr>
            <p:cNvSpPr/>
            <p:nvPr/>
          </p:nvSpPr>
          <p:spPr>
            <a:xfrm>
              <a:off x="3751335" y="4314562"/>
              <a:ext cx="252068" cy="273909"/>
            </a:xfrm>
            <a:custGeom>
              <a:avLst/>
              <a:gdLst/>
              <a:ahLst/>
              <a:cxnLst/>
              <a:rect l="0" t="0" r="0" b="0"/>
              <a:pathLst>
                <a:path w="252068" h="273909">
                  <a:moveTo>
                    <a:pt x="55980" y="67341"/>
                  </a:moveTo>
                  <a:lnTo>
                    <a:pt x="43715" y="76512"/>
                  </a:lnTo>
                  <a:lnTo>
                    <a:pt x="15747" y="106273"/>
                  </a:lnTo>
                  <a:lnTo>
                    <a:pt x="6399" y="126675"/>
                  </a:lnTo>
                  <a:lnTo>
                    <a:pt x="0" y="159014"/>
                  </a:lnTo>
                  <a:lnTo>
                    <a:pt x="3244" y="184495"/>
                  </a:lnTo>
                  <a:lnTo>
                    <a:pt x="9527" y="201298"/>
                  </a:lnTo>
                  <a:lnTo>
                    <a:pt x="22341" y="220162"/>
                  </a:lnTo>
                  <a:lnTo>
                    <a:pt x="56808" y="246275"/>
                  </a:lnTo>
                  <a:lnTo>
                    <a:pt x="100213" y="265555"/>
                  </a:lnTo>
                  <a:lnTo>
                    <a:pt x="149134" y="273908"/>
                  </a:lnTo>
                  <a:lnTo>
                    <a:pt x="167711" y="273071"/>
                  </a:lnTo>
                  <a:lnTo>
                    <a:pt x="190024" y="266846"/>
                  </a:lnTo>
                  <a:lnTo>
                    <a:pt x="210077" y="254744"/>
                  </a:lnTo>
                  <a:lnTo>
                    <a:pt x="225707" y="238011"/>
                  </a:lnTo>
                  <a:lnTo>
                    <a:pt x="244630" y="206858"/>
                  </a:lnTo>
                  <a:lnTo>
                    <a:pt x="252067" y="179383"/>
                  </a:lnTo>
                  <a:lnTo>
                    <a:pt x="251476" y="132134"/>
                  </a:lnTo>
                  <a:lnTo>
                    <a:pt x="234542" y="87219"/>
                  </a:lnTo>
                  <a:lnTo>
                    <a:pt x="205987" y="51562"/>
                  </a:lnTo>
                  <a:lnTo>
                    <a:pt x="159570" y="19726"/>
                  </a:lnTo>
                  <a:lnTo>
                    <a:pt x="109666" y="493"/>
                  </a:lnTo>
                  <a:lnTo>
                    <a:pt x="85014" y="0"/>
                  </a:lnTo>
                  <a:lnTo>
                    <a:pt x="45240" y="82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793DEB-4831-43B3-BEF9-1509A08AAE95}"/>
                </a:ext>
              </a:extLst>
            </p:cNvPr>
            <p:cNvSpPr/>
            <p:nvPr/>
          </p:nvSpPr>
          <p:spPr>
            <a:xfrm>
              <a:off x="4087728" y="4359114"/>
              <a:ext cx="319840" cy="277930"/>
            </a:xfrm>
            <a:custGeom>
              <a:avLst/>
              <a:gdLst/>
              <a:ahLst/>
              <a:cxnLst/>
              <a:rect l="0" t="0" r="0" b="0"/>
              <a:pathLst>
                <a:path w="319840" h="277930">
                  <a:moveTo>
                    <a:pt x="52526" y="12049"/>
                  </a:moveTo>
                  <a:lnTo>
                    <a:pt x="43973" y="14900"/>
                  </a:lnTo>
                  <a:lnTo>
                    <a:pt x="30103" y="25225"/>
                  </a:lnTo>
                  <a:lnTo>
                    <a:pt x="14263" y="44750"/>
                  </a:lnTo>
                  <a:lnTo>
                    <a:pt x="2789" y="71182"/>
                  </a:lnTo>
                  <a:lnTo>
                    <a:pt x="0" y="90098"/>
                  </a:lnTo>
                  <a:lnTo>
                    <a:pt x="6403" y="143093"/>
                  </a:lnTo>
                  <a:lnTo>
                    <a:pt x="18112" y="170835"/>
                  </a:lnTo>
                  <a:lnTo>
                    <a:pt x="38634" y="194172"/>
                  </a:lnTo>
                  <a:lnTo>
                    <a:pt x="97472" y="241845"/>
                  </a:lnTo>
                  <a:lnTo>
                    <a:pt x="149863" y="265376"/>
                  </a:lnTo>
                  <a:lnTo>
                    <a:pt x="204577" y="277929"/>
                  </a:lnTo>
                  <a:lnTo>
                    <a:pt x="249412" y="277351"/>
                  </a:lnTo>
                  <a:lnTo>
                    <a:pt x="270570" y="270120"/>
                  </a:lnTo>
                  <a:lnTo>
                    <a:pt x="288175" y="260420"/>
                  </a:lnTo>
                  <a:lnTo>
                    <a:pt x="301878" y="244287"/>
                  </a:lnTo>
                  <a:lnTo>
                    <a:pt x="315019" y="214692"/>
                  </a:lnTo>
                  <a:lnTo>
                    <a:pt x="319839" y="187188"/>
                  </a:lnTo>
                  <a:lnTo>
                    <a:pt x="318070" y="139860"/>
                  </a:lnTo>
                  <a:lnTo>
                    <a:pt x="306961" y="106950"/>
                  </a:lnTo>
                  <a:lnTo>
                    <a:pt x="282997" y="69568"/>
                  </a:lnTo>
                  <a:lnTo>
                    <a:pt x="227500" y="25289"/>
                  </a:lnTo>
                  <a:lnTo>
                    <a:pt x="199770" y="12127"/>
                  </a:lnTo>
                  <a:lnTo>
                    <a:pt x="141379" y="0"/>
                  </a:lnTo>
                  <a:lnTo>
                    <a:pt x="94275" y="1625"/>
                  </a:lnTo>
                  <a:lnTo>
                    <a:pt x="36416" y="120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43BED57-7606-4EF2-A93C-8F1826F92676}"/>
              </a:ext>
            </a:extLst>
          </p:cNvPr>
          <p:cNvGrpSpPr/>
          <p:nvPr/>
        </p:nvGrpSpPr>
        <p:grpSpPr>
          <a:xfrm>
            <a:off x="1782833" y="4772553"/>
            <a:ext cx="1777046" cy="425588"/>
            <a:chOff x="1782833" y="4772553"/>
            <a:chExt cx="1777046" cy="425588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69078B-AEEA-4629-86AF-144B0398D31C}"/>
                </a:ext>
              </a:extLst>
            </p:cNvPr>
            <p:cNvSpPr/>
            <p:nvPr/>
          </p:nvSpPr>
          <p:spPr>
            <a:xfrm>
              <a:off x="1815053" y="4824760"/>
              <a:ext cx="112770" cy="40442"/>
            </a:xfrm>
            <a:custGeom>
              <a:avLst/>
              <a:gdLst/>
              <a:ahLst/>
              <a:cxnLst/>
              <a:rect l="0" t="0" r="0" b="0"/>
              <a:pathLst>
                <a:path w="112770" h="40442">
                  <a:moveTo>
                    <a:pt x="0" y="2851"/>
                  </a:moveTo>
                  <a:lnTo>
                    <a:pt x="8552" y="0"/>
                  </a:lnTo>
                  <a:lnTo>
                    <a:pt x="17524" y="192"/>
                  </a:lnTo>
                  <a:lnTo>
                    <a:pt x="27478" y="2863"/>
                  </a:lnTo>
                  <a:lnTo>
                    <a:pt x="87449" y="27893"/>
                  </a:lnTo>
                  <a:lnTo>
                    <a:pt x="112769" y="404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9220A6E-1461-40C4-AE58-7FE3C8ECE809}"/>
                </a:ext>
              </a:extLst>
            </p:cNvPr>
            <p:cNvSpPr/>
            <p:nvPr/>
          </p:nvSpPr>
          <p:spPr>
            <a:xfrm>
              <a:off x="1782833" y="4983340"/>
              <a:ext cx="85921" cy="10741"/>
            </a:xfrm>
            <a:custGeom>
              <a:avLst/>
              <a:gdLst/>
              <a:ahLst/>
              <a:cxnLst/>
              <a:rect l="0" t="0" r="0" b="0"/>
              <a:pathLst>
                <a:path w="85921" h="10741">
                  <a:moveTo>
                    <a:pt x="0" y="0"/>
                  </a:moveTo>
                  <a:lnTo>
                    <a:pt x="35821" y="9289"/>
                  </a:lnTo>
                  <a:lnTo>
                    <a:pt x="85920" y="10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13AFE88-FE55-45BA-9C0D-76DF3E20338F}"/>
                </a:ext>
              </a:extLst>
            </p:cNvPr>
            <p:cNvSpPr/>
            <p:nvPr/>
          </p:nvSpPr>
          <p:spPr>
            <a:xfrm>
              <a:off x="2321434" y="4772553"/>
              <a:ext cx="212534" cy="343461"/>
            </a:xfrm>
            <a:custGeom>
              <a:avLst/>
              <a:gdLst/>
              <a:ahLst/>
              <a:cxnLst/>
              <a:rect l="0" t="0" r="0" b="0"/>
              <a:pathLst>
                <a:path w="212534" h="343461">
                  <a:moveTo>
                    <a:pt x="116536" y="12098"/>
                  </a:moveTo>
                  <a:lnTo>
                    <a:pt x="107365" y="4121"/>
                  </a:lnTo>
                  <a:lnTo>
                    <a:pt x="98737" y="0"/>
                  </a:lnTo>
                  <a:lnTo>
                    <a:pt x="87345" y="953"/>
                  </a:lnTo>
                  <a:lnTo>
                    <a:pt x="74922" y="5951"/>
                  </a:lnTo>
                  <a:lnTo>
                    <a:pt x="58462" y="18829"/>
                  </a:lnTo>
                  <a:lnTo>
                    <a:pt x="27145" y="60481"/>
                  </a:lnTo>
                  <a:lnTo>
                    <a:pt x="14992" y="88876"/>
                  </a:lnTo>
                  <a:lnTo>
                    <a:pt x="0" y="151759"/>
                  </a:lnTo>
                  <a:lnTo>
                    <a:pt x="129" y="194681"/>
                  </a:lnTo>
                  <a:lnTo>
                    <a:pt x="13381" y="251957"/>
                  </a:lnTo>
                  <a:lnTo>
                    <a:pt x="39663" y="301762"/>
                  </a:lnTo>
                  <a:lnTo>
                    <a:pt x="63320" y="327295"/>
                  </a:lnTo>
                  <a:lnTo>
                    <a:pt x="79090" y="337592"/>
                  </a:lnTo>
                  <a:lnTo>
                    <a:pt x="90944" y="341728"/>
                  </a:lnTo>
                  <a:lnTo>
                    <a:pt x="114390" y="343460"/>
                  </a:lnTo>
                  <a:lnTo>
                    <a:pt x="138441" y="339863"/>
                  </a:lnTo>
                  <a:lnTo>
                    <a:pt x="165040" y="324902"/>
                  </a:lnTo>
                  <a:lnTo>
                    <a:pt x="178177" y="311624"/>
                  </a:lnTo>
                  <a:lnTo>
                    <a:pt x="201157" y="268220"/>
                  </a:lnTo>
                  <a:lnTo>
                    <a:pt x="211491" y="225162"/>
                  </a:lnTo>
                  <a:lnTo>
                    <a:pt x="212533" y="164389"/>
                  </a:lnTo>
                  <a:lnTo>
                    <a:pt x="203434" y="118206"/>
                  </a:lnTo>
                  <a:lnTo>
                    <a:pt x="177295" y="66704"/>
                  </a:lnTo>
                  <a:lnTo>
                    <a:pt x="148433" y="38281"/>
                  </a:lnTo>
                  <a:lnTo>
                    <a:pt x="105784" y="13471"/>
                  </a:lnTo>
                  <a:lnTo>
                    <a:pt x="94454" y="9725"/>
                  </a:lnTo>
                  <a:lnTo>
                    <a:pt x="74061" y="8213"/>
                  </a:lnTo>
                  <a:lnTo>
                    <a:pt x="50583" y="11875"/>
                  </a:lnTo>
                  <a:lnTo>
                    <a:pt x="32356" y="20253"/>
                  </a:lnTo>
                  <a:lnTo>
                    <a:pt x="14507" y="335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BA28328-A92F-4757-9EE5-D3CE03CEF901}"/>
                </a:ext>
              </a:extLst>
            </p:cNvPr>
            <p:cNvSpPr/>
            <p:nvPr/>
          </p:nvSpPr>
          <p:spPr>
            <a:xfrm>
              <a:off x="2652769" y="5063890"/>
              <a:ext cx="10742" cy="5371"/>
            </a:xfrm>
            <a:custGeom>
              <a:avLst/>
              <a:gdLst/>
              <a:ahLst/>
              <a:cxnLst/>
              <a:rect l="0" t="0" r="0" b="0"/>
              <a:pathLst>
                <a:path w="10742" h="5371">
                  <a:moveTo>
                    <a:pt x="0" y="5370"/>
                  </a:moveTo>
                  <a:lnTo>
                    <a:pt x="107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8263FE1-9504-4D4E-91CE-38B84AEA3230}"/>
                </a:ext>
              </a:extLst>
            </p:cNvPr>
            <p:cNvSpPr/>
            <p:nvPr/>
          </p:nvSpPr>
          <p:spPr>
            <a:xfrm>
              <a:off x="2779766" y="4827611"/>
              <a:ext cx="136134" cy="155730"/>
            </a:xfrm>
            <a:custGeom>
              <a:avLst/>
              <a:gdLst/>
              <a:ahLst/>
              <a:cxnLst/>
              <a:rect l="0" t="0" r="0" b="0"/>
              <a:pathLst>
                <a:path w="136134" h="155730">
                  <a:moveTo>
                    <a:pt x="12623" y="0"/>
                  </a:moveTo>
                  <a:lnTo>
                    <a:pt x="0" y="49967"/>
                  </a:lnTo>
                  <a:lnTo>
                    <a:pt x="397" y="71554"/>
                  </a:lnTo>
                  <a:lnTo>
                    <a:pt x="4294" y="93066"/>
                  </a:lnTo>
                  <a:lnTo>
                    <a:pt x="17779" y="114555"/>
                  </a:lnTo>
                  <a:lnTo>
                    <a:pt x="46812" y="137718"/>
                  </a:lnTo>
                  <a:lnTo>
                    <a:pt x="65912" y="146349"/>
                  </a:lnTo>
                  <a:lnTo>
                    <a:pt x="117393" y="154375"/>
                  </a:lnTo>
                  <a:lnTo>
                    <a:pt x="136133" y="1557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B7CA2D1-4B2C-4231-8AB0-76CD5C35EFE8}"/>
                </a:ext>
              </a:extLst>
            </p:cNvPr>
            <p:cNvSpPr/>
            <p:nvPr/>
          </p:nvSpPr>
          <p:spPr>
            <a:xfrm>
              <a:off x="2899789" y="4843721"/>
              <a:ext cx="42960" cy="343680"/>
            </a:xfrm>
            <a:custGeom>
              <a:avLst/>
              <a:gdLst/>
              <a:ahLst/>
              <a:cxnLst/>
              <a:rect l="0" t="0" r="0" b="0"/>
              <a:pathLst>
                <a:path w="42960" h="343680">
                  <a:moveTo>
                    <a:pt x="0" y="0"/>
                  </a:moveTo>
                  <a:lnTo>
                    <a:pt x="0" y="59739"/>
                  </a:lnTo>
                  <a:lnTo>
                    <a:pt x="596" y="115201"/>
                  </a:lnTo>
                  <a:lnTo>
                    <a:pt x="9288" y="177247"/>
                  </a:lnTo>
                  <a:lnTo>
                    <a:pt x="18129" y="239861"/>
                  </a:lnTo>
                  <a:lnTo>
                    <a:pt x="25570" y="297625"/>
                  </a:lnTo>
                  <a:lnTo>
                    <a:pt x="42959" y="3436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2A87737-E559-42DF-9F77-27D269BE4C4E}"/>
                </a:ext>
              </a:extLst>
            </p:cNvPr>
            <p:cNvSpPr/>
            <p:nvPr/>
          </p:nvSpPr>
          <p:spPr>
            <a:xfrm>
              <a:off x="3030247" y="4794282"/>
              <a:ext cx="197111" cy="371639"/>
            </a:xfrm>
            <a:custGeom>
              <a:avLst/>
              <a:gdLst/>
              <a:ahLst/>
              <a:cxnLst/>
              <a:rect l="0" t="0" r="0" b="0"/>
              <a:pathLst>
                <a:path w="197111" h="371639">
                  <a:moveTo>
                    <a:pt x="111191" y="119249"/>
                  </a:moveTo>
                  <a:lnTo>
                    <a:pt x="119169" y="105791"/>
                  </a:lnTo>
                  <a:lnTo>
                    <a:pt x="124626" y="87483"/>
                  </a:lnTo>
                  <a:lnTo>
                    <a:pt x="126948" y="52843"/>
                  </a:lnTo>
                  <a:lnTo>
                    <a:pt x="123961" y="40212"/>
                  </a:lnTo>
                  <a:lnTo>
                    <a:pt x="115571" y="24629"/>
                  </a:lnTo>
                  <a:lnTo>
                    <a:pt x="107767" y="16336"/>
                  </a:lnTo>
                  <a:lnTo>
                    <a:pt x="89956" y="5554"/>
                  </a:lnTo>
                  <a:lnTo>
                    <a:pt x="76494" y="499"/>
                  </a:lnTo>
                  <a:lnTo>
                    <a:pt x="52647" y="0"/>
                  </a:lnTo>
                  <a:lnTo>
                    <a:pt x="29537" y="9333"/>
                  </a:lnTo>
                  <a:lnTo>
                    <a:pt x="18018" y="20078"/>
                  </a:lnTo>
                  <a:lnTo>
                    <a:pt x="3751" y="43573"/>
                  </a:lnTo>
                  <a:lnTo>
                    <a:pt x="0" y="68584"/>
                  </a:lnTo>
                  <a:lnTo>
                    <a:pt x="3617" y="98037"/>
                  </a:lnTo>
                  <a:lnTo>
                    <a:pt x="18559" y="138289"/>
                  </a:lnTo>
                  <a:lnTo>
                    <a:pt x="39630" y="168111"/>
                  </a:lnTo>
                  <a:lnTo>
                    <a:pt x="56044" y="180995"/>
                  </a:lnTo>
                  <a:lnTo>
                    <a:pt x="76023" y="186669"/>
                  </a:lnTo>
                  <a:lnTo>
                    <a:pt x="94207" y="185500"/>
                  </a:lnTo>
                  <a:lnTo>
                    <a:pt x="110932" y="178524"/>
                  </a:lnTo>
                  <a:lnTo>
                    <a:pt x="118633" y="170653"/>
                  </a:lnTo>
                  <a:lnTo>
                    <a:pt x="126324" y="154568"/>
                  </a:lnTo>
                  <a:lnTo>
                    <a:pt x="136364" y="116338"/>
                  </a:lnTo>
                  <a:lnTo>
                    <a:pt x="136923" y="108359"/>
                  </a:lnTo>
                  <a:lnTo>
                    <a:pt x="137892" y="105425"/>
                  </a:lnTo>
                  <a:lnTo>
                    <a:pt x="139135" y="105856"/>
                  </a:lnTo>
                  <a:lnTo>
                    <a:pt x="140560" y="108530"/>
                  </a:lnTo>
                  <a:lnTo>
                    <a:pt x="146934" y="171020"/>
                  </a:lnTo>
                  <a:lnTo>
                    <a:pt x="153332" y="233593"/>
                  </a:lnTo>
                  <a:lnTo>
                    <a:pt x="166752" y="295392"/>
                  </a:lnTo>
                  <a:lnTo>
                    <a:pt x="179811" y="338261"/>
                  </a:lnTo>
                  <a:lnTo>
                    <a:pt x="197110" y="3716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8ABDF57-D1EE-40F7-AF3E-A88F1A555402}"/>
                </a:ext>
              </a:extLst>
            </p:cNvPr>
            <p:cNvSpPr/>
            <p:nvPr/>
          </p:nvSpPr>
          <p:spPr>
            <a:xfrm>
              <a:off x="3272594" y="4781174"/>
              <a:ext cx="287285" cy="416967"/>
            </a:xfrm>
            <a:custGeom>
              <a:avLst/>
              <a:gdLst/>
              <a:ahLst/>
              <a:cxnLst/>
              <a:rect l="0" t="0" r="0" b="0"/>
              <a:pathLst>
                <a:path w="287285" h="416967">
                  <a:moveTo>
                    <a:pt x="3093" y="46437"/>
                  </a:moveTo>
                  <a:lnTo>
                    <a:pt x="0" y="29288"/>
                  </a:lnTo>
                  <a:lnTo>
                    <a:pt x="1321" y="16540"/>
                  </a:lnTo>
                  <a:lnTo>
                    <a:pt x="3702" y="11589"/>
                  </a:lnTo>
                  <a:lnTo>
                    <a:pt x="11120" y="4497"/>
                  </a:lnTo>
                  <a:lnTo>
                    <a:pt x="33913" y="0"/>
                  </a:lnTo>
                  <a:lnTo>
                    <a:pt x="57638" y="1519"/>
                  </a:lnTo>
                  <a:lnTo>
                    <a:pt x="115826" y="20910"/>
                  </a:lnTo>
                  <a:lnTo>
                    <a:pt x="146774" y="37661"/>
                  </a:lnTo>
                  <a:lnTo>
                    <a:pt x="167364" y="55410"/>
                  </a:lnTo>
                  <a:lnTo>
                    <a:pt x="169290" y="60175"/>
                  </a:lnTo>
                  <a:lnTo>
                    <a:pt x="169839" y="71835"/>
                  </a:lnTo>
                  <a:lnTo>
                    <a:pt x="163943" y="88967"/>
                  </a:lnTo>
                  <a:lnTo>
                    <a:pt x="156325" y="96764"/>
                  </a:lnTo>
                  <a:lnTo>
                    <a:pt x="140381" y="104508"/>
                  </a:lnTo>
                  <a:lnTo>
                    <a:pt x="113612" y="112469"/>
                  </a:lnTo>
                  <a:lnTo>
                    <a:pt x="110782" y="115519"/>
                  </a:lnTo>
                  <a:lnTo>
                    <a:pt x="110686" y="119341"/>
                  </a:lnTo>
                  <a:lnTo>
                    <a:pt x="112411" y="123680"/>
                  </a:lnTo>
                  <a:lnTo>
                    <a:pt x="123875" y="131682"/>
                  </a:lnTo>
                  <a:lnTo>
                    <a:pt x="185933" y="166150"/>
                  </a:lnTo>
                  <a:lnTo>
                    <a:pt x="237493" y="211885"/>
                  </a:lnTo>
                  <a:lnTo>
                    <a:pt x="271011" y="261281"/>
                  </a:lnTo>
                  <a:lnTo>
                    <a:pt x="282946" y="289885"/>
                  </a:lnTo>
                  <a:lnTo>
                    <a:pt x="287284" y="332836"/>
                  </a:lnTo>
                  <a:lnTo>
                    <a:pt x="284335" y="345565"/>
                  </a:lnTo>
                  <a:lnTo>
                    <a:pt x="277852" y="357189"/>
                  </a:lnTo>
                  <a:lnTo>
                    <a:pt x="250347" y="381802"/>
                  </a:lnTo>
                  <a:lnTo>
                    <a:pt x="207360" y="399112"/>
                  </a:lnTo>
                  <a:lnTo>
                    <a:pt x="153856" y="408979"/>
                  </a:lnTo>
                  <a:lnTo>
                    <a:pt x="98111" y="414102"/>
                  </a:lnTo>
                  <a:lnTo>
                    <a:pt x="56793" y="4169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F9C3B95-1DC8-40D8-BA26-768D588D5196}"/>
              </a:ext>
            </a:extLst>
          </p:cNvPr>
          <p:cNvGrpSpPr/>
          <p:nvPr/>
        </p:nvGrpSpPr>
        <p:grpSpPr>
          <a:xfrm>
            <a:off x="6795543" y="1339644"/>
            <a:ext cx="2890632" cy="2854310"/>
            <a:chOff x="6795543" y="1339644"/>
            <a:chExt cx="2890632" cy="2854310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3D6F729-701B-46F0-ACA0-FB88638E7BE9}"/>
                </a:ext>
              </a:extLst>
            </p:cNvPr>
            <p:cNvSpPr/>
            <p:nvPr/>
          </p:nvSpPr>
          <p:spPr>
            <a:xfrm>
              <a:off x="6795543" y="1945329"/>
              <a:ext cx="484367" cy="1314249"/>
            </a:xfrm>
            <a:custGeom>
              <a:avLst/>
              <a:gdLst/>
              <a:ahLst/>
              <a:cxnLst/>
              <a:rect l="0" t="0" r="0" b="0"/>
              <a:pathLst>
                <a:path w="484367" h="1314249">
                  <a:moveTo>
                    <a:pt x="2851" y="84523"/>
                  </a:moveTo>
                  <a:lnTo>
                    <a:pt x="0" y="75971"/>
                  </a:lnTo>
                  <a:lnTo>
                    <a:pt x="951" y="71662"/>
                  </a:lnTo>
                  <a:lnTo>
                    <a:pt x="13745" y="53475"/>
                  </a:lnTo>
                  <a:lnTo>
                    <a:pt x="33642" y="35364"/>
                  </a:lnTo>
                  <a:lnTo>
                    <a:pt x="84829" y="8311"/>
                  </a:lnTo>
                  <a:lnTo>
                    <a:pt x="104906" y="1745"/>
                  </a:lnTo>
                  <a:lnTo>
                    <a:pt x="120802" y="0"/>
                  </a:lnTo>
                  <a:lnTo>
                    <a:pt x="134629" y="2406"/>
                  </a:lnTo>
                  <a:lnTo>
                    <a:pt x="140824" y="4719"/>
                  </a:lnTo>
                  <a:lnTo>
                    <a:pt x="149296" y="12061"/>
                  </a:lnTo>
                  <a:lnTo>
                    <a:pt x="152390" y="16525"/>
                  </a:lnTo>
                  <a:lnTo>
                    <a:pt x="155829" y="27850"/>
                  </a:lnTo>
                  <a:lnTo>
                    <a:pt x="156760" y="40838"/>
                  </a:lnTo>
                  <a:lnTo>
                    <a:pt x="141787" y="101638"/>
                  </a:lnTo>
                  <a:lnTo>
                    <a:pt x="120789" y="155658"/>
                  </a:lnTo>
                  <a:lnTo>
                    <a:pt x="105193" y="207410"/>
                  </a:lnTo>
                  <a:lnTo>
                    <a:pt x="87617" y="270600"/>
                  </a:lnTo>
                  <a:lnTo>
                    <a:pt x="76559" y="330470"/>
                  </a:lnTo>
                  <a:lnTo>
                    <a:pt x="70514" y="383509"/>
                  </a:lnTo>
                  <a:lnTo>
                    <a:pt x="80009" y="444939"/>
                  </a:lnTo>
                  <a:lnTo>
                    <a:pt x="98050" y="486109"/>
                  </a:lnTo>
                  <a:lnTo>
                    <a:pt x="111408" y="500186"/>
                  </a:lnTo>
                  <a:lnTo>
                    <a:pt x="131958" y="511347"/>
                  </a:lnTo>
                  <a:lnTo>
                    <a:pt x="148504" y="516813"/>
                  </a:lnTo>
                  <a:lnTo>
                    <a:pt x="181539" y="517371"/>
                  </a:lnTo>
                  <a:lnTo>
                    <a:pt x="241114" y="510262"/>
                  </a:lnTo>
                  <a:lnTo>
                    <a:pt x="302565" y="503836"/>
                  </a:lnTo>
                  <a:lnTo>
                    <a:pt x="337778" y="506322"/>
                  </a:lnTo>
                  <a:lnTo>
                    <a:pt x="348805" y="510854"/>
                  </a:lnTo>
                  <a:lnTo>
                    <a:pt x="377358" y="527757"/>
                  </a:lnTo>
                  <a:lnTo>
                    <a:pt x="384694" y="537485"/>
                  </a:lnTo>
                  <a:lnTo>
                    <a:pt x="404327" y="597762"/>
                  </a:lnTo>
                  <a:lnTo>
                    <a:pt x="413613" y="634109"/>
                  </a:lnTo>
                  <a:lnTo>
                    <a:pt x="421941" y="696863"/>
                  </a:lnTo>
                  <a:lnTo>
                    <a:pt x="432469" y="755313"/>
                  </a:lnTo>
                  <a:lnTo>
                    <a:pt x="452454" y="818393"/>
                  </a:lnTo>
                  <a:lnTo>
                    <a:pt x="473645" y="874968"/>
                  </a:lnTo>
                  <a:lnTo>
                    <a:pt x="484366" y="903593"/>
                  </a:lnTo>
                  <a:lnTo>
                    <a:pt x="479590" y="912792"/>
                  </a:lnTo>
                  <a:lnTo>
                    <a:pt x="447013" y="939992"/>
                  </a:lnTo>
                  <a:lnTo>
                    <a:pt x="442755" y="948991"/>
                  </a:lnTo>
                  <a:lnTo>
                    <a:pt x="441110" y="957974"/>
                  </a:lnTo>
                  <a:lnTo>
                    <a:pt x="444055" y="975911"/>
                  </a:lnTo>
                  <a:lnTo>
                    <a:pt x="465813" y="1031228"/>
                  </a:lnTo>
                  <a:lnTo>
                    <a:pt x="475509" y="1094218"/>
                  </a:lnTo>
                  <a:lnTo>
                    <a:pt x="477626" y="1126340"/>
                  </a:lnTo>
                  <a:lnTo>
                    <a:pt x="469761" y="1189151"/>
                  </a:lnTo>
                  <a:lnTo>
                    <a:pt x="454641" y="1250445"/>
                  </a:lnTo>
                  <a:lnTo>
                    <a:pt x="437677" y="1284064"/>
                  </a:lnTo>
                  <a:lnTo>
                    <a:pt x="416339" y="13142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63FDA75-8067-41ED-A9CF-AEE761BBF9CD}"/>
                </a:ext>
              </a:extLst>
            </p:cNvPr>
            <p:cNvSpPr/>
            <p:nvPr/>
          </p:nvSpPr>
          <p:spPr>
            <a:xfrm>
              <a:off x="7351501" y="1965412"/>
              <a:ext cx="107401" cy="365160"/>
            </a:xfrm>
            <a:custGeom>
              <a:avLst/>
              <a:gdLst/>
              <a:ahLst/>
              <a:cxnLst/>
              <a:rect l="0" t="0" r="0" b="0"/>
              <a:pathLst>
                <a:path w="107401" h="365160">
                  <a:moveTo>
                    <a:pt x="0" y="0"/>
                  </a:moveTo>
                  <a:lnTo>
                    <a:pt x="14381" y="57879"/>
                  </a:lnTo>
                  <a:lnTo>
                    <a:pt x="26854" y="113276"/>
                  </a:lnTo>
                  <a:lnTo>
                    <a:pt x="43431" y="170764"/>
                  </a:lnTo>
                  <a:lnTo>
                    <a:pt x="60231" y="228104"/>
                  </a:lnTo>
                  <a:lnTo>
                    <a:pt x="82286" y="288080"/>
                  </a:lnTo>
                  <a:lnTo>
                    <a:pt x="101998" y="351567"/>
                  </a:lnTo>
                  <a:lnTo>
                    <a:pt x="107400" y="365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17DF33-6BDC-4D6B-9B4E-C4D6746DBD3B}"/>
                </a:ext>
              </a:extLst>
            </p:cNvPr>
            <p:cNvSpPr/>
            <p:nvPr/>
          </p:nvSpPr>
          <p:spPr>
            <a:xfrm>
              <a:off x="7351501" y="1847273"/>
              <a:ext cx="177210" cy="161100"/>
            </a:xfrm>
            <a:custGeom>
              <a:avLst/>
              <a:gdLst/>
              <a:ahLst/>
              <a:cxnLst/>
              <a:rect l="0" t="0" r="0" b="0"/>
              <a:pathLst>
                <a:path w="177210" h="161100">
                  <a:moveTo>
                    <a:pt x="0" y="161099"/>
                  </a:moveTo>
                  <a:lnTo>
                    <a:pt x="4884" y="141453"/>
                  </a:lnTo>
                  <a:lnTo>
                    <a:pt x="14044" y="127566"/>
                  </a:lnTo>
                  <a:lnTo>
                    <a:pt x="75453" y="69652"/>
                  </a:lnTo>
                  <a:lnTo>
                    <a:pt x="132414" y="26359"/>
                  </a:lnTo>
                  <a:lnTo>
                    <a:pt x="17720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544F34F-FE3B-4DE8-BD10-B0CF70520916}"/>
                </a:ext>
              </a:extLst>
            </p:cNvPr>
            <p:cNvSpPr/>
            <p:nvPr/>
          </p:nvSpPr>
          <p:spPr>
            <a:xfrm>
              <a:off x="7442791" y="2131882"/>
              <a:ext cx="59071" cy="75180"/>
            </a:xfrm>
            <a:custGeom>
              <a:avLst/>
              <a:gdLst/>
              <a:ahLst/>
              <a:cxnLst/>
              <a:rect l="0" t="0" r="0" b="0"/>
              <a:pathLst>
                <a:path w="59071" h="75180">
                  <a:moveTo>
                    <a:pt x="0" y="75179"/>
                  </a:moveTo>
                  <a:lnTo>
                    <a:pt x="45343" y="14915"/>
                  </a:lnTo>
                  <a:lnTo>
                    <a:pt x="590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4B2C90F-4278-49EA-BBEC-A765356026FB}"/>
                </a:ext>
              </a:extLst>
            </p:cNvPr>
            <p:cNvSpPr/>
            <p:nvPr/>
          </p:nvSpPr>
          <p:spPr>
            <a:xfrm>
              <a:off x="7577040" y="2120168"/>
              <a:ext cx="106081" cy="143103"/>
            </a:xfrm>
            <a:custGeom>
              <a:avLst/>
              <a:gdLst/>
              <a:ahLst/>
              <a:cxnLst/>
              <a:rect l="0" t="0" r="0" b="0"/>
              <a:pathLst>
                <a:path w="106081" h="143103">
                  <a:moveTo>
                    <a:pt x="0" y="86893"/>
                  </a:moveTo>
                  <a:lnTo>
                    <a:pt x="2851" y="119641"/>
                  </a:lnTo>
                  <a:lnTo>
                    <a:pt x="7432" y="131480"/>
                  </a:lnTo>
                  <a:lnTo>
                    <a:pt x="10324" y="136307"/>
                  </a:lnTo>
                  <a:lnTo>
                    <a:pt x="14640" y="139526"/>
                  </a:lnTo>
                  <a:lnTo>
                    <a:pt x="25799" y="143102"/>
                  </a:lnTo>
                  <a:lnTo>
                    <a:pt x="45499" y="142265"/>
                  </a:lnTo>
                  <a:lnTo>
                    <a:pt x="57812" y="136563"/>
                  </a:lnTo>
                  <a:lnTo>
                    <a:pt x="77450" y="121168"/>
                  </a:lnTo>
                  <a:lnTo>
                    <a:pt x="86260" y="107391"/>
                  </a:lnTo>
                  <a:lnTo>
                    <a:pt x="102946" y="61119"/>
                  </a:lnTo>
                  <a:lnTo>
                    <a:pt x="106080" y="34772"/>
                  </a:lnTo>
                  <a:lnTo>
                    <a:pt x="103631" y="20172"/>
                  </a:lnTo>
                  <a:lnTo>
                    <a:pt x="101308" y="13772"/>
                  </a:lnTo>
                  <a:lnTo>
                    <a:pt x="97371" y="8909"/>
                  </a:lnTo>
                  <a:lnTo>
                    <a:pt x="86634" y="1915"/>
                  </a:lnTo>
                  <a:lnTo>
                    <a:pt x="73907" y="0"/>
                  </a:lnTo>
                  <a:lnTo>
                    <a:pt x="60891" y="1734"/>
                  </a:lnTo>
                  <a:lnTo>
                    <a:pt x="20518" y="21116"/>
                  </a:lnTo>
                  <a:lnTo>
                    <a:pt x="10740" y="278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8B56EEB-73FA-4FE8-A740-B6B34B323ECB}"/>
                </a:ext>
              </a:extLst>
            </p:cNvPr>
            <p:cNvSpPr/>
            <p:nvPr/>
          </p:nvSpPr>
          <p:spPr>
            <a:xfrm>
              <a:off x="7732770" y="2072812"/>
              <a:ext cx="26850" cy="64441"/>
            </a:xfrm>
            <a:custGeom>
              <a:avLst/>
              <a:gdLst/>
              <a:ahLst/>
              <a:cxnLst/>
              <a:rect l="0" t="0" r="0" b="0"/>
              <a:pathLst>
                <a:path w="26850" h="64441">
                  <a:moveTo>
                    <a:pt x="0" y="0"/>
                  </a:moveTo>
                  <a:lnTo>
                    <a:pt x="7977" y="14054"/>
                  </a:lnTo>
                  <a:lnTo>
                    <a:pt x="26849" y="644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B46A0C4-8BC6-45C0-80DA-90689FC88ADA}"/>
                </a:ext>
              </a:extLst>
            </p:cNvPr>
            <p:cNvSpPr/>
            <p:nvPr/>
          </p:nvSpPr>
          <p:spPr>
            <a:xfrm>
              <a:off x="7712783" y="2001498"/>
              <a:ext cx="122017" cy="162091"/>
            </a:xfrm>
            <a:custGeom>
              <a:avLst/>
              <a:gdLst/>
              <a:ahLst/>
              <a:cxnLst/>
              <a:rect l="0" t="0" r="0" b="0"/>
              <a:pathLst>
                <a:path w="122017" h="162091">
                  <a:moveTo>
                    <a:pt x="9246" y="98164"/>
                  </a:moveTo>
                  <a:lnTo>
                    <a:pt x="3545" y="89612"/>
                  </a:lnTo>
                  <a:lnTo>
                    <a:pt x="0" y="70039"/>
                  </a:lnTo>
                  <a:lnTo>
                    <a:pt x="4650" y="45346"/>
                  </a:lnTo>
                  <a:lnTo>
                    <a:pt x="16437" y="24836"/>
                  </a:lnTo>
                  <a:lnTo>
                    <a:pt x="28414" y="10274"/>
                  </a:lnTo>
                  <a:lnTo>
                    <a:pt x="42372" y="1252"/>
                  </a:lnTo>
                  <a:lnTo>
                    <a:pt x="52609" y="0"/>
                  </a:lnTo>
                  <a:lnTo>
                    <a:pt x="57845" y="501"/>
                  </a:lnTo>
                  <a:lnTo>
                    <a:pt x="66844" y="5832"/>
                  </a:lnTo>
                  <a:lnTo>
                    <a:pt x="70915" y="9759"/>
                  </a:lnTo>
                  <a:lnTo>
                    <a:pt x="73032" y="15361"/>
                  </a:lnTo>
                  <a:lnTo>
                    <a:pt x="73111" y="65449"/>
                  </a:lnTo>
                  <a:lnTo>
                    <a:pt x="64399" y="122902"/>
                  </a:lnTo>
                  <a:lnTo>
                    <a:pt x="64967" y="144277"/>
                  </a:lnTo>
                  <a:lnTo>
                    <a:pt x="66084" y="150386"/>
                  </a:lnTo>
                  <a:lnTo>
                    <a:pt x="69215" y="155055"/>
                  </a:lnTo>
                  <a:lnTo>
                    <a:pt x="79058" y="161834"/>
                  </a:lnTo>
                  <a:lnTo>
                    <a:pt x="85024" y="162090"/>
                  </a:lnTo>
                  <a:lnTo>
                    <a:pt x="98018" y="157602"/>
                  </a:lnTo>
                  <a:lnTo>
                    <a:pt x="122016" y="1411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6206A92-C181-43EC-AB92-B6ECD8E2D3EF}"/>
                </a:ext>
              </a:extLst>
            </p:cNvPr>
            <p:cNvSpPr/>
            <p:nvPr/>
          </p:nvSpPr>
          <p:spPr>
            <a:xfrm>
              <a:off x="7893869" y="1929011"/>
              <a:ext cx="230910" cy="137036"/>
            </a:xfrm>
            <a:custGeom>
              <a:avLst/>
              <a:gdLst/>
              <a:ahLst/>
              <a:cxnLst/>
              <a:rect l="0" t="0" r="0" b="0"/>
              <a:pathLst>
                <a:path w="230910" h="137036">
                  <a:moveTo>
                    <a:pt x="0" y="79361"/>
                  </a:moveTo>
                  <a:lnTo>
                    <a:pt x="10325" y="104635"/>
                  </a:lnTo>
                  <a:lnTo>
                    <a:pt x="35173" y="135441"/>
                  </a:lnTo>
                  <a:lnTo>
                    <a:pt x="38963" y="137035"/>
                  </a:lnTo>
                  <a:lnTo>
                    <a:pt x="42681" y="136903"/>
                  </a:lnTo>
                  <a:lnTo>
                    <a:pt x="46354" y="135622"/>
                  </a:lnTo>
                  <a:lnTo>
                    <a:pt x="48206" y="132979"/>
                  </a:lnTo>
                  <a:lnTo>
                    <a:pt x="48673" y="125268"/>
                  </a:lnTo>
                  <a:lnTo>
                    <a:pt x="41713" y="66060"/>
                  </a:lnTo>
                  <a:lnTo>
                    <a:pt x="40338" y="59753"/>
                  </a:lnTo>
                  <a:lnTo>
                    <a:pt x="40615" y="54356"/>
                  </a:lnTo>
                  <a:lnTo>
                    <a:pt x="44106" y="45177"/>
                  </a:lnTo>
                  <a:lnTo>
                    <a:pt x="47901" y="42251"/>
                  </a:lnTo>
                  <a:lnTo>
                    <a:pt x="58480" y="39001"/>
                  </a:lnTo>
                  <a:lnTo>
                    <a:pt x="71139" y="40739"/>
                  </a:lnTo>
                  <a:lnTo>
                    <a:pt x="84124" y="46086"/>
                  </a:lnTo>
                  <a:lnTo>
                    <a:pt x="112533" y="69189"/>
                  </a:lnTo>
                  <a:lnTo>
                    <a:pt x="117385" y="70790"/>
                  </a:lnTo>
                  <a:lnTo>
                    <a:pt x="121812" y="70067"/>
                  </a:lnTo>
                  <a:lnTo>
                    <a:pt x="125959" y="67795"/>
                  </a:lnTo>
                  <a:lnTo>
                    <a:pt x="128722" y="63297"/>
                  </a:lnTo>
                  <a:lnTo>
                    <a:pt x="131792" y="50344"/>
                  </a:lnTo>
                  <a:lnTo>
                    <a:pt x="132261" y="5955"/>
                  </a:lnTo>
                  <a:lnTo>
                    <a:pt x="135311" y="2381"/>
                  </a:lnTo>
                  <a:lnTo>
                    <a:pt x="139731" y="594"/>
                  </a:lnTo>
                  <a:lnTo>
                    <a:pt x="145064" y="0"/>
                  </a:lnTo>
                  <a:lnTo>
                    <a:pt x="163972" y="4865"/>
                  </a:lnTo>
                  <a:lnTo>
                    <a:pt x="174508" y="12242"/>
                  </a:lnTo>
                  <a:lnTo>
                    <a:pt x="195350" y="31872"/>
                  </a:lnTo>
                  <a:lnTo>
                    <a:pt x="230909" y="471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0EE701-D4F2-4884-B577-F786EC66B962}"/>
                </a:ext>
              </a:extLst>
            </p:cNvPr>
            <p:cNvSpPr/>
            <p:nvPr/>
          </p:nvSpPr>
          <p:spPr>
            <a:xfrm>
              <a:off x="8199958" y="1831855"/>
              <a:ext cx="193320" cy="85879"/>
            </a:xfrm>
            <a:custGeom>
              <a:avLst/>
              <a:gdLst/>
              <a:ahLst/>
              <a:cxnLst/>
              <a:rect l="0" t="0" r="0" b="0"/>
              <a:pathLst>
                <a:path w="193320" h="85879">
                  <a:moveTo>
                    <a:pt x="0" y="20788"/>
                  </a:moveTo>
                  <a:lnTo>
                    <a:pt x="7474" y="59932"/>
                  </a:lnTo>
                  <a:lnTo>
                    <a:pt x="14062" y="71201"/>
                  </a:lnTo>
                  <a:lnTo>
                    <a:pt x="22956" y="79590"/>
                  </a:lnTo>
                  <a:lnTo>
                    <a:pt x="32876" y="85307"/>
                  </a:lnTo>
                  <a:lnTo>
                    <a:pt x="38028" y="85878"/>
                  </a:lnTo>
                  <a:lnTo>
                    <a:pt x="48525" y="83329"/>
                  </a:lnTo>
                  <a:lnTo>
                    <a:pt x="57565" y="75036"/>
                  </a:lnTo>
                  <a:lnTo>
                    <a:pt x="67772" y="56949"/>
                  </a:lnTo>
                  <a:lnTo>
                    <a:pt x="77894" y="18699"/>
                  </a:lnTo>
                  <a:lnTo>
                    <a:pt x="79369" y="3551"/>
                  </a:lnTo>
                  <a:lnTo>
                    <a:pt x="80957" y="346"/>
                  </a:lnTo>
                  <a:lnTo>
                    <a:pt x="83207" y="0"/>
                  </a:lnTo>
                  <a:lnTo>
                    <a:pt x="85901" y="1559"/>
                  </a:lnTo>
                  <a:lnTo>
                    <a:pt x="90486" y="8065"/>
                  </a:lnTo>
                  <a:lnTo>
                    <a:pt x="99604" y="21791"/>
                  </a:lnTo>
                  <a:lnTo>
                    <a:pt x="109305" y="31377"/>
                  </a:lnTo>
                  <a:lnTo>
                    <a:pt x="121572" y="39615"/>
                  </a:lnTo>
                  <a:lnTo>
                    <a:pt x="134978" y="42481"/>
                  </a:lnTo>
                  <a:lnTo>
                    <a:pt x="141895" y="42410"/>
                  </a:lnTo>
                  <a:lnTo>
                    <a:pt x="155944" y="37558"/>
                  </a:lnTo>
                  <a:lnTo>
                    <a:pt x="193319" y="154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3DE5A8-B87E-4228-8867-52B4541ABDA6}"/>
                </a:ext>
              </a:extLst>
            </p:cNvPr>
            <p:cNvSpPr/>
            <p:nvPr/>
          </p:nvSpPr>
          <p:spPr>
            <a:xfrm>
              <a:off x="8366427" y="1519704"/>
              <a:ext cx="161101" cy="198690"/>
            </a:xfrm>
            <a:custGeom>
              <a:avLst/>
              <a:gdLst/>
              <a:ahLst/>
              <a:cxnLst/>
              <a:rect l="0" t="0" r="0" b="0"/>
              <a:pathLst>
                <a:path w="161101" h="198690">
                  <a:moveTo>
                    <a:pt x="0" y="0"/>
                  </a:moveTo>
                  <a:lnTo>
                    <a:pt x="21992" y="59567"/>
                  </a:lnTo>
                  <a:lnTo>
                    <a:pt x="61078" y="117551"/>
                  </a:lnTo>
                  <a:lnTo>
                    <a:pt x="118836" y="175026"/>
                  </a:lnTo>
                  <a:lnTo>
                    <a:pt x="161100" y="1986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AE2F217-C4DA-461D-804F-C6FC04872C35}"/>
                </a:ext>
              </a:extLst>
            </p:cNvPr>
            <p:cNvSpPr/>
            <p:nvPr/>
          </p:nvSpPr>
          <p:spPr>
            <a:xfrm>
              <a:off x="8620892" y="1492854"/>
              <a:ext cx="196614" cy="149676"/>
            </a:xfrm>
            <a:custGeom>
              <a:avLst/>
              <a:gdLst/>
              <a:ahLst/>
              <a:cxnLst/>
              <a:rect l="0" t="0" r="0" b="0"/>
              <a:pathLst>
                <a:path w="196614" h="149676">
                  <a:moveTo>
                    <a:pt x="30144" y="0"/>
                  </a:moveTo>
                  <a:lnTo>
                    <a:pt x="21592" y="5702"/>
                  </a:lnTo>
                  <a:lnTo>
                    <a:pt x="15802" y="14865"/>
                  </a:lnTo>
                  <a:lnTo>
                    <a:pt x="379" y="60215"/>
                  </a:lnTo>
                  <a:lnTo>
                    <a:pt x="0" y="90632"/>
                  </a:lnTo>
                  <a:lnTo>
                    <a:pt x="7744" y="133191"/>
                  </a:lnTo>
                  <a:lnTo>
                    <a:pt x="13426" y="144917"/>
                  </a:lnTo>
                  <a:lnTo>
                    <a:pt x="17806" y="147924"/>
                  </a:lnTo>
                  <a:lnTo>
                    <a:pt x="29037" y="149675"/>
                  </a:lnTo>
                  <a:lnTo>
                    <a:pt x="34179" y="148113"/>
                  </a:lnTo>
                  <a:lnTo>
                    <a:pt x="54792" y="130727"/>
                  </a:lnTo>
                  <a:lnTo>
                    <a:pt x="92036" y="78907"/>
                  </a:lnTo>
                  <a:lnTo>
                    <a:pt x="96466" y="76471"/>
                  </a:lnTo>
                  <a:lnTo>
                    <a:pt x="106161" y="75356"/>
                  </a:lnTo>
                  <a:lnTo>
                    <a:pt x="114845" y="78440"/>
                  </a:lnTo>
                  <a:lnTo>
                    <a:pt x="132993" y="90144"/>
                  </a:lnTo>
                  <a:lnTo>
                    <a:pt x="154228" y="94729"/>
                  </a:lnTo>
                  <a:lnTo>
                    <a:pt x="196613" y="91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A02016D-B430-44E1-BE6D-8F83D098B6FC}"/>
                </a:ext>
              </a:extLst>
            </p:cNvPr>
            <p:cNvSpPr/>
            <p:nvPr/>
          </p:nvSpPr>
          <p:spPr>
            <a:xfrm>
              <a:off x="7745041" y="2464820"/>
              <a:ext cx="116609" cy="596069"/>
            </a:xfrm>
            <a:custGeom>
              <a:avLst/>
              <a:gdLst/>
              <a:ahLst/>
              <a:cxnLst/>
              <a:rect l="0" t="0" r="0" b="0"/>
              <a:pathLst>
                <a:path w="116609" h="596069">
                  <a:moveTo>
                    <a:pt x="73648" y="0"/>
                  </a:moveTo>
                  <a:lnTo>
                    <a:pt x="51874" y="1591"/>
                  </a:lnTo>
                  <a:lnTo>
                    <a:pt x="27780" y="10325"/>
                  </a:lnTo>
                  <a:lnTo>
                    <a:pt x="17263" y="21495"/>
                  </a:lnTo>
                  <a:lnTo>
                    <a:pt x="9209" y="37597"/>
                  </a:lnTo>
                  <a:lnTo>
                    <a:pt x="0" y="88322"/>
                  </a:lnTo>
                  <a:lnTo>
                    <a:pt x="2845" y="151484"/>
                  </a:lnTo>
                  <a:lnTo>
                    <a:pt x="16216" y="209757"/>
                  </a:lnTo>
                  <a:lnTo>
                    <a:pt x="36884" y="272098"/>
                  </a:lnTo>
                  <a:lnTo>
                    <a:pt x="63172" y="334730"/>
                  </a:lnTo>
                  <a:lnTo>
                    <a:pt x="82396" y="379479"/>
                  </a:lnTo>
                  <a:lnTo>
                    <a:pt x="78884" y="389025"/>
                  </a:lnTo>
                  <a:lnTo>
                    <a:pt x="52593" y="418373"/>
                  </a:lnTo>
                  <a:lnTo>
                    <a:pt x="49469" y="426888"/>
                  </a:lnTo>
                  <a:lnTo>
                    <a:pt x="48578" y="434952"/>
                  </a:lnTo>
                  <a:lnTo>
                    <a:pt x="52363" y="450276"/>
                  </a:lnTo>
                  <a:lnTo>
                    <a:pt x="80219" y="512603"/>
                  </a:lnTo>
                  <a:lnTo>
                    <a:pt x="107208" y="575429"/>
                  </a:lnTo>
                  <a:lnTo>
                    <a:pt x="116608" y="5960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004ADE-E373-4ED0-995E-1BC9CBFB2F3E}"/>
                </a:ext>
              </a:extLst>
            </p:cNvPr>
            <p:cNvSpPr/>
            <p:nvPr/>
          </p:nvSpPr>
          <p:spPr>
            <a:xfrm>
              <a:off x="7818689" y="2722579"/>
              <a:ext cx="123511" cy="123511"/>
            </a:xfrm>
            <a:custGeom>
              <a:avLst/>
              <a:gdLst/>
              <a:ahLst/>
              <a:cxnLst/>
              <a:rect l="0" t="0" r="0" b="0"/>
              <a:pathLst>
                <a:path w="123511" h="123511">
                  <a:moveTo>
                    <a:pt x="0" y="123510"/>
                  </a:moveTo>
                  <a:lnTo>
                    <a:pt x="57285" y="63374"/>
                  </a:lnTo>
                  <a:lnTo>
                    <a:pt x="100241" y="12771"/>
                  </a:lnTo>
                  <a:lnTo>
                    <a:pt x="12351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6B135E-3887-4270-A919-956A563E0565}"/>
                </a:ext>
              </a:extLst>
            </p:cNvPr>
            <p:cNvSpPr/>
            <p:nvPr/>
          </p:nvSpPr>
          <p:spPr>
            <a:xfrm>
              <a:off x="8034457" y="2612887"/>
              <a:ext cx="73848" cy="140800"/>
            </a:xfrm>
            <a:custGeom>
              <a:avLst/>
              <a:gdLst/>
              <a:ahLst/>
              <a:cxnLst/>
              <a:rect l="0" t="0" r="0" b="0"/>
              <a:pathLst>
                <a:path w="73848" h="140800">
                  <a:moveTo>
                    <a:pt x="9771" y="2293"/>
                  </a:moveTo>
                  <a:lnTo>
                    <a:pt x="0" y="62557"/>
                  </a:lnTo>
                  <a:lnTo>
                    <a:pt x="1967" y="115307"/>
                  </a:lnTo>
                  <a:lnTo>
                    <a:pt x="8092" y="128894"/>
                  </a:lnTo>
                  <a:lnTo>
                    <a:pt x="12232" y="135024"/>
                  </a:lnTo>
                  <a:lnTo>
                    <a:pt x="16781" y="138513"/>
                  </a:lnTo>
                  <a:lnTo>
                    <a:pt x="21604" y="140243"/>
                  </a:lnTo>
                  <a:lnTo>
                    <a:pt x="26610" y="140799"/>
                  </a:lnTo>
                  <a:lnTo>
                    <a:pt x="31141" y="139380"/>
                  </a:lnTo>
                  <a:lnTo>
                    <a:pt x="39356" y="133030"/>
                  </a:lnTo>
                  <a:lnTo>
                    <a:pt x="60650" y="100729"/>
                  </a:lnTo>
                  <a:lnTo>
                    <a:pt x="70074" y="77824"/>
                  </a:lnTo>
                  <a:lnTo>
                    <a:pt x="73847" y="25711"/>
                  </a:lnTo>
                  <a:lnTo>
                    <a:pt x="70868" y="12502"/>
                  </a:lnTo>
                  <a:lnTo>
                    <a:pt x="68402" y="7309"/>
                  </a:lnTo>
                  <a:lnTo>
                    <a:pt x="63775" y="3847"/>
                  </a:lnTo>
                  <a:lnTo>
                    <a:pt x="50677" y="0"/>
                  </a:lnTo>
                  <a:lnTo>
                    <a:pt x="38095" y="1473"/>
                  </a:lnTo>
                  <a:lnTo>
                    <a:pt x="27132" y="6701"/>
                  </a:lnTo>
                  <a:lnTo>
                    <a:pt x="4401" y="291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DF06A6F-5F71-47B0-9511-B2BCEAFD8988}"/>
                </a:ext>
              </a:extLst>
            </p:cNvPr>
            <p:cNvSpPr/>
            <p:nvPr/>
          </p:nvSpPr>
          <p:spPr>
            <a:xfrm>
              <a:off x="8162368" y="2491670"/>
              <a:ext cx="69810" cy="127079"/>
            </a:xfrm>
            <a:custGeom>
              <a:avLst/>
              <a:gdLst/>
              <a:ahLst/>
              <a:cxnLst/>
              <a:rect l="0" t="0" r="0" b="0"/>
              <a:pathLst>
                <a:path w="69810" h="127079">
                  <a:moveTo>
                    <a:pt x="0" y="80550"/>
                  </a:moveTo>
                  <a:lnTo>
                    <a:pt x="37030" y="127078"/>
                  </a:lnTo>
                  <a:lnTo>
                    <a:pt x="32982" y="119793"/>
                  </a:lnTo>
                  <a:lnTo>
                    <a:pt x="22514" y="99704"/>
                  </a:lnTo>
                  <a:lnTo>
                    <a:pt x="14524" y="72931"/>
                  </a:lnTo>
                  <a:lnTo>
                    <a:pt x="14456" y="67117"/>
                  </a:lnTo>
                  <a:lnTo>
                    <a:pt x="17562" y="57476"/>
                  </a:lnTo>
                  <a:lnTo>
                    <a:pt x="43559" y="22087"/>
                  </a:lnTo>
                  <a:lnTo>
                    <a:pt x="6980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3CC8B16-346C-4615-B55D-373FF61ECE5E}"/>
                </a:ext>
              </a:extLst>
            </p:cNvPr>
            <p:cNvSpPr/>
            <p:nvPr/>
          </p:nvSpPr>
          <p:spPr>
            <a:xfrm>
              <a:off x="8400772" y="2158731"/>
              <a:ext cx="211044" cy="209431"/>
            </a:xfrm>
            <a:custGeom>
              <a:avLst/>
              <a:gdLst/>
              <a:ahLst/>
              <a:cxnLst/>
              <a:rect l="0" t="0" r="0" b="0"/>
              <a:pathLst>
                <a:path w="211044" h="209431">
                  <a:moveTo>
                    <a:pt x="73055" y="0"/>
                  </a:moveTo>
                  <a:lnTo>
                    <a:pt x="65076" y="9171"/>
                  </a:lnTo>
                  <a:lnTo>
                    <a:pt x="53954" y="27601"/>
                  </a:lnTo>
                  <a:lnTo>
                    <a:pt x="8633" y="87045"/>
                  </a:lnTo>
                  <a:lnTo>
                    <a:pt x="5047" y="92040"/>
                  </a:lnTo>
                  <a:lnTo>
                    <a:pt x="1062" y="103955"/>
                  </a:lnTo>
                  <a:lnTo>
                    <a:pt x="0" y="110473"/>
                  </a:lnTo>
                  <a:lnTo>
                    <a:pt x="1678" y="114222"/>
                  </a:lnTo>
                  <a:lnTo>
                    <a:pt x="5183" y="116125"/>
                  </a:lnTo>
                  <a:lnTo>
                    <a:pt x="16040" y="116648"/>
                  </a:lnTo>
                  <a:lnTo>
                    <a:pt x="78251" y="104331"/>
                  </a:lnTo>
                  <a:lnTo>
                    <a:pt x="136244" y="97814"/>
                  </a:lnTo>
                  <a:lnTo>
                    <a:pt x="168724" y="104208"/>
                  </a:lnTo>
                  <a:lnTo>
                    <a:pt x="182680" y="112156"/>
                  </a:lnTo>
                  <a:lnTo>
                    <a:pt x="201180" y="129819"/>
                  </a:lnTo>
                  <a:lnTo>
                    <a:pt x="207168" y="140037"/>
                  </a:lnTo>
                  <a:lnTo>
                    <a:pt x="211043" y="158704"/>
                  </a:lnTo>
                  <a:lnTo>
                    <a:pt x="209340" y="179351"/>
                  </a:lnTo>
                  <a:lnTo>
                    <a:pt x="205027" y="190293"/>
                  </a:lnTo>
                  <a:lnTo>
                    <a:pt x="192534" y="207042"/>
                  </a:lnTo>
                  <a:lnTo>
                    <a:pt x="188508" y="209031"/>
                  </a:lnTo>
                  <a:lnTo>
                    <a:pt x="169714" y="2094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70C2F4D-B3BB-4E3B-8372-AE46BE38AEA4}"/>
                </a:ext>
              </a:extLst>
            </p:cNvPr>
            <p:cNvSpPr/>
            <p:nvPr/>
          </p:nvSpPr>
          <p:spPr>
            <a:xfrm>
              <a:off x="8511416" y="1976152"/>
              <a:ext cx="198691" cy="306090"/>
            </a:xfrm>
            <a:custGeom>
              <a:avLst/>
              <a:gdLst/>
              <a:ahLst/>
              <a:cxnLst/>
              <a:rect l="0" t="0" r="0" b="0"/>
              <a:pathLst>
                <a:path w="198691" h="306090">
                  <a:moveTo>
                    <a:pt x="0" y="0"/>
                  </a:moveTo>
                  <a:lnTo>
                    <a:pt x="7434" y="21775"/>
                  </a:lnTo>
                  <a:lnTo>
                    <a:pt x="39234" y="80697"/>
                  </a:lnTo>
                  <a:lnTo>
                    <a:pt x="75742" y="142708"/>
                  </a:lnTo>
                  <a:lnTo>
                    <a:pt x="115312" y="200460"/>
                  </a:lnTo>
                  <a:lnTo>
                    <a:pt x="146541" y="249538"/>
                  </a:lnTo>
                  <a:lnTo>
                    <a:pt x="155226" y="258879"/>
                  </a:lnTo>
                  <a:lnTo>
                    <a:pt x="170572" y="281906"/>
                  </a:lnTo>
                  <a:lnTo>
                    <a:pt x="198690" y="3060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C6C3811-A9FC-4F25-94B5-2FEC2BA0C321}"/>
                </a:ext>
              </a:extLst>
            </p:cNvPr>
            <p:cNvSpPr/>
            <p:nvPr/>
          </p:nvSpPr>
          <p:spPr>
            <a:xfrm>
              <a:off x="8710106" y="2058862"/>
              <a:ext cx="155730" cy="108247"/>
            </a:xfrm>
            <a:custGeom>
              <a:avLst/>
              <a:gdLst/>
              <a:ahLst/>
              <a:cxnLst/>
              <a:rect l="0" t="0" r="0" b="0"/>
              <a:pathLst>
                <a:path w="155730" h="108247">
                  <a:moveTo>
                    <a:pt x="0" y="40800"/>
                  </a:moveTo>
                  <a:lnTo>
                    <a:pt x="41251" y="102634"/>
                  </a:lnTo>
                  <a:lnTo>
                    <a:pt x="51548" y="107065"/>
                  </a:lnTo>
                  <a:lnTo>
                    <a:pt x="57636" y="108246"/>
                  </a:lnTo>
                  <a:lnTo>
                    <a:pt x="62886" y="107841"/>
                  </a:lnTo>
                  <a:lnTo>
                    <a:pt x="71904" y="104208"/>
                  </a:lnTo>
                  <a:lnTo>
                    <a:pt x="78299" y="97024"/>
                  </a:lnTo>
                  <a:lnTo>
                    <a:pt x="87265" y="74977"/>
                  </a:lnTo>
                  <a:lnTo>
                    <a:pt x="85585" y="19004"/>
                  </a:lnTo>
                  <a:lnTo>
                    <a:pt x="82903" y="0"/>
                  </a:lnTo>
                  <a:lnTo>
                    <a:pt x="83313" y="474"/>
                  </a:lnTo>
                  <a:lnTo>
                    <a:pt x="85955" y="6170"/>
                  </a:lnTo>
                  <a:lnTo>
                    <a:pt x="103567" y="25905"/>
                  </a:lnTo>
                  <a:lnTo>
                    <a:pt x="118595" y="35458"/>
                  </a:lnTo>
                  <a:lnTo>
                    <a:pt x="146117" y="40096"/>
                  </a:lnTo>
                  <a:lnTo>
                    <a:pt x="155729" y="4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C33E348-1F73-4733-8608-3F9773F1BF47}"/>
                </a:ext>
              </a:extLst>
            </p:cNvPr>
            <p:cNvSpPr/>
            <p:nvPr/>
          </p:nvSpPr>
          <p:spPr>
            <a:xfrm>
              <a:off x="8862094" y="1883323"/>
              <a:ext cx="308053" cy="312999"/>
            </a:xfrm>
            <a:custGeom>
              <a:avLst/>
              <a:gdLst/>
              <a:ahLst/>
              <a:cxnLst/>
              <a:rect l="0" t="0" r="0" b="0"/>
              <a:pathLst>
                <a:path w="308053" h="312999">
                  <a:moveTo>
                    <a:pt x="89660" y="6909"/>
                  </a:moveTo>
                  <a:lnTo>
                    <a:pt x="78258" y="1208"/>
                  </a:lnTo>
                  <a:lnTo>
                    <a:pt x="66295" y="0"/>
                  </a:lnTo>
                  <a:lnTo>
                    <a:pt x="53620" y="2049"/>
                  </a:lnTo>
                  <a:lnTo>
                    <a:pt x="42019" y="6937"/>
                  </a:lnTo>
                  <a:lnTo>
                    <a:pt x="28275" y="19248"/>
                  </a:lnTo>
                  <a:lnTo>
                    <a:pt x="3869" y="63880"/>
                  </a:lnTo>
                  <a:lnTo>
                    <a:pt x="0" y="87169"/>
                  </a:lnTo>
                  <a:lnTo>
                    <a:pt x="1704" y="110113"/>
                  </a:lnTo>
                  <a:lnTo>
                    <a:pt x="4173" y="115688"/>
                  </a:lnTo>
                  <a:lnTo>
                    <a:pt x="11689" y="123474"/>
                  </a:lnTo>
                  <a:lnTo>
                    <a:pt x="24179" y="125742"/>
                  </a:lnTo>
                  <a:lnTo>
                    <a:pt x="79903" y="117615"/>
                  </a:lnTo>
                  <a:lnTo>
                    <a:pt x="129155" y="112085"/>
                  </a:lnTo>
                  <a:lnTo>
                    <a:pt x="189765" y="123979"/>
                  </a:lnTo>
                  <a:lnTo>
                    <a:pt x="232252" y="143766"/>
                  </a:lnTo>
                  <a:lnTo>
                    <a:pt x="255656" y="164745"/>
                  </a:lnTo>
                  <a:lnTo>
                    <a:pt x="286217" y="205408"/>
                  </a:lnTo>
                  <a:lnTo>
                    <a:pt x="290386" y="217845"/>
                  </a:lnTo>
                  <a:lnTo>
                    <a:pt x="298165" y="248050"/>
                  </a:lnTo>
                  <a:lnTo>
                    <a:pt x="305843" y="265711"/>
                  </a:lnTo>
                  <a:lnTo>
                    <a:pt x="308052" y="288115"/>
                  </a:lnTo>
                  <a:lnTo>
                    <a:pt x="306454" y="300746"/>
                  </a:lnTo>
                  <a:lnTo>
                    <a:pt x="304596" y="304830"/>
                  </a:lnTo>
                  <a:lnTo>
                    <a:pt x="302164" y="307553"/>
                  </a:lnTo>
                  <a:lnTo>
                    <a:pt x="293720" y="3129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CA78A5A-62DD-4B9D-BE09-410697CFCFFB}"/>
                </a:ext>
              </a:extLst>
            </p:cNvPr>
            <p:cNvSpPr/>
            <p:nvPr/>
          </p:nvSpPr>
          <p:spPr>
            <a:xfrm>
              <a:off x="9009380" y="1707653"/>
              <a:ext cx="271927" cy="301302"/>
            </a:xfrm>
            <a:custGeom>
              <a:avLst/>
              <a:gdLst/>
              <a:ahLst/>
              <a:cxnLst/>
              <a:rect l="0" t="0" r="0" b="0"/>
              <a:pathLst>
                <a:path w="271927" h="301302">
                  <a:moveTo>
                    <a:pt x="71254" y="0"/>
                  </a:moveTo>
                  <a:lnTo>
                    <a:pt x="51012" y="5481"/>
                  </a:lnTo>
                  <a:lnTo>
                    <a:pt x="25939" y="24721"/>
                  </a:lnTo>
                  <a:lnTo>
                    <a:pt x="14337" y="38550"/>
                  </a:lnTo>
                  <a:lnTo>
                    <a:pt x="0" y="74518"/>
                  </a:lnTo>
                  <a:lnTo>
                    <a:pt x="89" y="96795"/>
                  </a:lnTo>
                  <a:lnTo>
                    <a:pt x="6743" y="116589"/>
                  </a:lnTo>
                  <a:lnTo>
                    <a:pt x="10944" y="120089"/>
                  </a:lnTo>
                  <a:lnTo>
                    <a:pt x="16131" y="121826"/>
                  </a:lnTo>
                  <a:lnTo>
                    <a:pt x="21976" y="122387"/>
                  </a:lnTo>
                  <a:lnTo>
                    <a:pt x="31652" y="119828"/>
                  </a:lnTo>
                  <a:lnTo>
                    <a:pt x="71784" y="102858"/>
                  </a:lnTo>
                  <a:lnTo>
                    <a:pt x="99851" y="98496"/>
                  </a:lnTo>
                  <a:lnTo>
                    <a:pt x="143125" y="104295"/>
                  </a:lnTo>
                  <a:lnTo>
                    <a:pt x="192990" y="117571"/>
                  </a:lnTo>
                  <a:lnTo>
                    <a:pt x="213265" y="130302"/>
                  </a:lnTo>
                  <a:lnTo>
                    <a:pt x="255735" y="171895"/>
                  </a:lnTo>
                  <a:lnTo>
                    <a:pt x="269251" y="198697"/>
                  </a:lnTo>
                  <a:lnTo>
                    <a:pt x="271272" y="204064"/>
                  </a:lnTo>
                  <a:lnTo>
                    <a:pt x="271926" y="216393"/>
                  </a:lnTo>
                  <a:lnTo>
                    <a:pt x="264358" y="274259"/>
                  </a:lnTo>
                  <a:lnTo>
                    <a:pt x="255028" y="291023"/>
                  </a:lnTo>
                  <a:lnTo>
                    <a:pt x="246608" y="298001"/>
                  </a:lnTo>
                  <a:lnTo>
                    <a:pt x="241856" y="300697"/>
                  </a:lnTo>
                  <a:lnTo>
                    <a:pt x="237495" y="301301"/>
                  </a:lnTo>
                  <a:lnTo>
                    <a:pt x="229468" y="298790"/>
                  </a:lnTo>
                  <a:lnTo>
                    <a:pt x="216244" y="289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642979-633F-4AE0-8993-22F540B7B72A}"/>
                </a:ext>
              </a:extLst>
            </p:cNvPr>
            <p:cNvSpPr/>
            <p:nvPr/>
          </p:nvSpPr>
          <p:spPr>
            <a:xfrm>
              <a:off x="9188034" y="1637844"/>
              <a:ext cx="42961" cy="59070"/>
            </a:xfrm>
            <a:custGeom>
              <a:avLst/>
              <a:gdLst/>
              <a:ahLst/>
              <a:cxnLst/>
              <a:rect l="0" t="0" r="0" b="0"/>
              <a:pathLst>
                <a:path w="42961" h="59070">
                  <a:moveTo>
                    <a:pt x="0" y="0"/>
                  </a:moveTo>
                  <a:lnTo>
                    <a:pt x="10325" y="22422"/>
                  </a:lnTo>
                  <a:lnTo>
                    <a:pt x="24138" y="42549"/>
                  </a:lnTo>
                  <a:lnTo>
                    <a:pt x="42960" y="5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15A0225-6042-435C-B4AD-2103EE84D4BB}"/>
                </a:ext>
              </a:extLst>
            </p:cNvPr>
            <p:cNvSpPr/>
            <p:nvPr/>
          </p:nvSpPr>
          <p:spPr>
            <a:xfrm>
              <a:off x="9123594" y="1562664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5370" y="537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3E3D16-F699-4968-9989-ACBC295AD0B7}"/>
                </a:ext>
              </a:extLst>
            </p:cNvPr>
            <p:cNvSpPr/>
            <p:nvPr/>
          </p:nvSpPr>
          <p:spPr>
            <a:xfrm>
              <a:off x="9273953" y="1471532"/>
              <a:ext cx="134251" cy="137137"/>
            </a:xfrm>
            <a:custGeom>
              <a:avLst/>
              <a:gdLst/>
              <a:ahLst/>
              <a:cxnLst/>
              <a:rect l="0" t="0" r="0" b="0"/>
              <a:pathLst>
                <a:path w="134251" h="137137">
                  <a:moveTo>
                    <a:pt x="0" y="96502"/>
                  </a:moveTo>
                  <a:lnTo>
                    <a:pt x="12862" y="108170"/>
                  </a:lnTo>
                  <a:lnTo>
                    <a:pt x="26882" y="116599"/>
                  </a:lnTo>
                  <a:lnTo>
                    <a:pt x="46309" y="137136"/>
                  </a:lnTo>
                  <a:lnTo>
                    <a:pt x="47580" y="136718"/>
                  </a:lnTo>
                  <a:lnTo>
                    <a:pt x="42330" y="103468"/>
                  </a:lnTo>
                  <a:lnTo>
                    <a:pt x="21547" y="43950"/>
                  </a:lnTo>
                  <a:lnTo>
                    <a:pt x="19123" y="31975"/>
                  </a:lnTo>
                  <a:lnTo>
                    <a:pt x="20036" y="18698"/>
                  </a:lnTo>
                  <a:lnTo>
                    <a:pt x="25610" y="8024"/>
                  </a:lnTo>
                  <a:lnTo>
                    <a:pt x="29604" y="3507"/>
                  </a:lnTo>
                  <a:lnTo>
                    <a:pt x="34056" y="1092"/>
                  </a:lnTo>
                  <a:lnTo>
                    <a:pt x="43775" y="0"/>
                  </a:lnTo>
                  <a:lnTo>
                    <a:pt x="59311" y="2740"/>
                  </a:lnTo>
                  <a:lnTo>
                    <a:pt x="121590" y="30054"/>
                  </a:lnTo>
                  <a:lnTo>
                    <a:pt x="134250" y="320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75B4681-B2D3-42E7-A1DB-13DB6E7E7D93}"/>
                </a:ext>
              </a:extLst>
            </p:cNvPr>
            <p:cNvSpPr/>
            <p:nvPr/>
          </p:nvSpPr>
          <p:spPr>
            <a:xfrm>
              <a:off x="9450021" y="1339644"/>
              <a:ext cx="236154" cy="464670"/>
            </a:xfrm>
            <a:custGeom>
              <a:avLst/>
              <a:gdLst/>
              <a:ahLst/>
              <a:cxnLst/>
              <a:rect l="0" t="0" r="0" b="0"/>
              <a:pathLst>
                <a:path w="236154" h="464670">
                  <a:moveTo>
                    <a:pt x="38732" y="2851"/>
                  </a:moveTo>
                  <a:lnTo>
                    <a:pt x="30180" y="0"/>
                  </a:lnTo>
                  <a:lnTo>
                    <a:pt x="26467" y="950"/>
                  </a:lnTo>
                  <a:lnTo>
                    <a:pt x="19160" y="6779"/>
                  </a:lnTo>
                  <a:lnTo>
                    <a:pt x="8337" y="22975"/>
                  </a:lnTo>
                  <a:lnTo>
                    <a:pt x="422" y="48591"/>
                  </a:lnTo>
                  <a:lnTo>
                    <a:pt x="0" y="70302"/>
                  </a:lnTo>
                  <a:lnTo>
                    <a:pt x="3654" y="90922"/>
                  </a:lnTo>
                  <a:lnTo>
                    <a:pt x="6397" y="94382"/>
                  </a:lnTo>
                  <a:lnTo>
                    <a:pt x="10015" y="95495"/>
                  </a:lnTo>
                  <a:lnTo>
                    <a:pt x="14217" y="95043"/>
                  </a:lnTo>
                  <a:lnTo>
                    <a:pt x="17616" y="92356"/>
                  </a:lnTo>
                  <a:lnTo>
                    <a:pt x="22983" y="83005"/>
                  </a:lnTo>
                  <a:lnTo>
                    <a:pt x="27599" y="61732"/>
                  </a:lnTo>
                  <a:lnTo>
                    <a:pt x="28924" y="61795"/>
                  </a:lnTo>
                  <a:lnTo>
                    <a:pt x="76743" y="109073"/>
                  </a:lnTo>
                  <a:lnTo>
                    <a:pt x="137503" y="158653"/>
                  </a:lnTo>
                  <a:lnTo>
                    <a:pt x="165288" y="181268"/>
                  </a:lnTo>
                  <a:lnTo>
                    <a:pt x="215104" y="240792"/>
                  </a:lnTo>
                  <a:lnTo>
                    <a:pt x="226101" y="265212"/>
                  </a:lnTo>
                  <a:lnTo>
                    <a:pt x="236153" y="317979"/>
                  </a:lnTo>
                  <a:lnTo>
                    <a:pt x="232286" y="353707"/>
                  </a:lnTo>
                  <a:lnTo>
                    <a:pt x="219059" y="387902"/>
                  </a:lnTo>
                  <a:lnTo>
                    <a:pt x="176105" y="450705"/>
                  </a:lnTo>
                  <a:lnTo>
                    <a:pt x="167611" y="4646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C827DA0-7C50-47A6-9620-790511F2D20E}"/>
                </a:ext>
              </a:extLst>
            </p:cNvPr>
            <p:cNvSpPr/>
            <p:nvPr/>
          </p:nvSpPr>
          <p:spPr>
            <a:xfrm>
              <a:off x="8208502" y="3286035"/>
              <a:ext cx="367355" cy="345333"/>
            </a:xfrm>
            <a:custGeom>
              <a:avLst/>
              <a:gdLst/>
              <a:ahLst/>
              <a:cxnLst/>
              <a:rect l="0" t="0" r="0" b="0"/>
              <a:pathLst>
                <a:path w="367355" h="345333">
                  <a:moveTo>
                    <a:pt x="222365" y="80942"/>
                  </a:moveTo>
                  <a:lnTo>
                    <a:pt x="210962" y="80942"/>
                  </a:lnTo>
                  <a:lnTo>
                    <a:pt x="200590" y="76168"/>
                  </a:lnTo>
                  <a:lnTo>
                    <a:pt x="140694" y="27578"/>
                  </a:lnTo>
                  <a:lnTo>
                    <a:pt x="113027" y="9386"/>
                  </a:lnTo>
                  <a:lnTo>
                    <a:pt x="86546" y="405"/>
                  </a:lnTo>
                  <a:lnTo>
                    <a:pt x="68525" y="0"/>
                  </a:lnTo>
                  <a:lnTo>
                    <a:pt x="47306" y="5977"/>
                  </a:lnTo>
                  <a:lnTo>
                    <a:pt x="36963" y="13614"/>
                  </a:lnTo>
                  <a:lnTo>
                    <a:pt x="24431" y="29569"/>
                  </a:lnTo>
                  <a:lnTo>
                    <a:pt x="14751" y="51002"/>
                  </a:lnTo>
                  <a:lnTo>
                    <a:pt x="512" y="114356"/>
                  </a:lnTo>
                  <a:lnTo>
                    <a:pt x="0" y="177706"/>
                  </a:lnTo>
                  <a:lnTo>
                    <a:pt x="14102" y="239199"/>
                  </a:lnTo>
                  <a:lnTo>
                    <a:pt x="32885" y="291008"/>
                  </a:lnTo>
                  <a:lnTo>
                    <a:pt x="58752" y="327545"/>
                  </a:lnTo>
                  <a:lnTo>
                    <a:pt x="67904" y="335334"/>
                  </a:lnTo>
                  <a:lnTo>
                    <a:pt x="88367" y="345196"/>
                  </a:lnTo>
                  <a:lnTo>
                    <a:pt x="110001" y="345332"/>
                  </a:lnTo>
                  <a:lnTo>
                    <a:pt x="123498" y="338267"/>
                  </a:lnTo>
                  <a:lnTo>
                    <a:pt x="147381" y="315484"/>
                  </a:lnTo>
                  <a:lnTo>
                    <a:pt x="157257" y="293807"/>
                  </a:lnTo>
                  <a:lnTo>
                    <a:pt x="166750" y="237789"/>
                  </a:lnTo>
                  <a:lnTo>
                    <a:pt x="166695" y="205556"/>
                  </a:lnTo>
                  <a:lnTo>
                    <a:pt x="153671" y="142342"/>
                  </a:lnTo>
                  <a:lnTo>
                    <a:pt x="144511" y="113269"/>
                  </a:lnTo>
                  <a:lnTo>
                    <a:pt x="137287" y="81066"/>
                  </a:lnTo>
                  <a:lnTo>
                    <a:pt x="131648" y="67672"/>
                  </a:lnTo>
                  <a:lnTo>
                    <a:pt x="131456" y="64338"/>
                  </a:lnTo>
                  <a:lnTo>
                    <a:pt x="133119" y="63309"/>
                  </a:lnTo>
                  <a:lnTo>
                    <a:pt x="194975" y="79380"/>
                  </a:lnTo>
                  <a:lnTo>
                    <a:pt x="257935" y="80284"/>
                  </a:lnTo>
                  <a:lnTo>
                    <a:pt x="315181" y="68467"/>
                  </a:lnTo>
                  <a:lnTo>
                    <a:pt x="344771" y="52073"/>
                  </a:lnTo>
                  <a:lnTo>
                    <a:pt x="359822" y="41119"/>
                  </a:lnTo>
                  <a:lnTo>
                    <a:pt x="367354" y="379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5CED62E-3B1C-4908-AF28-5E022BEAE30B}"/>
                </a:ext>
              </a:extLst>
            </p:cNvPr>
            <p:cNvSpPr/>
            <p:nvPr/>
          </p:nvSpPr>
          <p:spPr>
            <a:xfrm>
              <a:off x="8484567" y="3028668"/>
              <a:ext cx="221223" cy="213383"/>
            </a:xfrm>
            <a:custGeom>
              <a:avLst/>
              <a:gdLst/>
              <a:ahLst/>
              <a:cxnLst/>
              <a:rect l="0" t="0" r="0" b="0"/>
              <a:pathLst>
                <a:path w="221223" h="213383">
                  <a:moveTo>
                    <a:pt x="0" y="139619"/>
                  </a:moveTo>
                  <a:lnTo>
                    <a:pt x="2850" y="148172"/>
                  </a:lnTo>
                  <a:lnTo>
                    <a:pt x="9024" y="153962"/>
                  </a:lnTo>
                  <a:lnTo>
                    <a:pt x="69712" y="186120"/>
                  </a:lnTo>
                  <a:lnTo>
                    <a:pt x="131867" y="209050"/>
                  </a:lnTo>
                  <a:lnTo>
                    <a:pt x="154427" y="213096"/>
                  </a:lnTo>
                  <a:lnTo>
                    <a:pt x="195423" y="213382"/>
                  </a:lnTo>
                  <a:lnTo>
                    <a:pt x="207977" y="208998"/>
                  </a:lnTo>
                  <a:lnTo>
                    <a:pt x="212638" y="204369"/>
                  </a:lnTo>
                  <a:lnTo>
                    <a:pt x="219407" y="191269"/>
                  </a:lnTo>
                  <a:lnTo>
                    <a:pt x="221222" y="178684"/>
                  </a:lnTo>
                  <a:lnTo>
                    <a:pt x="219443" y="166528"/>
                  </a:lnTo>
                  <a:lnTo>
                    <a:pt x="201294" y="125147"/>
                  </a:lnTo>
                  <a:lnTo>
                    <a:pt x="160991" y="68014"/>
                  </a:lnTo>
                  <a:lnTo>
                    <a:pt x="128375" y="27656"/>
                  </a:lnTo>
                  <a:lnTo>
                    <a:pt x="10202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C3427A-4161-4AE8-A1B2-5DFEAD481CBE}"/>
                </a:ext>
              </a:extLst>
            </p:cNvPr>
            <p:cNvSpPr/>
            <p:nvPr/>
          </p:nvSpPr>
          <p:spPr>
            <a:xfrm>
              <a:off x="8673407" y="2851459"/>
              <a:ext cx="499571" cy="1342495"/>
            </a:xfrm>
            <a:custGeom>
              <a:avLst/>
              <a:gdLst/>
              <a:ahLst/>
              <a:cxnLst/>
              <a:rect l="0" t="0" r="0" b="0"/>
              <a:pathLst>
                <a:path w="499571" h="1342495">
                  <a:moveTo>
                    <a:pt x="95769" y="0"/>
                  </a:moveTo>
                  <a:lnTo>
                    <a:pt x="87216" y="2850"/>
                  </a:lnTo>
                  <a:lnTo>
                    <a:pt x="79835" y="10615"/>
                  </a:lnTo>
                  <a:lnTo>
                    <a:pt x="76197" y="16026"/>
                  </a:lnTo>
                  <a:lnTo>
                    <a:pt x="26867" y="51173"/>
                  </a:lnTo>
                  <a:lnTo>
                    <a:pt x="9542" y="78967"/>
                  </a:lnTo>
                  <a:lnTo>
                    <a:pt x="2464" y="100301"/>
                  </a:lnTo>
                  <a:lnTo>
                    <a:pt x="0" y="146298"/>
                  </a:lnTo>
                  <a:lnTo>
                    <a:pt x="2089" y="159294"/>
                  </a:lnTo>
                  <a:lnTo>
                    <a:pt x="5273" y="164073"/>
                  </a:lnTo>
                  <a:lnTo>
                    <a:pt x="15174" y="170973"/>
                  </a:lnTo>
                  <a:lnTo>
                    <a:pt x="20558" y="171859"/>
                  </a:lnTo>
                  <a:lnTo>
                    <a:pt x="31315" y="169660"/>
                  </a:lnTo>
                  <a:lnTo>
                    <a:pt x="44583" y="161713"/>
                  </a:lnTo>
                  <a:lnTo>
                    <a:pt x="56073" y="151801"/>
                  </a:lnTo>
                  <a:lnTo>
                    <a:pt x="72656" y="119861"/>
                  </a:lnTo>
                  <a:lnTo>
                    <a:pt x="82427" y="87229"/>
                  </a:lnTo>
                  <a:lnTo>
                    <a:pt x="83661" y="66684"/>
                  </a:lnTo>
                  <a:lnTo>
                    <a:pt x="81706" y="53171"/>
                  </a:lnTo>
                  <a:lnTo>
                    <a:pt x="84972" y="61234"/>
                  </a:lnTo>
                  <a:lnTo>
                    <a:pt x="126018" y="110541"/>
                  </a:lnTo>
                  <a:lnTo>
                    <a:pt x="185978" y="151945"/>
                  </a:lnTo>
                  <a:lnTo>
                    <a:pt x="245201" y="197668"/>
                  </a:lnTo>
                  <a:lnTo>
                    <a:pt x="305588" y="241120"/>
                  </a:lnTo>
                  <a:lnTo>
                    <a:pt x="358949" y="293467"/>
                  </a:lnTo>
                  <a:lnTo>
                    <a:pt x="393890" y="347108"/>
                  </a:lnTo>
                  <a:lnTo>
                    <a:pt x="427311" y="410386"/>
                  </a:lnTo>
                  <a:lnTo>
                    <a:pt x="449773" y="464081"/>
                  </a:lnTo>
                  <a:lnTo>
                    <a:pt x="468362" y="524741"/>
                  </a:lnTo>
                  <a:lnTo>
                    <a:pt x="477955" y="568543"/>
                  </a:lnTo>
                  <a:lnTo>
                    <a:pt x="488185" y="611878"/>
                  </a:lnTo>
                  <a:lnTo>
                    <a:pt x="495516" y="658186"/>
                  </a:lnTo>
                  <a:lnTo>
                    <a:pt x="499570" y="707209"/>
                  </a:lnTo>
                  <a:lnTo>
                    <a:pt x="499383" y="758830"/>
                  </a:lnTo>
                  <a:lnTo>
                    <a:pt x="497311" y="811606"/>
                  </a:lnTo>
                  <a:lnTo>
                    <a:pt x="493804" y="865492"/>
                  </a:lnTo>
                  <a:lnTo>
                    <a:pt x="488269" y="921263"/>
                  </a:lnTo>
                  <a:lnTo>
                    <a:pt x="480239" y="977872"/>
                  </a:lnTo>
                  <a:lnTo>
                    <a:pt x="469510" y="1034854"/>
                  </a:lnTo>
                  <a:lnTo>
                    <a:pt x="454797" y="1092001"/>
                  </a:lnTo>
                  <a:lnTo>
                    <a:pt x="436723" y="1149222"/>
                  </a:lnTo>
                  <a:lnTo>
                    <a:pt x="417353" y="1204089"/>
                  </a:lnTo>
                  <a:lnTo>
                    <a:pt x="398800" y="1252341"/>
                  </a:lnTo>
                  <a:lnTo>
                    <a:pt x="377283" y="1308357"/>
                  </a:lnTo>
                  <a:lnTo>
                    <a:pt x="364268" y="13424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63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D6EAE-6543-473F-A828-FD8C29090809}"/>
              </a:ext>
            </a:extLst>
          </p:cNvPr>
          <p:cNvSpPr txBox="1"/>
          <p:nvPr/>
        </p:nvSpPr>
        <p:spPr>
          <a:xfrm>
            <a:off x="152400" y="177800"/>
            <a:ext cx="10083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C5E17-59FF-4AFE-A9B1-D6B65F5B66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66700"/>
            <a:ext cx="2171192" cy="584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B75D2-55DC-45F3-9545-EDC599709808}"/>
              </a:ext>
            </a:extLst>
          </p:cNvPr>
          <p:cNvSpPr txBox="1"/>
          <p:nvPr/>
        </p:nvSpPr>
        <p:spPr>
          <a:xfrm>
            <a:off x="4000500" y="279400"/>
            <a:ext cx="475279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Absent Student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3A1E5-1835-4BE6-B074-2B8F2975E083}"/>
              </a:ext>
            </a:extLst>
          </p:cNvPr>
          <p:cNvSpPr txBox="1"/>
          <p:nvPr/>
        </p:nvSpPr>
        <p:spPr>
          <a:xfrm>
            <a:off x="241300" y="1435100"/>
            <a:ext cx="9880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Some of your colleagues aren't here today; you will write a paragraph (4-5  ​complete sentences) to include the following: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- compare batting and slugging average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- describe how these averages are relevant to the sporting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56160-A3C7-422E-991A-E458844B509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12700"/>
            <a:ext cx="843280" cy="947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BF9F0-9B2B-4E69-A3AF-51BB859FC63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8100"/>
            <a:ext cx="843280" cy="947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346E5D-7945-40A5-881A-66CBF6DD38AE}"/>
              </a:ext>
            </a:extLst>
          </p:cNvPr>
          <p:cNvCxnSpPr/>
          <p:nvPr/>
        </p:nvCxnSpPr>
        <p:spPr>
          <a:xfrm>
            <a:off x="82042" y="1083310"/>
            <a:ext cx="10072497" cy="0"/>
          </a:xfrm>
          <a:prstGeom prst="line">
            <a:avLst/>
          </a:prstGeom>
          <a:ln w="76200" cap="sq" cmpd="sng" algn="ctr">
            <a:solidFill>
              <a:srgbClr val="FF0000"/>
            </a:solidFill>
            <a:prstDash val="dot"/>
            <a:miter lim="800000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2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B8CC0-8A15-4703-B70B-B172200A0C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876300"/>
            <a:ext cx="3905123" cy="4806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3400E-86CB-4495-A9CE-3C2B98326A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838200"/>
            <a:ext cx="3867023" cy="4692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76E6C-BB21-4C5E-899D-F08E9A375B5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-63500"/>
            <a:ext cx="3816223" cy="907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0F74F-2747-4A46-9F02-89A11F81DA6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25400"/>
            <a:ext cx="3803523" cy="907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3EC0C2-1D7D-4FA9-9111-6104D5FED068}"/>
              </a:ext>
            </a:extLst>
          </p:cNvPr>
          <p:cNvSpPr txBox="1"/>
          <p:nvPr/>
        </p:nvSpPr>
        <p:spPr>
          <a:xfrm>
            <a:off x="3937000" y="25400"/>
            <a:ext cx="22733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Castellar - 20"/>
              </a:rPr>
              <a:t>Which is better?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F824AE-7D48-4628-8FBE-11694D6FAB3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52500"/>
            <a:ext cx="2609723" cy="4895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8C9AE4-33D8-4266-8506-8D3B4069FB53}"/>
              </a:ext>
            </a:extLst>
          </p:cNvPr>
          <p:cNvCxnSpPr/>
          <p:nvPr/>
        </p:nvCxnSpPr>
        <p:spPr>
          <a:xfrm>
            <a:off x="6132576" y="1564386"/>
            <a:ext cx="0" cy="467614"/>
          </a:xfrm>
          <a:prstGeom prst="line">
            <a:avLst/>
          </a:prstGeom>
          <a:ln w="76200" cap="sq" cmpd="sng" algn="ctr">
            <a:solidFill>
              <a:srgbClr val="32CD32"/>
            </a:solidFill>
            <a:prstDash val="dot"/>
            <a:miter lim="800000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3E342C-F48C-4757-AC23-9D7026AF1DEA}"/>
              </a:ext>
            </a:extLst>
          </p:cNvPr>
          <p:cNvCxnSpPr/>
          <p:nvPr/>
        </p:nvCxnSpPr>
        <p:spPr>
          <a:xfrm>
            <a:off x="4035679" y="1522730"/>
            <a:ext cx="0" cy="399415"/>
          </a:xfrm>
          <a:prstGeom prst="line">
            <a:avLst/>
          </a:prstGeom>
          <a:ln w="76200" cap="sq" cmpd="sng" algn="ctr">
            <a:solidFill>
              <a:srgbClr val="32CD32"/>
            </a:solidFill>
            <a:prstDash val="dot"/>
            <a:miter lim="800000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99CDC-C32F-406F-9D67-B42E825AACA4}"/>
              </a:ext>
            </a:extLst>
          </p:cNvPr>
          <p:cNvSpPr txBox="1"/>
          <p:nvPr/>
        </p:nvSpPr>
        <p:spPr>
          <a:xfrm>
            <a:off x="1117600" y="6464300"/>
            <a:ext cx="691200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Attempts: Brady -432  Ryan - 534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1956E6-FFBA-40D9-8C0C-731386CD625B}"/>
              </a:ext>
            </a:extLst>
          </p:cNvPr>
          <p:cNvSpPr/>
          <p:nvPr/>
        </p:nvSpPr>
        <p:spPr>
          <a:xfrm>
            <a:off x="5695173" y="7245501"/>
            <a:ext cx="2539546" cy="4527344"/>
          </a:xfrm>
          <a:custGeom>
            <a:avLst/>
            <a:gdLst/>
            <a:ahLst/>
            <a:cxnLst/>
            <a:rect l="0" t="0" r="0" b="0"/>
            <a:pathLst>
              <a:path w="2539546" h="4527344">
                <a:moveTo>
                  <a:pt x="0" y="0"/>
                </a:moveTo>
                <a:lnTo>
                  <a:pt x="2539545" y="0"/>
                </a:lnTo>
                <a:lnTo>
                  <a:pt x="2539545" y="4527343"/>
                </a:lnTo>
                <a:lnTo>
                  <a:pt x="0" y="4527343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4E4BC-A735-4A90-9461-631D0B8611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" y="723646"/>
            <a:ext cx="4572000" cy="165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56065-A861-4271-BF68-068ED6B054D6}"/>
              </a:ext>
            </a:extLst>
          </p:cNvPr>
          <p:cNvSpPr txBox="1"/>
          <p:nvPr/>
        </p:nvSpPr>
        <p:spPr>
          <a:xfrm>
            <a:off x="139700" y="25400"/>
            <a:ext cx="9880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Book Antiqua - 48"/>
              </a:rPr>
              <a:t>Weighted averages and football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27320-16C2-4E4B-A744-ED17A72AE7A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2247900"/>
            <a:ext cx="4902200" cy="358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08FAC-C5BA-4161-92DE-3BDD47467119}"/>
              </a:ext>
            </a:extLst>
          </p:cNvPr>
          <p:cNvSpPr txBox="1"/>
          <p:nvPr/>
        </p:nvSpPr>
        <p:spPr>
          <a:xfrm>
            <a:off x="241300" y="2717800"/>
            <a:ext cx="88567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b="1">
                <a:solidFill>
                  <a:srgbClr val="696464"/>
                </a:solidFill>
                <a:latin typeface="Century Gothic - 18"/>
              </a:rPr>
              <a:t>As of 2013, Tom Brady had the highest career quarterback rating in NFL  ​history.  He completed 2,154 passes in 4,120 attempts for a total of 26,300  ​yards, with 175 touchdowns and 79 interceptions. Find each of Brady’s  ​percentages.</a:t>
            </a:r>
          </a:p>
          <a:p>
            <a:endParaRPr lang="en-US" sz="900" b="1">
              <a:solidFill>
                <a:srgbClr val="696464"/>
              </a:solidFill>
              <a:latin typeface="Century Gothic - 1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05AFD-A5F5-4A8A-BF8F-BDB3E08DCE6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797300"/>
            <a:ext cx="5727700" cy="2768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70483-53A3-40F5-A375-DC22A6BB0F69}"/>
              </a:ext>
            </a:extLst>
          </p:cNvPr>
          <p:cNvSpPr txBox="1"/>
          <p:nvPr/>
        </p:nvSpPr>
        <p:spPr>
          <a:xfrm>
            <a:off x="5461000" y="901700"/>
            <a:ext cx="4114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image of falcons  ​helmet</a:t>
            </a:r>
          </a:p>
        </p:txBody>
      </p:sp>
    </p:spTree>
    <p:extLst>
      <p:ext uri="{BB962C8B-B14F-4D97-AF65-F5344CB8AC3E}">
        <p14:creationId xmlns:p14="http://schemas.microsoft.com/office/powerpoint/2010/main" val="266554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50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85D83-57E4-421D-A280-DE19C245D2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8" y="393446"/>
            <a:ext cx="4572000" cy="165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956A6-5EBC-42F6-BF97-FD7542CFBAFD}"/>
              </a:ext>
            </a:extLst>
          </p:cNvPr>
          <p:cNvSpPr txBox="1"/>
          <p:nvPr/>
        </p:nvSpPr>
        <p:spPr>
          <a:xfrm>
            <a:off x="482600" y="0"/>
            <a:ext cx="9880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Book Antiqua - 48"/>
              </a:rPr>
              <a:t>Weighted averages and football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479C5-AE5F-4DD3-8496-C6B32BCCF26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213100"/>
            <a:ext cx="4724273" cy="2660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E806E-FB27-42E1-B1A1-306565D4ED8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419100"/>
            <a:ext cx="4565523" cy="1644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88108-B63B-4CB8-9A32-FCEB700E8C29}"/>
              </a:ext>
            </a:extLst>
          </p:cNvPr>
          <p:cNvSpPr txBox="1"/>
          <p:nvPr/>
        </p:nvSpPr>
        <p:spPr>
          <a:xfrm>
            <a:off x="38100" y="2159000"/>
            <a:ext cx="88567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During his rookie year, Doug Flutie had the following stats: he completed 2,154 passes in 4,120 attempts for a total of 26,300 yards, with 175 touchdowns and 79 interceptions. Find each of Brady’s percentages.</a:t>
            </a:r>
          </a:p>
          <a:p>
            <a:endParaRPr lang="en-US" sz="900" b="1">
              <a:solidFill>
                <a:srgbClr val="000000"/>
              </a:solidFill>
              <a:latin typeface="Century Gothic - 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0C0C8-2C32-44C2-A6E4-FA567AB83A54}"/>
              </a:ext>
            </a:extLst>
          </p:cNvPr>
          <p:cNvSpPr txBox="1"/>
          <p:nvPr/>
        </p:nvSpPr>
        <p:spPr>
          <a:xfrm>
            <a:off x="5156200" y="3340100"/>
            <a:ext cx="2451557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% Completion=</a:t>
            </a:r>
          </a:p>
          <a:p>
            <a:endParaRPr lang="en-US" sz="900" b="1">
              <a:solidFill>
                <a:srgbClr val="000000"/>
              </a:solidFill>
              <a:latin typeface="Century Gothic - 18"/>
            </a:endParaRPr>
          </a:p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% Touchdowns=</a:t>
            </a:r>
          </a:p>
          <a:p>
            <a:endParaRPr lang="en-US" sz="900" b="1">
              <a:solidFill>
                <a:srgbClr val="000000"/>
              </a:solidFill>
              <a:latin typeface="Century Gothic - 18"/>
            </a:endParaRPr>
          </a:p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% Interceptions=</a:t>
            </a:r>
          </a:p>
          <a:p>
            <a:endParaRPr lang="en-US" sz="900" b="1">
              <a:solidFill>
                <a:srgbClr val="000000"/>
              </a:solidFill>
              <a:latin typeface="Century Gothic - 18"/>
            </a:endParaRPr>
          </a:p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Average yards =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326C4B-6758-4AE1-B193-B6F23DBC798F}"/>
              </a:ext>
            </a:extLst>
          </p:cNvPr>
          <p:cNvGrpSpPr/>
          <p:nvPr/>
        </p:nvGrpSpPr>
        <p:grpSpPr>
          <a:xfrm>
            <a:off x="7442791" y="3195832"/>
            <a:ext cx="1154546" cy="450356"/>
            <a:chOff x="7442791" y="3195832"/>
            <a:chExt cx="1154546" cy="45035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BDC832-34B1-4C08-A3F9-6DFABB90248A}"/>
                </a:ext>
              </a:extLst>
            </p:cNvPr>
            <p:cNvSpPr/>
            <p:nvPr/>
          </p:nvSpPr>
          <p:spPr>
            <a:xfrm>
              <a:off x="7548780" y="3195832"/>
              <a:ext cx="192644" cy="321505"/>
            </a:xfrm>
            <a:custGeom>
              <a:avLst/>
              <a:gdLst/>
              <a:ahLst/>
              <a:cxnLst/>
              <a:rect l="0" t="0" r="0" b="0"/>
              <a:pathLst>
                <a:path w="192644" h="321505">
                  <a:moveTo>
                    <a:pt x="12150" y="53005"/>
                  </a:moveTo>
                  <a:lnTo>
                    <a:pt x="9299" y="44453"/>
                  </a:lnTo>
                  <a:lnTo>
                    <a:pt x="9653" y="40740"/>
                  </a:lnTo>
                  <a:lnTo>
                    <a:pt x="21949" y="19760"/>
                  </a:lnTo>
                  <a:lnTo>
                    <a:pt x="37793" y="7222"/>
                  </a:lnTo>
                  <a:lnTo>
                    <a:pt x="60454" y="1651"/>
                  </a:lnTo>
                  <a:lnTo>
                    <a:pt x="86063" y="0"/>
                  </a:lnTo>
                  <a:lnTo>
                    <a:pt x="112545" y="8063"/>
                  </a:lnTo>
                  <a:lnTo>
                    <a:pt x="142740" y="23134"/>
                  </a:lnTo>
                  <a:lnTo>
                    <a:pt x="168223" y="50795"/>
                  </a:lnTo>
                  <a:lnTo>
                    <a:pt x="185180" y="85031"/>
                  </a:lnTo>
                  <a:lnTo>
                    <a:pt x="192224" y="108457"/>
                  </a:lnTo>
                  <a:lnTo>
                    <a:pt x="192643" y="140928"/>
                  </a:lnTo>
                  <a:lnTo>
                    <a:pt x="184908" y="170701"/>
                  </a:lnTo>
                  <a:lnTo>
                    <a:pt x="158959" y="220060"/>
                  </a:lnTo>
                  <a:lnTo>
                    <a:pt x="127655" y="252875"/>
                  </a:lnTo>
                  <a:lnTo>
                    <a:pt x="94002" y="272999"/>
                  </a:lnTo>
                  <a:lnTo>
                    <a:pt x="66593" y="281139"/>
                  </a:lnTo>
                  <a:lnTo>
                    <a:pt x="42336" y="281899"/>
                  </a:lnTo>
                  <a:lnTo>
                    <a:pt x="20961" y="275096"/>
                  </a:lnTo>
                  <a:lnTo>
                    <a:pt x="10894" y="268857"/>
                  </a:lnTo>
                  <a:lnTo>
                    <a:pt x="4033" y="260516"/>
                  </a:lnTo>
                  <a:lnTo>
                    <a:pt x="1369" y="255785"/>
                  </a:lnTo>
                  <a:lnTo>
                    <a:pt x="0" y="242574"/>
                  </a:lnTo>
                  <a:lnTo>
                    <a:pt x="470" y="234874"/>
                  </a:lnTo>
                  <a:lnTo>
                    <a:pt x="5765" y="221545"/>
                  </a:lnTo>
                  <a:lnTo>
                    <a:pt x="18811" y="205569"/>
                  </a:lnTo>
                  <a:lnTo>
                    <a:pt x="23750" y="201254"/>
                  </a:lnTo>
                  <a:lnTo>
                    <a:pt x="37195" y="196460"/>
                  </a:lnTo>
                  <a:lnTo>
                    <a:pt x="61537" y="195352"/>
                  </a:lnTo>
                  <a:lnTo>
                    <a:pt x="96489" y="200323"/>
                  </a:lnTo>
                  <a:lnTo>
                    <a:pt x="111090" y="206787"/>
                  </a:lnTo>
                  <a:lnTo>
                    <a:pt x="139430" y="226975"/>
                  </a:lnTo>
                  <a:lnTo>
                    <a:pt x="167974" y="267888"/>
                  </a:lnTo>
                  <a:lnTo>
                    <a:pt x="189359" y="3215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AA415E-100D-4316-94DE-39F582A32078}"/>
                </a:ext>
              </a:extLst>
            </p:cNvPr>
            <p:cNvSpPr/>
            <p:nvPr/>
          </p:nvSpPr>
          <p:spPr>
            <a:xfrm>
              <a:off x="7867517" y="3211247"/>
              <a:ext cx="15613" cy="343680"/>
            </a:xfrm>
            <a:custGeom>
              <a:avLst/>
              <a:gdLst/>
              <a:ahLst/>
              <a:cxnLst/>
              <a:rect l="0" t="0" r="0" b="0"/>
              <a:pathLst>
                <a:path w="15613" h="343680">
                  <a:moveTo>
                    <a:pt x="4872" y="0"/>
                  </a:moveTo>
                  <a:lnTo>
                    <a:pt x="0" y="40925"/>
                  </a:lnTo>
                  <a:lnTo>
                    <a:pt x="1122" y="99461"/>
                  </a:lnTo>
                  <a:lnTo>
                    <a:pt x="4543" y="154436"/>
                  </a:lnTo>
                  <a:lnTo>
                    <a:pt x="4830" y="209259"/>
                  </a:lnTo>
                  <a:lnTo>
                    <a:pt x="9120" y="270257"/>
                  </a:lnTo>
                  <a:lnTo>
                    <a:pt x="14463" y="330783"/>
                  </a:lnTo>
                  <a:lnTo>
                    <a:pt x="15612" y="343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BC46FE-2B9F-4FB8-BDA6-363CFDF715EF}"/>
                </a:ext>
              </a:extLst>
            </p:cNvPr>
            <p:cNvSpPr/>
            <p:nvPr/>
          </p:nvSpPr>
          <p:spPr>
            <a:xfrm>
              <a:off x="7977055" y="3228584"/>
              <a:ext cx="224570" cy="292474"/>
            </a:xfrm>
            <a:custGeom>
              <a:avLst/>
              <a:gdLst/>
              <a:ahLst/>
              <a:cxnLst/>
              <a:rect l="0" t="0" r="0" b="0"/>
              <a:pathLst>
                <a:path w="224570" h="292474">
                  <a:moveTo>
                    <a:pt x="169203" y="14883"/>
                  </a:moveTo>
                  <a:lnTo>
                    <a:pt x="111078" y="5971"/>
                  </a:lnTo>
                  <a:lnTo>
                    <a:pt x="55159" y="0"/>
                  </a:lnTo>
                  <a:lnTo>
                    <a:pt x="39160" y="512"/>
                  </a:lnTo>
                  <a:lnTo>
                    <a:pt x="26084" y="4717"/>
                  </a:lnTo>
                  <a:lnTo>
                    <a:pt x="21880" y="8703"/>
                  </a:lnTo>
                  <a:lnTo>
                    <a:pt x="6831" y="45871"/>
                  </a:lnTo>
                  <a:lnTo>
                    <a:pt x="0" y="84035"/>
                  </a:lnTo>
                  <a:lnTo>
                    <a:pt x="1121" y="95140"/>
                  </a:lnTo>
                  <a:lnTo>
                    <a:pt x="5199" y="104452"/>
                  </a:lnTo>
                  <a:lnTo>
                    <a:pt x="7957" y="108606"/>
                  </a:lnTo>
                  <a:lnTo>
                    <a:pt x="12779" y="111375"/>
                  </a:lnTo>
                  <a:lnTo>
                    <a:pt x="26093" y="114451"/>
                  </a:lnTo>
                  <a:lnTo>
                    <a:pt x="83510" y="108206"/>
                  </a:lnTo>
                  <a:lnTo>
                    <a:pt x="145286" y="107883"/>
                  </a:lnTo>
                  <a:lnTo>
                    <a:pt x="166891" y="113641"/>
                  </a:lnTo>
                  <a:lnTo>
                    <a:pt x="184627" y="124495"/>
                  </a:lnTo>
                  <a:lnTo>
                    <a:pt x="195152" y="134603"/>
                  </a:lnTo>
                  <a:lnTo>
                    <a:pt x="207189" y="154308"/>
                  </a:lnTo>
                  <a:lnTo>
                    <a:pt x="224569" y="207706"/>
                  </a:lnTo>
                  <a:lnTo>
                    <a:pt x="224324" y="227016"/>
                  </a:lnTo>
                  <a:lnTo>
                    <a:pt x="217623" y="247853"/>
                  </a:lnTo>
                  <a:lnTo>
                    <a:pt x="208079" y="263440"/>
                  </a:lnTo>
                  <a:lnTo>
                    <a:pt x="186185" y="282492"/>
                  </a:lnTo>
                  <a:lnTo>
                    <a:pt x="174961" y="288556"/>
                  </a:lnTo>
                  <a:lnTo>
                    <a:pt x="150026" y="292473"/>
                  </a:lnTo>
                  <a:lnTo>
                    <a:pt x="110123" y="288913"/>
                  </a:lnTo>
                  <a:lnTo>
                    <a:pt x="83214" y="279982"/>
                  </a:lnTo>
                  <a:lnTo>
                    <a:pt x="63970" y="266265"/>
                  </a:lnTo>
                  <a:lnTo>
                    <a:pt x="45693" y="2457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337BDD-9EA2-42A3-876F-4D2EAC3541FC}"/>
                </a:ext>
              </a:extLst>
            </p:cNvPr>
            <p:cNvSpPr/>
            <p:nvPr/>
          </p:nvSpPr>
          <p:spPr>
            <a:xfrm>
              <a:off x="8217618" y="3248837"/>
              <a:ext cx="138070" cy="112323"/>
            </a:xfrm>
            <a:custGeom>
              <a:avLst/>
              <a:gdLst/>
              <a:ahLst/>
              <a:cxnLst/>
              <a:rect l="0" t="0" r="0" b="0"/>
              <a:pathLst>
                <a:path w="138070" h="112323">
                  <a:moveTo>
                    <a:pt x="14559" y="0"/>
                  </a:moveTo>
                  <a:lnTo>
                    <a:pt x="0" y="55887"/>
                  </a:lnTo>
                  <a:lnTo>
                    <a:pt x="332" y="71378"/>
                  </a:lnTo>
                  <a:lnTo>
                    <a:pt x="4458" y="84230"/>
                  </a:lnTo>
                  <a:lnTo>
                    <a:pt x="11860" y="94318"/>
                  </a:lnTo>
                  <a:lnTo>
                    <a:pt x="16339" y="98679"/>
                  </a:lnTo>
                  <a:lnTo>
                    <a:pt x="36899" y="107666"/>
                  </a:lnTo>
                  <a:lnTo>
                    <a:pt x="92806" y="112322"/>
                  </a:lnTo>
                  <a:lnTo>
                    <a:pt x="119846" y="108394"/>
                  </a:lnTo>
                  <a:lnTo>
                    <a:pt x="138069" y="102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EA7B63-2433-47DE-80A5-2E91ADE15348}"/>
                </a:ext>
              </a:extLst>
            </p:cNvPr>
            <p:cNvSpPr/>
            <p:nvPr/>
          </p:nvSpPr>
          <p:spPr>
            <a:xfrm>
              <a:off x="8344947" y="3221987"/>
              <a:ext cx="37591" cy="284610"/>
            </a:xfrm>
            <a:custGeom>
              <a:avLst/>
              <a:gdLst/>
              <a:ahLst/>
              <a:cxnLst/>
              <a:rect l="0" t="0" r="0" b="0"/>
              <a:pathLst>
                <a:path w="37591" h="284610">
                  <a:moveTo>
                    <a:pt x="0" y="0"/>
                  </a:moveTo>
                  <a:lnTo>
                    <a:pt x="4251" y="19115"/>
                  </a:lnTo>
                  <a:lnTo>
                    <a:pt x="8156" y="77426"/>
                  </a:lnTo>
                  <a:lnTo>
                    <a:pt x="15137" y="131373"/>
                  </a:lnTo>
                  <a:lnTo>
                    <a:pt x="24616" y="190942"/>
                  </a:lnTo>
                  <a:lnTo>
                    <a:pt x="32560" y="247979"/>
                  </a:lnTo>
                  <a:lnTo>
                    <a:pt x="37590" y="2846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7DCE37-904C-4C0A-AEDC-B6ED4792D6D0}"/>
                </a:ext>
              </a:extLst>
            </p:cNvPr>
            <p:cNvSpPr/>
            <p:nvPr/>
          </p:nvSpPr>
          <p:spPr>
            <a:xfrm>
              <a:off x="7442791" y="3608778"/>
              <a:ext cx="1154546" cy="37410"/>
            </a:xfrm>
            <a:custGeom>
              <a:avLst/>
              <a:gdLst/>
              <a:ahLst/>
              <a:cxnLst/>
              <a:rect l="0" t="0" r="0" b="0"/>
              <a:pathLst>
                <a:path w="1154546" h="37410">
                  <a:moveTo>
                    <a:pt x="0" y="26698"/>
                  </a:moveTo>
                  <a:lnTo>
                    <a:pt x="60817" y="19223"/>
                  </a:lnTo>
                  <a:lnTo>
                    <a:pt x="123298" y="14494"/>
                  </a:lnTo>
                  <a:lnTo>
                    <a:pt x="185068" y="5868"/>
                  </a:lnTo>
                  <a:lnTo>
                    <a:pt x="241821" y="1584"/>
                  </a:lnTo>
                  <a:lnTo>
                    <a:pt x="298190" y="0"/>
                  </a:lnTo>
                  <a:lnTo>
                    <a:pt x="351116" y="2718"/>
                  </a:lnTo>
                  <a:lnTo>
                    <a:pt x="405680" y="4889"/>
                  </a:lnTo>
                  <a:lnTo>
                    <a:pt x="460524" y="8865"/>
                  </a:lnTo>
                  <a:lnTo>
                    <a:pt x="518198" y="13212"/>
                  </a:lnTo>
                  <a:lnTo>
                    <a:pt x="574233" y="19846"/>
                  </a:lnTo>
                  <a:lnTo>
                    <a:pt x="628837" y="24823"/>
                  </a:lnTo>
                  <a:lnTo>
                    <a:pt x="686604" y="26451"/>
                  </a:lnTo>
                  <a:lnTo>
                    <a:pt x="740958" y="30915"/>
                  </a:lnTo>
                  <a:lnTo>
                    <a:pt x="801238" y="31966"/>
                  </a:lnTo>
                  <a:lnTo>
                    <a:pt x="864663" y="32059"/>
                  </a:lnTo>
                  <a:lnTo>
                    <a:pt x="923174" y="33659"/>
                  </a:lnTo>
                  <a:lnTo>
                    <a:pt x="981546" y="37106"/>
                  </a:lnTo>
                  <a:lnTo>
                    <a:pt x="1036304" y="37409"/>
                  </a:lnTo>
                  <a:lnTo>
                    <a:pt x="1098598" y="31594"/>
                  </a:lnTo>
                  <a:lnTo>
                    <a:pt x="1130499" y="24814"/>
                  </a:lnTo>
                  <a:lnTo>
                    <a:pt x="1148558" y="15829"/>
                  </a:lnTo>
                  <a:lnTo>
                    <a:pt x="1150554" y="16469"/>
                  </a:lnTo>
                  <a:lnTo>
                    <a:pt x="1154545" y="21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2F9ED8-B7AF-4EB0-9394-975B9FD432B1}"/>
              </a:ext>
            </a:extLst>
          </p:cNvPr>
          <p:cNvGrpSpPr/>
          <p:nvPr/>
        </p:nvGrpSpPr>
        <p:grpSpPr>
          <a:xfrm>
            <a:off x="7438434" y="3599478"/>
            <a:ext cx="1422032" cy="433377"/>
            <a:chOff x="7438434" y="3599478"/>
            <a:chExt cx="1422032" cy="4333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2E234B-754E-434B-8E18-73C2EB9ECDBD}"/>
                </a:ext>
              </a:extLst>
            </p:cNvPr>
            <p:cNvSpPr/>
            <p:nvPr/>
          </p:nvSpPr>
          <p:spPr>
            <a:xfrm>
              <a:off x="7438434" y="3758985"/>
              <a:ext cx="149347" cy="133763"/>
            </a:xfrm>
            <a:custGeom>
              <a:avLst/>
              <a:gdLst/>
              <a:ahLst/>
              <a:cxnLst/>
              <a:rect l="0" t="0" r="0" b="0"/>
              <a:pathLst>
                <a:path w="149347" h="133763">
                  <a:moveTo>
                    <a:pt x="9727" y="0"/>
                  </a:moveTo>
                  <a:lnTo>
                    <a:pt x="12578" y="8552"/>
                  </a:lnTo>
                  <a:lnTo>
                    <a:pt x="12386" y="17524"/>
                  </a:lnTo>
                  <a:lnTo>
                    <a:pt x="0" y="77309"/>
                  </a:lnTo>
                  <a:lnTo>
                    <a:pt x="4210" y="89849"/>
                  </a:lnTo>
                  <a:lnTo>
                    <a:pt x="12048" y="100793"/>
                  </a:lnTo>
                  <a:lnTo>
                    <a:pt x="26524" y="113067"/>
                  </a:lnTo>
                  <a:lnTo>
                    <a:pt x="59310" y="126801"/>
                  </a:lnTo>
                  <a:lnTo>
                    <a:pt x="111567" y="133762"/>
                  </a:lnTo>
                  <a:lnTo>
                    <a:pt x="131589" y="132514"/>
                  </a:lnTo>
                  <a:lnTo>
                    <a:pt x="149346" y="1288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D20965-5BCE-4620-A2FA-7D49BDEEEB36}"/>
                </a:ext>
              </a:extLst>
            </p:cNvPr>
            <p:cNvSpPr/>
            <p:nvPr/>
          </p:nvSpPr>
          <p:spPr>
            <a:xfrm>
              <a:off x="7534080" y="3732135"/>
              <a:ext cx="69811" cy="300720"/>
            </a:xfrm>
            <a:custGeom>
              <a:avLst/>
              <a:gdLst/>
              <a:ahLst/>
              <a:cxnLst/>
              <a:rect l="0" t="0" r="0" b="0"/>
              <a:pathLst>
                <a:path w="69811" h="300720">
                  <a:moveTo>
                    <a:pt x="0" y="0"/>
                  </a:moveTo>
                  <a:lnTo>
                    <a:pt x="5701" y="5702"/>
                  </a:lnTo>
                  <a:lnTo>
                    <a:pt x="8501" y="16456"/>
                  </a:lnTo>
                  <a:lnTo>
                    <a:pt x="21561" y="79771"/>
                  </a:lnTo>
                  <a:lnTo>
                    <a:pt x="35206" y="140308"/>
                  </a:lnTo>
                  <a:lnTo>
                    <a:pt x="46688" y="198405"/>
                  </a:lnTo>
                  <a:lnTo>
                    <a:pt x="52138" y="224887"/>
                  </a:lnTo>
                  <a:lnTo>
                    <a:pt x="61084" y="277826"/>
                  </a:lnTo>
                  <a:lnTo>
                    <a:pt x="69810" y="300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2EFBCF-DFEE-48D0-9464-FC49EEA19A3C}"/>
                </a:ext>
              </a:extLst>
            </p:cNvPr>
            <p:cNvSpPr/>
            <p:nvPr/>
          </p:nvSpPr>
          <p:spPr>
            <a:xfrm>
              <a:off x="7754484" y="3769725"/>
              <a:ext cx="15876" cy="204060"/>
            </a:xfrm>
            <a:custGeom>
              <a:avLst/>
              <a:gdLst/>
              <a:ahLst/>
              <a:cxnLst/>
              <a:rect l="0" t="0" r="0" b="0"/>
              <a:pathLst>
                <a:path w="15876" h="204060">
                  <a:moveTo>
                    <a:pt x="15875" y="0"/>
                  </a:moveTo>
                  <a:lnTo>
                    <a:pt x="3777" y="29897"/>
                  </a:lnTo>
                  <a:lnTo>
                    <a:pt x="0" y="92280"/>
                  </a:lnTo>
                  <a:lnTo>
                    <a:pt x="5621" y="152185"/>
                  </a:lnTo>
                  <a:lnTo>
                    <a:pt x="10506" y="204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6DB1FA-D5FC-425C-9AED-5B95FD250270}"/>
                </a:ext>
              </a:extLst>
            </p:cNvPr>
            <p:cNvSpPr/>
            <p:nvPr/>
          </p:nvSpPr>
          <p:spPr>
            <a:xfrm>
              <a:off x="7856279" y="3762103"/>
              <a:ext cx="263130" cy="217052"/>
            </a:xfrm>
            <a:custGeom>
              <a:avLst/>
              <a:gdLst/>
              <a:ahLst/>
              <a:cxnLst/>
              <a:rect l="0" t="0" r="0" b="0"/>
              <a:pathLst>
                <a:path w="263130" h="217052">
                  <a:moveTo>
                    <a:pt x="0" y="29102"/>
                  </a:moveTo>
                  <a:lnTo>
                    <a:pt x="9171" y="16837"/>
                  </a:lnTo>
                  <a:lnTo>
                    <a:pt x="23203" y="6507"/>
                  </a:lnTo>
                  <a:lnTo>
                    <a:pt x="43404" y="0"/>
                  </a:lnTo>
                  <a:lnTo>
                    <a:pt x="92055" y="144"/>
                  </a:lnTo>
                  <a:lnTo>
                    <a:pt x="106745" y="4497"/>
                  </a:lnTo>
                  <a:lnTo>
                    <a:pt x="158372" y="33742"/>
                  </a:lnTo>
                  <a:lnTo>
                    <a:pt x="162862" y="37565"/>
                  </a:lnTo>
                  <a:lnTo>
                    <a:pt x="169440" y="48178"/>
                  </a:lnTo>
                  <a:lnTo>
                    <a:pt x="173756" y="60850"/>
                  </a:lnTo>
                  <a:lnTo>
                    <a:pt x="175590" y="81403"/>
                  </a:lnTo>
                  <a:lnTo>
                    <a:pt x="173904" y="95505"/>
                  </a:lnTo>
                  <a:lnTo>
                    <a:pt x="163899" y="116863"/>
                  </a:lnTo>
                  <a:lnTo>
                    <a:pt x="141498" y="144827"/>
                  </a:lnTo>
                  <a:lnTo>
                    <a:pt x="81648" y="187428"/>
                  </a:lnTo>
                  <a:lnTo>
                    <a:pt x="64765" y="196009"/>
                  </a:lnTo>
                  <a:lnTo>
                    <a:pt x="64060" y="197654"/>
                  </a:lnTo>
                  <a:lnTo>
                    <a:pt x="66573" y="198749"/>
                  </a:lnTo>
                  <a:lnTo>
                    <a:pt x="125217" y="200856"/>
                  </a:lnTo>
                  <a:lnTo>
                    <a:pt x="182619" y="201531"/>
                  </a:lnTo>
                  <a:lnTo>
                    <a:pt x="244106" y="210451"/>
                  </a:lnTo>
                  <a:lnTo>
                    <a:pt x="263129" y="2170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F1695F-173B-4305-9491-2E1A5913D283}"/>
                </a:ext>
              </a:extLst>
            </p:cNvPr>
            <p:cNvSpPr/>
            <p:nvPr/>
          </p:nvSpPr>
          <p:spPr>
            <a:xfrm>
              <a:off x="8177269" y="3764355"/>
              <a:ext cx="195951" cy="237267"/>
            </a:xfrm>
            <a:custGeom>
              <a:avLst/>
              <a:gdLst/>
              <a:ahLst/>
              <a:cxnLst/>
              <a:rect l="0" t="0" r="0" b="0"/>
              <a:pathLst>
                <a:path w="195951" h="237267">
                  <a:moveTo>
                    <a:pt x="71018" y="53700"/>
                  </a:moveTo>
                  <a:lnTo>
                    <a:pt x="62466" y="56551"/>
                  </a:lnTo>
                  <a:lnTo>
                    <a:pt x="24709" y="94548"/>
                  </a:lnTo>
                  <a:lnTo>
                    <a:pt x="10861" y="121751"/>
                  </a:lnTo>
                  <a:lnTo>
                    <a:pt x="265" y="148951"/>
                  </a:lnTo>
                  <a:lnTo>
                    <a:pt x="0" y="174605"/>
                  </a:lnTo>
                  <a:lnTo>
                    <a:pt x="3854" y="188184"/>
                  </a:lnTo>
                  <a:lnTo>
                    <a:pt x="18903" y="212327"/>
                  </a:lnTo>
                  <a:lnTo>
                    <a:pt x="33898" y="227326"/>
                  </a:lnTo>
                  <a:lnTo>
                    <a:pt x="61081" y="236477"/>
                  </a:lnTo>
                  <a:lnTo>
                    <a:pt x="95587" y="237266"/>
                  </a:lnTo>
                  <a:lnTo>
                    <a:pt x="138588" y="227900"/>
                  </a:lnTo>
                  <a:lnTo>
                    <a:pt x="164585" y="214559"/>
                  </a:lnTo>
                  <a:lnTo>
                    <a:pt x="181387" y="200432"/>
                  </a:lnTo>
                  <a:lnTo>
                    <a:pt x="189706" y="186875"/>
                  </a:lnTo>
                  <a:lnTo>
                    <a:pt x="195950" y="171521"/>
                  </a:lnTo>
                  <a:lnTo>
                    <a:pt x="194831" y="134938"/>
                  </a:lnTo>
                  <a:lnTo>
                    <a:pt x="189911" y="111051"/>
                  </a:lnTo>
                  <a:lnTo>
                    <a:pt x="174465" y="81031"/>
                  </a:lnTo>
                  <a:lnTo>
                    <a:pt x="156158" y="59762"/>
                  </a:lnTo>
                  <a:lnTo>
                    <a:pt x="111097" y="24113"/>
                  </a:lnTo>
                  <a:lnTo>
                    <a:pt x="60344" y="3695"/>
                  </a:lnTo>
                  <a:lnTo>
                    <a:pt x="2805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45D55F-CFDD-4B03-9472-E7E147495E30}"/>
                </a:ext>
              </a:extLst>
            </p:cNvPr>
            <p:cNvSpPr/>
            <p:nvPr/>
          </p:nvSpPr>
          <p:spPr>
            <a:xfrm>
              <a:off x="8742325" y="3599478"/>
              <a:ext cx="91291" cy="9149"/>
            </a:xfrm>
            <a:custGeom>
              <a:avLst/>
              <a:gdLst/>
              <a:ahLst/>
              <a:cxnLst/>
              <a:rect l="0" t="0" r="0" b="0"/>
              <a:pathLst>
                <a:path w="91291" h="9149">
                  <a:moveTo>
                    <a:pt x="0" y="9148"/>
                  </a:moveTo>
                  <a:lnTo>
                    <a:pt x="5702" y="3447"/>
                  </a:lnTo>
                  <a:lnTo>
                    <a:pt x="14866" y="647"/>
                  </a:lnTo>
                  <a:lnTo>
                    <a:pt x="26893" y="0"/>
                  </a:lnTo>
                  <a:lnTo>
                    <a:pt x="86076" y="7947"/>
                  </a:lnTo>
                  <a:lnTo>
                    <a:pt x="91290" y="91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A3AE0-E33E-4717-B81A-E736FEA0EF85}"/>
                </a:ext>
              </a:extLst>
            </p:cNvPr>
            <p:cNvSpPr/>
            <p:nvPr/>
          </p:nvSpPr>
          <p:spPr>
            <a:xfrm>
              <a:off x="8747696" y="3678436"/>
              <a:ext cx="112770" cy="5370"/>
            </a:xfrm>
            <a:custGeom>
              <a:avLst/>
              <a:gdLst/>
              <a:ahLst/>
              <a:cxnLst/>
              <a:rect l="0" t="0" r="0" b="0"/>
              <a:pathLst>
                <a:path w="112770" h="5370">
                  <a:moveTo>
                    <a:pt x="0" y="0"/>
                  </a:moveTo>
                  <a:lnTo>
                    <a:pt x="57860" y="1591"/>
                  </a:lnTo>
                  <a:lnTo>
                    <a:pt x="112769" y="53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399AD7F-C032-464C-8AB6-73C6E54E3EF5}"/>
              </a:ext>
            </a:extLst>
          </p:cNvPr>
          <p:cNvSpPr/>
          <p:nvPr/>
        </p:nvSpPr>
        <p:spPr>
          <a:xfrm>
            <a:off x="0" y="3270317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EC4292-FBCB-471A-BC70-D3DE6C6967E9}"/>
              </a:ext>
            </a:extLst>
          </p:cNvPr>
          <p:cNvGrpSpPr/>
          <p:nvPr/>
        </p:nvGrpSpPr>
        <p:grpSpPr>
          <a:xfrm>
            <a:off x="8851141" y="3350867"/>
            <a:ext cx="907704" cy="257223"/>
            <a:chOff x="8851141" y="3350867"/>
            <a:chExt cx="907704" cy="25722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C9C53E-050E-43B6-B553-F46EC310B637}"/>
                </a:ext>
              </a:extLst>
            </p:cNvPr>
            <p:cNvSpPr/>
            <p:nvPr/>
          </p:nvSpPr>
          <p:spPr>
            <a:xfrm>
              <a:off x="8851141" y="3354953"/>
              <a:ext cx="211913" cy="204016"/>
            </a:xfrm>
            <a:custGeom>
              <a:avLst/>
              <a:gdLst/>
              <a:ahLst/>
              <a:cxnLst/>
              <a:rect l="0" t="0" r="0" b="0"/>
              <a:pathLst>
                <a:path w="211913" h="204016">
                  <a:moveTo>
                    <a:pt x="105984" y="6654"/>
                  </a:moveTo>
                  <a:lnTo>
                    <a:pt x="63434" y="21632"/>
                  </a:lnTo>
                  <a:lnTo>
                    <a:pt x="19326" y="52064"/>
                  </a:lnTo>
                  <a:lnTo>
                    <a:pt x="8442" y="66449"/>
                  </a:lnTo>
                  <a:lnTo>
                    <a:pt x="3363" y="76786"/>
                  </a:lnTo>
                  <a:lnTo>
                    <a:pt x="0" y="98371"/>
                  </a:lnTo>
                  <a:lnTo>
                    <a:pt x="1854" y="117959"/>
                  </a:lnTo>
                  <a:lnTo>
                    <a:pt x="24522" y="167715"/>
                  </a:lnTo>
                  <a:lnTo>
                    <a:pt x="34644" y="181001"/>
                  </a:lnTo>
                  <a:lnTo>
                    <a:pt x="48051" y="189645"/>
                  </a:lnTo>
                  <a:lnTo>
                    <a:pt x="82085" y="201642"/>
                  </a:lnTo>
                  <a:lnTo>
                    <a:pt x="109197" y="204015"/>
                  </a:lnTo>
                  <a:lnTo>
                    <a:pt x="126824" y="200243"/>
                  </a:lnTo>
                  <a:lnTo>
                    <a:pt x="157080" y="182366"/>
                  </a:lnTo>
                  <a:lnTo>
                    <a:pt x="188824" y="154362"/>
                  </a:lnTo>
                  <a:lnTo>
                    <a:pt x="203582" y="127032"/>
                  </a:lnTo>
                  <a:lnTo>
                    <a:pt x="211271" y="96441"/>
                  </a:lnTo>
                  <a:lnTo>
                    <a:pt x="211912" y="52996"/>
                  </a:lnTo>
                  <a:lnTo>
                    <a:pt x="207559" y="35206"/>
                  </a:lnTo>
                  <a:lnTo>
                    <a:pt x="200055" y="22128"/>
                  </a:lnTo>
                  <a:lnTo>
                    <a:pt x="190753" y="12935"/>
                  </a:lnTo>
                  <a:lnTo>
                    <a:pt x="164902" y="85"/>
                  </a:lnTo>
                  <a:lnTo>
                    <a:pt x="143197" y="0"/>
                  </a:lnTo>
                  <a:lnTo>
                    <a:pt x="123573" y="6605"/>
                  </a:lnTo>
                  <a:lnTo>
                    <a:pt x="115192" y="12798"/>
                  </a:lnTo>
                  <a:lnTo>
                    <a:pt x="105984" y="227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10E457-1DD2-47B1-BF12-82755C71B2F7}"/>
                </a:ext>
              </a:extLst>
            </p:cNvPr>
            <p:cNvSpPr/>
            <p:nvPr/>
          </p:nvSpPr>
          <p:spPr>
            <a:xfrm>
              <a:off x="9139704" y="3549556"/>
              <a:ext cx="5371" cy="26851"/>
            </a:xfrm>
            <a:custGeom>
              <a:avLst/>
              <a:gdLst/>
              <a:ahLst/>
              <a:cxnLst/>
              <a:rect l="0" t="0" r="0" b="0"/>
              <a:pathLst>
                <a:path w="5371" h="26851">
                  <a:moveTo>
                    <a:pt x="5370" y="0"/>
                  </a:moveTo>
                  <a:lnTo>
                    <a:pt x="0" y="268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7490DF-1F8E-49FA-9E1C-A8F985D3D3ED}"/>
                </a:ext>
              </a:extLst>
            </p:cNvPr>
            <p:cNvSpPr/>
            <p:nvPr/>
          </p:nvSpPr>
          <p:spPr>
            <a:xfrm>
              <a:off x="9248229" y="3350867"/>
              <a:ext cx="134624" cy="208997"/>
            </a:xfrm>
            <a:custGeom>
              <a:avLst/>
              <a:gdLst/>
              <a:ahLst/>
              <a:cxnLst/>
              <a:rect l="0" t="0" r="0" b="0"/>
              <a:pathLst>
                <a:path w="134624" h="208997">
                  <a:moveTo>
                    <a:pt x="111644" y="0"/>
                  </a:moveTo>
                  <a:lnTo>
                    <a:pt x="105942" y="5701"/>
                  </a:lnTo>
                  <a:lnTo>
                    <a:pt x="90994" y="12097"/>
                  </a:lnTo>
                  <a:lnTo>
                    <a:pt x="32910" y="17544"/>
                  </a:lnTo>
                  <a:lnTo>
                    <a:pt x="26934" y="18856"/>
                  </a:lnTo>
                  <a:lnTo>
                    <a:pt x="22355" y="21521"/>
                  </a:lnTo>
                  <a:lnTo>
                    <a:pt x="15674" y="29255"/>
                  </a:lnTo>
                  <a:lnTo>
                    <a:pt x="4571" y="55607"/>
                  </a:lnTo>
                  <a:lnTo>
                    <a:pt x="0" y="82716"/>
                  </a:lnTo>
                  <a:lnTo>
                    <a:pt x="1414" y="87961"/>
                  </a:lnTo>
                  <a:lnTo>
                    <a:pt x="4148" y="92054"/>
                  </a:lnTo>
                  <a:lnTo>
                    <a:pt x="7760" y="95379"/>
                  </a:lnTo>
                  <a:lnTo>
                    <a:pt x="11958" y="96999"/>
                  </a:lnTo>
                  <a:lnTo>
                    <a:pt x="21397" y="97208"/>
                  </a:lnTo>
                  <a:lnTo>
                    <a:pt x="71452" y="92416"/>
                  </a:lnTo>
                  <a:lnTo>
                    <a:pt x="96421" y="96330"/>
                  </a:lnTo>
                  <a:lnTo>
                    <a:pt x="109653" y="101685"/>
                  </a:lnTo>
                  <a:lnTo>
                    <a:pt x="124314" y="114258"/>
                  </a:lnTo>
                  <a:lnTo>
                    <a:pt x="133365" y="129320"/>
                  </a:lnTo>
                  <a:lnTo>
                    <a:pt x="134623" y="142998"/>
                  </a:lnTo>
                  <a:lnTo>
                    <a:pt x="132598" y="157230"/>
                  </a:lnTo>
                  <a:lnTo>
                    <a:pt x="118264" y="182895"/>
                  </a:lnTo>
                  <a:lnTo>
                    <a:pt x="102203" y="195932"/>
                  </a:lnTo>
                  <a:lnTo>
                    <a:pt x="82328" y="204502"/>
                  </a:lnTo>
                  <a:lnTo>
                    <a:pt x="39985" y="208996"/>
                  </a:lnTo>
                  <a:lnTo>
                    <a:pt x="21397" y="206450"/>
                  </a:lnTo>
                  <a:lnTo>
                    <a:pt x="13260" y="201940"/>
                  </a:lnTo>
                  <a:lnTo>
                    <a:pt x="4244" y="1933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0C642E-A836-4956-85FB-2F5658B11B46}"/>
                </a:ext>
              </a:extLst>
            </p:cNvPr>
            <p:cNvSpPr/>
            <p:nvPr/>
          </p:nvSpPr>
          <p:spPr>
            <a:xfrm>
              <a:off x="9488753" y="3400607"/>
              <a:ext cx="270092" cy="207483"/>
            </a:xfrm>
            <a:custGeom>
              <a:avLst/>
              <a:gdLst/>
              <a:ahLst/>
              <a:cxnLst/>
              <a:rect l="0" t="0" r="0" b="0"/>
              <a:pathLst>
                <a:path w="270092" h="207483">
                  <a:moveTo>
                    <a:pt x="0" y="20069"/>
                  </a:moveTo>
                  <a:lnTo>
                    <a:pt x="2851" y="11518"/>
                  </a:lnTo>
                  <a:lnTo>
                    <a:pt x="6078" y="8402"/>
                  </a:lnTo>
                  <a:lnTo>
                    <a:pt x="16027" y="3348"/>
                  </a:lnTo>
                  <a:lnTo>
                    <a:pt x="35045" y="0"/>
                  </a:lnTo>
                  <a:lnTo>
                    <a:pt x="58566" y="3155"/>
                  </a:lnTo>
                  <a:lnTo>
                    <a:pt x="80450" y="11115"/>
                  </a:lnTo>
                  <a:lnTo>
                    <a:pt x="85852" y="14100"/>
                  </a:lnTo>
                  <a:lnTo>
                    <a:pt x="99159" y="29703"/>
                  </a:lnTo>
                  <a:lnTo>
                    <a:pt x="102145" y="45831"/>
                  </a:lnTo>
                  <a:lnTo>
                    <a:pt x="99201" y="79653"/>
                  </a:lnTo>
                  <a:lnTo>
                    <a:pt x="73616" y="134654"/>
                  </a:lnTo>
                  <a:lnTo>
                    <a:pt x="46531" y="175905"/>
                  </a:lnTo>
                  <a:lnTo>
                    <a:pt x="45937" y="179449"/>
                  </a:lnTo>
                  <a:lnTo>
                    <a:pt x="47928" y="181812"/>
                  </a:lnTo>
                  <a:lnTo>
                    <a:pt x="51641" y="183388"/>
                  </a:lnTo>
                  <a:lnTo>
                    <a:pt x="68271" y="182755"/>
                  </a:lnTo>
                  <a:lnTo>
                    <a:pt x="85463" y="178787"/>
                  </a:lnTo>
                  <a:lnTo>
                    <a:pt x="96457" y="180310"/>
                  </a:lnTo>
                  <a:lnTo>
                    <a:pt x="156920" y="203943"/>
                  </a:lnTo>
                  <a:lnTo>
                    <a:pt x="194675" y="207482"/>
                  </a:lnTo>
                  <a:lnTo>
                    <a:pt x="216460" y="202159"/>
                  </a:lnTo>
                  <a:lnTo>
                    <a:pt x="247440" y="182758"/>
                  </a:lnTo>
                  <a:lnTo>
                    <a:pt x="260402" y="169309"/>
                  </a:lnTo>
                  <a:lnTo>
                    <a:pt x="268951" y="153987"/>
                  </a:lnTo>
                  <a:lnTo>
                    <a:pt x="270091" y="143432"/>
                  </a:lnTo>
                  <a:lnTo>
                    <a:pt x="268499" y="1167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F1122F6-2743-4E82-AE84-4EA6F65857D6}"/>
              </a:ext>
            </a:extLst>
          </p:cNvPr>
          <p:cNvSpPr/>
          <p:nvPr/>
        </p:nvSpPr>
        <p:spPr>
          <a:xfrm>
            <a:off x="9784101" y="3400220"/>
            <a:ext cx="182439" cy="228387"/>
          </a:xfrm>
          <a:custGeom>
            <a:avLst/>
            <a:gdLst/>
            <a:ahLst/>
            <a:cxnLst/>
            <a:rect l="0" t="0" r="0" b="0"/>
            <a:pathLst>
              <a:path w="182439" h="228387">
                <a:moveTo>
                  <a:pt x="0" y="25826"/>
                </a:moveTo>
                <a:lnTo>
                  <a:pt x="4884" y="13562"/>
                </a:lnTo>
                <a:lnTo>
                  <a:pt x="10326" y="6255"/>
                </a:lnTo>
                <a:lnTo>
                  <a:pt x="21494" y="2211"/>
                </a:lnTo>
                <a:lnTo>
                  <a:pt x="61569" y="0"/>
                </a:lnTo>
                <a:lnTo>
                  <a:pt x="86728" y="3987"/>
                </a:lnTo>
                <a:lnTo>
                  <a:pt x="100002" y="9358"/>
                </a:lnTo>
                <a:lnTo>
                  <a:pt x="114687" y="21942"/>
                </a:lnTo>
                <a:lnTo>
                  <a:pt x="117032" y="28010"/>
                </a:lnTo>
                <a:lnTo>
                  <a:pt x="118045" y="42708"/>
                </a:lnTo>
                <a:lnTo>
                  <a:pt x="116286" y="49014"/>
                </a:lnTo>
                <a:lnTo>
                  <a:pt x="105857" y="63591"/>
                </a:lnTo>
                <a:lnTo>
                  <a:pt x="72356" y="93783"/>
                </a:lnTo>
                <a:lnTo>
                  <a:pt x="71508" y="96787"/>
                </a:lnTo>
                <a:lnTo>
                  <a:pt x="72732" y="99387"/>
                </a:lnTo>
                <a:lnTo>
                  <a:pt x="75338" y="101717"/>
                </a:lnTo>
                <a:lnTo>
                  <a:pt x="134745" y="120256"/>
                </a:lnTo>
                <a:lnTo>
                  <a:pt x="164445" y="139216"/>
                </a:lnTo>
                <a:lnTo>
                  <a:pt x="179130" y="160591"/>
                </a:lnTo>
                <a:lnTo>
                  <a:pt x="182438" y="175619"/>
                </a:lnTo>
                <a:lnTo>
                  <a:pt x="181324" y="189657"/>
                </a:lnTo>
                <a:lnTo>
                  <a:pt x="176851" y="201863"/>
                </a:lnTo>
                <a:lnTo>
                  <a:pt x="164772" y="215948"/>
                </a:lnTo>
                <a:lnTo>
                  <a:pt x="147007" y="224827"/>
                </a:lnTo>
                <a:lnTo>
                  <a:pt x="123776" y="228386"/>
                </a:lnTo>
                <a:lnTo>
                  <a:pt x="97773" y="225303"/>
                </a:lnTo>
                <a:lnTo>
                  <a:pt x="64440" y="21377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7FD87-442C-43B9-B844-395F0130BD52}"/>
              </a:ext>
            </a:extLst>
          </p:cNvPr>
          <p:cNvGrpSpPr/>
          <p:nvPr/>
        </p:nvGrpSpPr>
        <p:grpSpPr>
          <a:xfrm>
            <a:off x="5638478" y="3712249"/>
            <a:ext cx="1244627" cy="266906"/>
            <a:chOff x="5638478" y="3712249"/>
            <a:chExt cx="1244627" cy="26690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57D4C76-D9B5-4C6C-B796-200449FE43C5}"/>
                </a:ext>
              </a:extLst>
            </p:cNvPr>
            <p:cNvSpPr/>
            <p:nvPr/>
          </p:nvSpPr>
          <p:spPr>
            <a:xfrm>
              <a:off x="5638478" y="3726765"/>
              <a:ext cx="279338" cy="209237"/>
            </a:xfrm>
            <a:custGeom>
              <a:avLst/>
              <a:gdLst/>
              <a:ahLst/>
              <a:cxnLst/>
              <a:rect l="0" t="0" r="0" b="0"/>
              <a:pathLst>
                <a:path w="279338" h="209237">
                  <a:moveTo>
                    <a:pt x="230909" y="0"/>
                  </a:moveTo>
                  <a:lnTo>
                    <a:pt x="167895" y="1592"/>
                  </a:lnTo>
                  <a:lnTo>
                    <a:pt x="150782" y="7433"/>
                  </a:lnTo>
                  <a:lnTo>
                    <a:pt x="145271" y="10325"/>
                  </a:lnTo>
                  <a:lnTo>
                    <a:pt x="137557" y="19904"/>
                  </a:lnTo>
                  <a:lnTo>
                    <a:pt x="132736" y="32713"/>
                  </a:lnTo>
                  <a:lnTo>
                    <a:pt x="129387" y="71076"/>
                  </a:lnTo>
                  <a:lnTo>
                    <a:pt x="132288" y="82505"/>
                  </a:lnTo>
                  <a:lnTo>
                    <a:pt x="134731" y="87223"/>
                  </a:lnTo>
                  <a:lnTo>
                    <a:pt x="142220" y="94057"/>
                  </a:lnTo>
                  <a:lnTo>
                    <a:pt x="181985" y="109038"/>
                  </a:lnTo>
                  <a:lnTo>
                    <a:pt x="242502" y="125095"/>
                  </a:lnTo>
                  <a:lnTo>
                    <a:pt x="276438" y="148662"/>
                  </a:lnTo>
                  <a:lnTo>
                    <a:pt x="278564" y="152808"/>
                  </a:lnTo>
                  <a:lnTo>
                    <a:pt x="279337" y="162188"/>
                  </a:lnTo>
                  <a:lnTo>
                    <a:pt x="276418" y="177532"/>
                  </a:lnTo>
                  <a:lnTo>
                    <a:pt x="268923" y="190564"/>
                  </a:lnTo>
                  <a:lnTo>
                    <a:pt x="256294" y="201983"/>
                  </a:lnTo>
                  <a:lnTo>
                    <a:pt x="244776" y="206120"/>
                  </a:lnTo>
                  <a:lnTo>
                    <a:pt x="186443" y="209236"/>
                  </a:lnTo>
                  <a:lnTo>
                    <a:pt x="132460" y="207813"/>
                  </a:lnTo>
                  <a:lnTo>
                    <a:pt x="76248" y="196576"/>
                  </a:lnTo>
                  <a:lnTo>
                    <a:pt x="22590" y="181074"/>
                  </a:lnTo>
                  <a:lnTo>
                    <a:pt x="0" y="171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28A808-9481-4875-A31C-4AFB207169E0}"/>
                </a:ext>
              </a:extLst>
            </p:cNvPr>
            <p:cNvSpPr/>
            <p:nvPr/>
          </p:nvSpPr>
          <p:spPr>
            <a:xfrm>
              <a:off x="5939197" y="3798731"/>
              <a:ext cx="193320" cy="180424"/>
            </a:xfrm>
            <a:custGeom>
              <a:avLst/>
              <a:gdLst/>
              <a:ahLst/>
              <a:cxnLst/>
              <a:rect l="0" t="0" r="0" b="0"/>
              <a:pathLst>
                <a:path w="193320" h="180424">
                  <a:moveTo>
                    <a:pt x="0" y="24694"/>
                  </a:moveTo>
                  <a:lnTo>
                    <a:pt x="2850" y="16142"/>
                  </a:lnTo>
                  <a:lnTo>
                    <a:pt x="10615" y="8761"/>
                  </a:lnTo>
                  <a:lnTo>
                    <a:pt x="22021" y="2696"/>
                  </a:lnTo>
                  <a:lnTo>
                    <a:pt x="35046" y="0"/>
                  </a:lnTo>
                  <a:lnTo>
                    <a:pt x="65947" y="2557"/>
                  </a:lnTo>
                  <a:lnTo>
                    <a:pt x="84774" y="7726"/>
                  </a:lnTo>
                  <a:lnTo>
                    <a:pt x="96151" y="13374"/>
                  </a:lnTo>
                  <a:lnTo>
                    <a:pt x="103991" y="21453"/>
                  </a:lnTo>
                  <a:lnTo>
                    <a:pt x="108868" y="31607"/>
                  </a:lnTo>
                  <a:lnTo>
                    <a:pt x="111016" y="51338"/>
                  </a:lnTo>
                  <a:lnTo>
                    <a:pt x="107543" y="74621"/>
                  </a:lnTo>
                  <a:lnTo>
                    <a:pt x="82205" y="121206"/>
                  </a:lnTo>
                  <a:lnTo>
                    <a:pt x="58581" y="146593"/>
                  </a:lnTo>
                  <a:lnTo>
                    <a:pt x="31057" y="167951"/>
                  </a:lnTo>
                  <a:lnTo>
                    <a:pt x="26075" y="170319"/>
                  </a:lnTo>
                  <a:lnTo>
                    <a:pt x="25140" y="171897"/>
                  </a:lnTo>
                  <a:lnTo>
                    <a:pt x="26902" y="172949"/>
                  </a:lnTo>
                  <a:lnTo>
                    <a:pt x="35227" y="173521"/>
                  </a:lnTo>
                  <a:lnTo>
                    <a:pt x="90122" y="165531"/>
                  </a:lnTo>
                  <a:lnTo>
                    <a:pt x="153359" y="175021"/>
                  </a:lnTo>
                  <a:lnTo>
                    <a:pt x="193319" y="1804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05C69F-0A2B-425F-9A35-CCB13F8DAE4F}"/>
                </a:ext>
              </a:extLst>
            </p:cNvPr>
            <p:cNvSpPr/>
            <p:nvPr/>
          </p:nvSpPr>
          <p:spPr>
            <a:xfrm>
              <a:off x="6196955" y="3946934"/>
              <a:ext cx="10742" cy="21481"/>
            </a:xfrm>
            <a:custGeom>
              <a:avLst/>
              <a:gdLst/>
              <a:ahLst/>
              <a:cxnLst/>
              <a:rect l="0" t="0" r="0" b="0"/>
              <a:pathLst>
                <a:path w="10742" h="21481">
                  <a:moveTo>
                    <a:pt x="10741" y="0"/>
                  </a:moveTo>
                  <a:lnTo>
                    <a:pt x="4900" y="14343"/>
                  </a:lnTo>
                  <a:lnTo>
                    <a:pt x="0" y="214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0F9D2B-BDDE-4387-A926-A39E8B15E8D6}"/>
                </a:ext>
              </a:extLst>
            </p:cNvPr>
            <p:cNvSpPr/>
            <p:nvPr/>
          </p:nvSpPr>
          <p:spPr>
            <a:xfrm>
              <a:off x="6191586" y="3765741"/>
              <a:ext cx="289516" cy="206982"/>
            </a:xfrm>
            <a:custGeom>
              <a:avLst/>
              <a:gdLst/>
              <a:ahLst/>
              <a:cxnLst/>
              <a:rect l="0" t="0" r="0" b="0"/>
              <a:pathLst>
                <a:path w="289516" h="206982">
                  <a:moveTo>
                    <a:pt x="0" y="30834"/>
                  </a:moveTo>
                  <a:lnTo>
                    <a:pt x="2850" y="22282"/>
                  </a:lnTo>
                  <a:lnTo>
                    <a:pt x="10614" y="14901"/>
                  </a:lnTo>
                  <a:lnTo>
                    <a:pt x="32195" y="3290"/>
                  </a:lnTo>
                  <a:lnTo>
                    <a:pt x="56874" y="0"/>
                  </a:lnTo>
                  <a:lnTo>
                    <a:pt x="117340" y="6210"/>
                  </a:lnTo>
                  <a:lnTo>
                    <a:pt x="153797" y="12123"/>
                  </a:lnTo>
                  <a:lnTo>
                    <a:pt x="186187" y="26827"/>
                  </a:lnTo>
                  <a:lnTo>
                    <a:pt x="198167" y="38199"/>
                  </a:lnTo>
                  <a:lnTo>
                    <a:pt x="201921" y="42904"/>
                  </a:lnTo>
                  <a:lnTo>
                    <a:pt x="203828" y="47830"/>
                  </a:lnTo>
                  <a:lnTo>
                    <a:pt x="204353" y="58078"/>
                  </a:lnTo>
                  <a:lnTo>
                    <a:pt x="202465" y="62720"/>
                  </a:lnTo>
                  <a:lnTo>
                    <a:pt x="191255" y="74955"/>
                  </a:lnTo>
                  <a:lnTo>
                    <a:pt x="157228" y="96412"/>
                  </a:lnTo>
                  <a:lnTo>
                    <a:pt x="145655" y="101349"/>
                  </a:lnTo>
                  <a:lnTo>
                    <a:pt x="143046" y="104694"/>
                  </a:lnTo>
                  <a:lnTo>
                    <a:pt x="142500" y="108714"/>
                  </a:lnTo>
                  <a:lnTo>
                    <a:pt x="143330" y="113184"/>
                  </a:lnTo>
                  <a:lnTo>
                    <a:pt x="146867" y="116760"/>
                  </a:lnTo>
                  <a:lnTo>
                    <a:pt x="172387" y="126788"/>
                  </a:lnTo>
                  <a:lnTo>
                    <a:pt x="232042" y="148623"/>
                  </a:lnTo>
                  <a:lnTo>
                    <a:pt x="256922" y="158915"/>
                  </a:lnTo>
                  <a:lnTo>
                    <a:pt x="285282" y="179491"/>
                  </a:lnTo>
                  <a:lnTo>
                    <a:pt x="288040" y="183638"/>
                  </a:lnTo>
                  <a:lnTo>
                    <a:pt x="289515" y="193020"/>
                  </a:lnTo>
                  <a:lnTo>
                    <a:pt x="287282" y="196835"/>
                  </a:lnTo>
                  <a:lnTo>
                    <a:pt x="278438" y="202664"/>
                  </a:lnTo>
                  <a:lnTo>
                    <a:pt x="249026" y="206981"/>
                  </a:lnTo>
                  <a:lnTo>
                    <a:pt x="197357" y="203663"/>
                  </a:lnTo>
                  <a:lnTo>
                    <a:pt x="176682" y="198856"/>
                  </a:lnTo>
                  <a:lnTo>
                    <a:pt x="166469" y="1919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9AF458-F417-4372-8019-5C69D0BFD458}"/>
                </a:ext>
              </a:extLst>
            </p:cNvPr>
            <p:cNvSpPr/>
            <p:nvPr/>
          </p:nvSpPr>
          <p:spPr>
            <a:xfrm>
              <a:off x="6465068" y="3712249"/>
              <a:ext cx="216752" cy="234686"/>
            </a:xfrm>
            <a:custGeom>
              <a:avLst/>
              <a:gdLst/>
              <a:ahLst/>
              <a:cxnLst/>
              <a:rect l="0" t="0" r="0" b="0"/>
              <a:pathLst>
                <a:path w="216752" h="234686">
                  <a:moveTo>
                    <a:pt x="54086" y="9146"/>
                  </a:moveTo>
                  <a:lnTo>
                    <a:pt x="21735" y="18902"/>
                  </a:lnTo>
                  <a:lnTo>
                    <a:pt x="11068" y="24620"/>
                  </a:lnTo>
                  <a:lnTo>
                    <a:pt x="3543" y="32730"/>
                  </a:lnTo>
                  <a:lnTo>
                    <a:pt x="701" y="37399"/>
                  </a:lnTo>
                  <a:lnTo>
                    <a:pt x="0" y="42302"/>
                  </a:lnTo>
                  <a:lnTo>
                    <a:pt x="2402" y="52522"/>
                  </a:lnTo>
                  <a:lnTo>
                    <a:pt x="9039" y="59849"/>
                  </a:lnTo>
                  <a:lnTo>
                    <a:pt x="19149" y="65094"/>
                  </a:lnTo>
                  <a:lnTo>
                    <a:pt x="51539" y="71732"/>
                  </a:lnTo>
                  <a:lnTo>
                    <a:pt x="83681" y="70369"/>
                  </a:lnTo>
                  <a:lnTo>
                    <a:pt x="110959" y="63758"/>
                  </a:lnTo>
                  <a:lnTo>
                    <a:pt x="122919" y="58080"/>
                  </a:lnTo>
                  <a:lnTo>
                    <a:pt x="131020" y="49988"/>
                  </a:lnTo>
                  <a:lnTo>
                    <a:pt x="134015" y="45324"/>
                  </a:lnTo>
                  <a:lnTo>
                    <a:pt x="135752" y="33777"/>
                  </a:lnTo>
                  <a:lnTo>
                    <a:pt x="134857" y="6918"/>
                  </a:lnTo>
                  <a:lnTo>
                    <a:pt x="136572" y="2887"/>
                  </a:lnTo>
                  <a:lnTo>
                    <a:pt x="139508" y="797"/>
                  </a:lnTo>
                  <a:lnTo>
                    <a:pt x="143254" y="0"/>
                  </a:lnTo>
                  <a:lnTo>
                    <a:pt x="159928" y="4580"/>
                  </a:lnTo>
                  <a:lnTo>
                    <a:pt x="190789" y="24478"/>
                  </a:lnTo>
                  <a:lnTo>
                    <a:pt x="199570" y="33861"/>
                  </a:lnTo>
                  <a:lnTo>
                    <a:pt x="210625" y="55915"/>
                  </a:lnTo>
                  <a:lnTo>
                    <a:pt x="216751" y="81941"/>
                  </a:lnTo>
                  <a:lnTo>
                    <a:pt x="214721" y="111464"/>
                  </a:lnTo>
                  <a:lnTo>
                    <a:pt x="206828" y="137581"/>
                  </a:lnTo>
                  <a:lnTo>
                    <a:pt x="162916" y="201022"/>
                  </a:lnTo>
                  <a:lnTo>
                    <a:pt x="156155" y="212564"/>
                  </a:lnTo>
                  <a:lnTo>
                    <a:pt x="150746" y="2346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97BD34-8961-4F4A-8DD5-12BF12CE93EA}"/>
                </a:ext>
              </a:extLst>
            </p:cNvPr>
            <p:cNvSpPr/>
            <p:nvPr/>
          </p:nvSpPr>
          <p:spPr>
            <a:xfrm>
              <a:off x="6780619" y="3871755"/>
              <a:ext cx="102486" cy="65770"/>
            </a:xfrm>
            <a:custGeom>
              <a:avLst/>
              <a:gdLst/>
              <a:ahLst/>
              <a:cxnLst/>
              <a:rect l="0" t="0" r="0" b="0"/>
              <a:pathLst>
                <a:path w="102486" h="65770">
                  <a:moveTo>
                    <a:pt x="17775" y="0"/>
                  </a:moveTo>
                  <a:lnTo>
                    <a:pt x="9222" y="5701"/>
                  </a:lnTo>
                  <a:lnTo>
                    <a:pt x="3433" y="13274"/>
                  </a:lnTo>
                  <a:lnTo>
                    <a:pt x="1053" y="17799"/>
                  </a:lnTo>
                  <a:lnTo>
                    <a:pt x="0" y="29191"/>
                  </a:lnTo>
                  <a:lnTo>
                    <a:pt x="555" y="35571"/>
                  </a:lnTo>
                  <a:lnTo>
                    <a:pt x="3311" y="41017"/>
                  </a:lnTo>
                  <a:lnTo>
                    <a:pt x="12738" y="50250"/>
                  </a:lnTo>
                  <a:lnTo>
                    <a:pt x="28613" y="59307"/>
                  </a:lnTo>
                  <a:lnTo>
                    <a:pt x="50356" y="65769"/>
                  </a:lnTo>
                  <a:lnTo>
                    <a:pt x="69990" y="65761"/>
                  </a:lnTo>
                  <a:lnTo>
                    <a:pt x="89995" y="61980"/>
                  </a:lnTo>
                  <a:lnTo>
                    <a:pt x="95158" y="59220"/>
                  </a:lnTo>
                  <a:lnTo>
                    <a:pt x="102485" y="51380"/>
                  </a:lnTo>
                  <a:lnTo>
                    <a:pt x="102292" y="46783"/>
                  </a:lnTo>
                  <a:lnTo>
                    <a:pt x="95711" y="36902"/>
                  </a:lnTo>
                  <a:lnTo>
                    <a:pt x="71474" y="214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B89506-1C21-46FD-9D5C-647E8CD8B1B9}"/>
              </a:ext>
            </a:extLst>
          </p:cNvPr>
          <p:cNvGrpSpPr/>
          <p:nvPr/>
        </p:nvGrpSpPr>
        <p:grpSpPr>
          <a:xfrm>
            <a:off x="7560929" y="4156364"/>
            <a:ext cx="606810" cy="553108"/>
            <a:chOff x="7560929" y="4156364"/>
            <a:chExt cx="606810" cy="5531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40D8AB3-6186-4A6D-9281-752AA34DB380}"/>
                </a:ext>
              </a:extLst>
            </p:cNvPr>
            <p:cNvSpPr/>
            <p:nvPr/>
          </p:nvSpPr>
          <p:spPr>
            <a:xfrm>
              <a:off x="7560929" y="4204693"/>
              <a:ext cx="26852" cy="171841"/>
            </a:xfrm>
            <a:custGeom>
              <a:avLst/>
              <a:gdLst/>
              <a:ahLst/>
              <a:cxnLst/>
              <a:rect l="0" t="0" r="0" b="0"/>
              <a:pathLst>
                <a:path w="26852" h="171841">
                  <a:moveTo>
                    <a:pt x="1" y="0"/>
                  </a:moveTo>
                  <a:lnTo>
                    <a:pt x="0" y="62401"/>
                  </a:lnTo>
                  <a:lnTo>
                    <a:pt x="4624" y="122771"/>
                  </a:lnTo>
                  <a:lnTo>
                    <a:pt x="10851" y="146030"/>
                  </a:lnTo>
                  <a:lnTo>
                    <a:pt x="26851" y="171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AC99EDA-DF5D-4205-9A4E-4A22C1875CA8}"/>
                </a:ext>
              </a:extLst>
            </p:cNvPr>
            <p:cNvSpPr/>
            <p:nvPr/>
          </p:nvSpPr>
          <p:spPr>
            <a:xfrm>
              <a:off x="7620000" y="4220803"/>
              <a:ext cx="118140" cy="209431"/>
            </a:xfrm>
            <a:custGeom>
              <a:avLst/>
              <a:gdLst/>
              <a:ahLst/>
              <a:cxnLst/>
              <a:rect l="0" t="0" r="0" b="0"/>
              <a:pathLst>
                <a:path w="118140" h="209431">
                  <a:moveTo>
                    <a:pt x="0" y="0"/>
                  </a:moveTo>
                  <a:lnTo>
                    <a:pt x="5701" y="8552"/>
                  </a:lnTo>
                  <a:lnTo>
                    <a:pt x="13274" y="14342"/>
                  </a:lnTo>
                  <a:lnTo>
                    <a:pt x="53101" y="28537"/>
                  </a:lnTo>
                  <a:lnTo>
                    <a:pt x="83039" y="30896"/>
                  </a:lnTo>
                  <a:lnTo>
                    <a:pt x="97965" y="29046"/>
                  </a:lnTo>
                  <a:lnTo>
                    <a:pt x="103496" y="30104"/>
                  </a:lnTo>
                  <a:lnTo>
                    <a:pt x="107779" y="32599"/>
                  </a:lnTo>
                  <a:lnTo>
                    <a:pt x="111234" y="36053"/>
                  </a:lnTo>
                  <a:lnTo>
                    <a:pt x="115069" y="46255"/>
                  </a:lnTo>
                  <a:lnTo>
                    <a:pt x="118020" y="104059"/>
                  </a:lnTo>
                  <a:lnTo>
                    <a:pt x="118135" y="167453"/>
                  </a:lnTo>
                  <a:lnTo>
                    <a:pt x="118139" y="2094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8A4B80E-45A5-4C41-9747-9A33F5CBD22E}"/>
                </a:ext>
              </a:extLst>
            </p:cNvPr>
            <p:cNvSpPr/>
            <p:nvPr/>
          </p:nvSpPr>
          <p:spPr>
            <a:xfrm>
              <a:off x="7786470" y="4227065"/>
              <a:ext cx="188861" cy="207461"/>
            </a:xfrm>
            <a:custGeom>
              <a:avLst/>
              <a:gdLst/>
              <a:ahLst/>
              <a:cxnLst/>
              <a:rect l="0" t="0" r="0" b="0"/>
              <a:pathLst>
                <a:path w="188861" h="207461">
                  <a:moveTo>
                    <a:pt x="155729" y="9848"/>
                  </a:moveTo>
                  <a:lnTo>
                    <a:pt x="150028" y="4146"/>
                  </a:lnTo>
                  <a:lnTo>
                    <a:pt x="140864" y="1348"/>
                  </a:lnTo>
                  <a:lnTo>
                    <a:pt x="108647" y="0"/>
                  </a:lnTo>
                  <a:lnTo>
                    <a:pt x="76168" y="6622"/>
                  </a:lnTo>
                  <a:lnTo>
                    <a:pt x="54492" y="17785"/>
                  </a:lnTo>
                  <a:lnTo>
                    <a:pt x="45897" y="24513"/>
                  </a:lnTo>
                  <a:lnTo>
                    <a:pt x="41281" y="34664"/>
                  </a:lnTo>
                  <a:lnTo>
                    <a:pt x="40050" y="40712"/>
                  </a:lnTo>
                  <a:lnTo>
                    <a:pt x="40423" y="45937"/>
                  </a:lnTo>
                  <a:lnTo>
                    <a:pt x="44019" y="54926"/>
                  </a:lnTo>
                  <a:lnTo>
                    <a:pt x="51188" y="61307"/>
                  </a:lnTo>
                  <a:lnTo>
                    <a:pt x="61533" y="66132"/>
                  </a:lnTo>
                  <a:lnTo>
                    <a:pt x="119851" y="88884"/>
                  </a:lnTo>
                  <a:lnTo>
                    <a:pt x="148286" y="102294"/>
                  </a:lnTo>
                  <a:lnTo>
                    <a:pt x="179921" y="130889"/>
                  </a:lnTo>
                  <a:lnTo>
                    <a:pt x="188421" y="144957"/>
                  </a:lnTo>
                  <a:lnTo>
                    <a:pt x="188860" y="150041"/>
                  </a:lnTo>
                  <a:lnTo>
                    <a:pt x="186167" y="160463"/>
                  </a:lnTo>
                  <a:lnTo>
                    <a:pt x="175089" y="176393"/>
                  </a:lnTo>
                  <a:lnTo>
                    <a:pt x="160471" y="186749"/>
                  </a:lnTo>
                  <a:lnTo>
                    <a:pt x="102656" y="201255"/>
                  </a:lnTo>
                  <a:lnTo>
                    <a:pt x="64897" y="207460"/>
                  </a:lnTo>
                  <a:lnTo>
                    <a:pt x="28737" y="202554"/>
                  </a:lnTo>
                  <a:lnTo>
                    <a:pt x="17545" y="198718"/>
                  </a:lnTo>
                  <a:lnTo>
                    <a:pt x="0" y="1870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50A6B9C-6FE5-4387-90F0-331DC5F5BDDB}"/>
                </a:ext>
              </a:extLst>
            </p:cNvPr>
            <p:cNvSpPr/>
            <p:nvPr/>
          </p:nvSpPr>
          <p:spPr>
            <a:xfrm>
              <a:off x="7888499" y="4156364"/>
              <a:ext cx="279240" cy="553108"/>
            </a:xfrm>
            <a:custGeom>
              <a:avLst/>
              <a:gdLst/>
              <a:ahLst/>
              <a:cxnLst/>
              <a:rect l="0" t="0" r="0" b="0"/>
              <a:pathLst>
                <a:path w="279240" h="553108">
                  <a:moveTo>
                    <a:pt x="279239" y="0"/>
                  </a:moveTo>
                  <a:lnTo>
                    <a:pt x="274355" y="15955"/>
                  </a:lnTo>
                  <a:lnTo>
                    <a:pt x="238558" y="74504"/>
                  </a:lnTo>
                  <a:lnTo>
                    <a:pt x="213037" y="130452"/>
                  </a:lnTo>
                  <a:lnTo>
                    <a:pt x="183701" y="188303"/>
                  </a:lnTo>
                  <a:lnTo>
                    <a:pt x="150111" y="250619"/>
                  </a:lnTo>
                  <a:lnTo>
                    <a:pt x="112754" y="313250"/>
                  </a:lnTo>
                  <a:lnTo>
                    <a:pt x="79429" y="374307"/>
                  </a:lnTo>
                  <a:lnTo>
                    <a:pt x="46706" y="433116"/>
                  </a:lnTo>
                  <a:lnTo>
                    <a:pt x="16584" y="493897"/>
                  </a:lnTo>
                  <a:lnTo>
                    <a:pt x="0" y="5531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0DD50F-1870-492F-A3AB-9AB1984A7C83}"/>
              </a:ext>
            </a:extLst>
          </p:cNvPr>
          <p:cNvGrpSpPr/>
          <p:nvPr/>
        </p:nvGrpSpPr>
        <p:grpSpPr>
          <a:xfrm>
            <a:off x="8025024" y="4430233"/>
            <a:ext cx="937472" cy="327569"/>
            <a:chOff x="8025024" y="4430233"/>
            <a:chExt cx="937472" cy="32756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1C8B236-108D-408A-9B6A-45C1C91D1EAF}"/>
                </a:ext>
              </a:extLst>
            </p:cNvPr>
            <p:cNvSpPr/>
            <p:nvPr/>
          </p:nvSpPr>
          <p:spPr>
            <a:xfrm>
              <a:off x="8025024" y="4553742"/>
              <a:ext cx="164195" cy="74875"/>
            </a:xfrm>
            <a:custGeom>
              <a:avLst/>
              <a:gdLst/>
              <a:ahLst/>
              <a:cxnLst/>
              <a:rect l="0" t="0" r="0" b="0"/>
              <a:pathLst>
                <a:path w="164195" h="74875">
                  <a:moveTo>
                    <a:pt x="3094" y="0"/>
                  </a:moveTo>
                  <a:lnTo>
                    <a:pt x="1503" y="21775"/>
                  </a:lnTo>
                  <a:lnTo>
                    <a:pt x="0" y="32351"/>
                  </a:lnTo>
                  <a:lnTo>
                    <a:pt x="1322" y="43018"/>
                  </a:lnTo>
                  <a:lnTo>
                    <a:pt x="5489" y="52134"/>
                  </a:lnTo>
                  <a:lnTo>
                    <a:pt x="8271" y="56236"/>
                  </a:lnTo>
                  <a:lnTo>
                    <a:pt x="13109" y="58971"/>
                  </a:lnTo>
                  <a:lnTo>
                    <a:pt x="68015" y="69961"/>
                  </a:lnTo>
                  <a:lnTo>
                    <a:pt x="122737" y="74874"/>
                  </a:lnTo>
                  <a:lnTo>
                    <a:pt x="164194" y="69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E825294-0F5B-4FB5-8099-D2F8494C964C}"/>
                </a:ext>
              </a:extLst>
            </p:cNvPr>
            <p:cNvSpPr/>
            <p:nvPr/>
          </p:nvSpPr>
          <p:spPr>
            <a:xfrm>
              <a:off x="8133190" y="4462452"/>
              <a:ext cx="18439" cy="295350"/>
            </a:xfrm>
            <a:custGeom>
              <a:avLst/>
              <a:gdLst/>
              <a:ahLst/>
              <a:cxnLst/>
              <a:rect l="0" t="0" r="0" b="0"/>
              <a:pathLst>
                <a:path w="18439" h="295350">
                  <a:moveTo>
                    <a:pt x="7698" y="0"/>
                  </a:moveTo>
                  <a:lnTo>
                    <a:pt x="224" y="22423"/>
                  </a:lnTo>
                  <a:lnTo>
                    <a:pt x="0" y="32640"/>
                  </a:lnTo>
                  <a:lnTo>
                    <a:pt x="2237" y="95890"/>
                  </a:lnTo>
                  <a:lnTo>
                    <a:pt x="3913" y="158469"/>
                  </a:lnTo>
                  <a:lnTo>
                    <a:pt x="13018" y="214310"/>
                  </a:lnTo>
                  <a:lnTo>
                    <a:pt x="18068" y="273212"/>
                  </a:lnTo>
                  <a:lnTo>
                    <a:pt x="18438" y="2953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5A1BC2-1F7A-47F9-BCFF-A10309FEB080}"/>
                </a:ext>
              </a:extLst>
            </p:cNvPr>
            <p:cNvSpPr/>
            <p:nvPr/>
          </p:nvSpPr>
          <p:spPr>
            <a:xfrm>
              <a:off x="8269767" y="4430233"/>
              <a:ext cx="10742" cy="273870"/>
            </a:xfrm>
            <a:custGeom>
              <a:avLst/>
              <a:gdLst/>
              <a:ahLst/>
              <a:cxnLst/>
              <a:rect l="0" t="0" r="0" b="0"/>
              <a:pathLst>
                <a:path w="10742" h="273870">
                  <a:moveTo>
                    <a:pt x="10741" y="0"/>
                  </a:moveTo>
                  <a:lnTo>
                    <a:pt x="5867" y="37831"/>
                  </a:lnTo>
                  <a:lnTo>
                    <a:pt x="3808" y="96045"/>
                  </a:lnTo>
                  <a:lnTo>
                    <a:pt x="335" y="152316"/>
                  </a:lnTo>
                  <a:lnTo>
                    <a:pt x="20" y="211350"/>
                  </a:lnTo>
                  <a:lnTo>
                    <a:pt x="0" y="2738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A77999-823A-469A-A979-908FC3D97316}"/>
                </a:ext>
              </a:extLst>
            </p:cNvPr>
            <p:cNvSpPr/>
            <p:nvPr/>
          </p:nvSpPr>
          <p:spPr>
            <a:xfrm>
              <a:off x="8323467" y="4439914"/>
              <a:ext cx="230910" cy="296408"/>
            </a:xfrm>
            <a:custGeom>
              <a:avLst/>
              <a:gdLst/>
              <a:ahLst/>
              <a:cxnLst/>
              <a:rect l="0" t="0" r="0" b="0"/>
              <a:pathLst>
                <a:path w="230910" h="296408">
                  <a:moveTo>
                    <a:pt x="0" y="60128"/>
                  </a:moveTo>
                  <a:lnTo>
                    <a:pt x="10353" y="32650"/>
                  </a:lnTo>
                  <a:lnTo>
                    <a:pt x="30026" y="9196"/>
                  </a:lnTo>
                  <a:lnTo>
                    <a:pt x="49602" y="619"/>
                  </a:lnTo>
                  <a:lnTo>
                    <a:pt x="74297" y="0"/>
                  </a:lnTo>
                  <a:lnTo>
                    <a:pt x="116844" y="8439"/>
                  </a:lnTo>
                  <a:lnTo>
                    <a:pt x="133866" y="19355"/>
                  </a:lnTo>
                  <a:lnTo>
                    <a:pt x="147395" y="36777"/>
                  </a:lnTo>
                  <a:lnTo>
                    <a:pt x="162473" y="75328"/>
                  </a:lnTo>
                  <a:lnTo>
                    <a:pt x="162434" y="94929"/>
                  </a:lnTo>
                  <a:lnTo>
                    <a:pt x="146268" y="156739"/>
                  </a:lnTo>
                  <a:lnTo>
                    <a:pt x="125255" y="203424"/>
                  </a:lnTo>
                  <a:lnTo>
                    <a:pt x="75179" y="265662"/>
                  </a:lnTo>
                  <a:lnTo>
                    <a:pt x="71599" y="270541"/>
                  </a:lnTo>
                  <a:lnTo>
                    <a:pt x="69810" y="272003"/>
                  </a:lnTo>
                  <a:lnTo>
                    <a:pt x="69213" y="271188"/>
                  </a:lnTo>
                  <a:lnTo>
                    <a:pt x="69412" y="268854"/>
                  </a:lnTo>
                  <a:lnTo>
                    <a:pt x="72815" y="263079"/>
                  </a:lnTo>
                  <a:lnTo>
                    <a:pt x="79499" y="256535"/>
                  </a:lnTo>
                  <a:lnTo>
                    <a:pt x="113196" y="236697"/>
                  </a:lnTo>
                  <a:lnTo>
                    <a:pt x="126284" y="234070"/>
                  </a:lnTo>
                  <a:lnTo>
                    <a:pt x="136876" y="236084"/>
                  </a:lnTo>
                  <a:lnTo>
                    <a:pt x="151137" y="245519"/>
                  </a:lnTo>
                  <a:lnTo>
                    <a:pt x="194459" y="283678"/>
                  </a:lnTo>
                  <a:lnTo>
                    <a:pt x="222457" y="294642"/>
                  </a:lnTo>
                  <a:lnTo>
                    <a:pt x="230909" y="2964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28193C-2D96-4E7F-A1F8-CD548F83EABB}"/>
                </a:ext>
              </a:extLst>
            </p:cNvPr>
            <p:cNvSpPr/>
            <p:nvPr/>
          </p:nvSpPr>
          <p:spPr>
            <a:xfrm>
              <a:off x="8592841" y="4520054"/>
              <a:ext cx="142955" cy="197994"/>
            </a:xfrm>
            <a:custGeom>
              <a:avLst/>
              <a:gdLst/>
              <a:ahLst/>
              <a:cxnLst/>
              <a:rect l="0" t="0" r="0" b="0"/>
              <a:pathLst>
                <a:path w="142955" h="197994">
                  <a:moveTo>
                    <a:pt x="68935" y="33688"/>
                  </a:moveTo>
                  <a:lnTo>
                    <a:pt x="42910" y="41121"/>
                  </a:lnTo>
                  <a:lnTo>
                    <a:pt x="23618" y="53785"/>
                  </a:lnTo>
                  <a:lnTo>
                    <a:pt x="8914" y="75756"/>
                  </a:lnTo>
                  <a:lnTo>
                    <a:pt x="2291" y="93686"/>
                  </a:lnTo>
                  <a:lnTo>
                    <a:pt x="0" y="142080"/>
                  </a:lnTo>
                  <a:lnTo>
                    <a:pt x="4092" y="160674"/>
                  </a:lnTo>
                  <a:lnTo>
                    <a:pt x="15863" y="177950"/>
                  </a:lnTo>
                  <a:lnTo>
                    <a:pt x="23867" y="185514"/>
                  </a:lnTo>
                  <a:lnTo>
                    <a:pt x="35380" y="192854"/>
                  </a:lnTo>
                  <a:lnTo>
                    <a:pt x="58132" y="197993"/>
                  </a:lnTo>
                  <a:lnTo>
                    <a:pt x="83766" y="196665"/>
                  </a:lnTo>
                  <a:lnTo>
                    <a:pt x="96609" y="192440"/>
                  </a:lnTo>
                  <a:lnTo>
                    <a:pt x="118456" y="176578"/>
                  </a:lnTo>
                  <a:lnTo>
                    <a:pt x="129020" y="165459"/>
                  </a:lnTo>
                  <a:lnTo>
                    <a:pt x="138238" y="144377"/>
                  </a:lnTo>
                  <a:lnTo>
                    <a:pt x="142954" y="114556"/>
                  </a:lnTo>
                  <a:lnTo>
                    <a:pt x="136538" y="63277"/>
                  </a:lnTo>
                  <a:lnTo>
                    <a:pt x="128610" y="45239"/>
                  </a:lnTo>
                  <a:lnTo>
                    <a:pt x="113003" y="25708"/>
                  </a:lnTo>
                  <a:lnTo>
                    <a:pt x="86942" y="6897"/>
                  </a:lnTo>
                  <a:lnTo>
                    <a:pt x="75149" y="1295"/>
                  </a:lnTo>
                  <a:lnTo>
                    <a:pt x="62349" y="0"/>
                  </a:lnTo>
                  <a:lnTo>
                    <a:pt x="37535" y="4029"/>
                  </a:lnTo>
                  <a:lnTo>
                    <a:pt x="31113" y="7181"/>
                  </a:lnTo>
                  <a:lnTo>
                    <a:pt x="25975" y="122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7C857F-F6F8-4792-A364-8EEFBDF20BFE}"/>
                </a:ext>
              </a:extLst>
            </p:cNvPr>
            <p:cNvSpPr/>
            <p:nvPr/>
          </p:nvSpPr>
          <p:spPr>
            <a:xfrm>
              <a:off x="8887315" y="4526892"/>
              <a:ext cx="75181" cy="5371"/>
            </a:xfrm>
            <a:custGeom>
              <a:avLst/>
              <a:gdLst/>
              <a:ahLst/>
              <a:cxnLst/>
              <a:rect l="0" t="0" r="0" b="0"/>
              <a:pathLst>
                <a:path w="75181" h="5371">
                  <a:moveTo>
                    <a:pt x="0" y="0"/>
                  </a:moveTo>
                  <a:lnTo>
                    <a:pt x="61423" y="1591"/>
                  </a:lnTo>
                  <a:lnTo>
                    <a:pt x="75180" y="53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529C867-49EF-4E82-ADEA-89D12165A705}"/>
                </a:ext>
              </a:extLst>
            </p:cNvPr>
            <p:cNvSpPr/>
            <p:nvPr/>
          </p:nvSpPr>
          <p:spPr>
            <a:xfrm>
              <a:off x="8860465" y="4645032"/>
              <a:ext cx="80551" cy="26851"/>
            </a:xfrm>
            <a:custGeom>
              <a:avLst/>
              <a:gdLst/>
              <a:ahLst/>
              <a:cxnLst/>
              <a:rect l="0" t="0" r="0" b="0"/>
              <a:pathLst>
                <a:path w="80551" h="26851">
                  <a:moveTo>
                    <a:pt x="0" y="0"/>
                  </a:moveTo>
                  <a:lnTo>
                    <a:pt x="57764" y="19254"/>
                  </a:lnTo>
                  <a:lnTo>
                    <a:pt x="80550" y="268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1CA979B-06B9-4AE3-8C63-6D90E69D7F07}"/>
              </a:ext>
            </a:extLst>
          </p:cNvPr>
          <p:cNvGrpSpPr/>
          <p:nvPr/>
        </p:nvGrpSpPr>
        <p:grpSpPr>
          <a:xfrm>
            <a:off x="8982263" y="4344033"/>
            <a:ext cx="828690" cy="354699"/>
            <a:chOff x="8982263" y="4344033"/>
            <a:chExt cx="828690" cy="3546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F69DAEA-7A17-4FF2-A4B9-3A45302430BB}"/>
                </a:ext>
              </a:extLst>
            </p:cNvPr>
            <p:cNvSpPr/>
            <p:nvPr/>
          </p:nvSpPr>
          <p:spPr>
            <a:xfrm>
              <a:off x="8982263" y="4344033"/>
              <a:ext cx="153201" cy="181324"/>
            </a:xfrm>
            <a:custGeom>
              <a:avLst/>
              <a:gdLst/>
              <a:ahLst/>
              <a:cxnLst/>
              <a:rect l="0" t="0" r="0" b="0"/>
              <a:pathLst>
                <a:path w="153201" h="181324">
                  <a:moveTo>
                    <a:pt x="39301" y="21760"/>
                  </a:moveTo>
                  <a:lnTo>
                    <a:pt x="19729" y="36708"/>
                  </a:lnTo>
                  <a:lnTo>
                    <a:pt x="8906" y="49857"/>
                  </a:lnTo>
                  <a:lnTo>
                    <a:pt x="993" y="67940"/>
                  </a:lnTo>
                  <a:lnTo>
                    <a:pt x="0" y="79874"/>
                  </a:lnTo>
                  <a:lnTo>
                    <a:pt x="7508" y="138423"/>
                  </a:lnTo>
                  <a:lnTo>
                    <a:pt x="11447" y="149387"/>
                  </a:lnTo>
                  <a:lnTo>
                    <a:pt x="20971" y="162268"/>
                  </a:lnTo>
                  <a:lnTo>
                    <a:pt x="35462" y="173045"/>
                  </a:lnTo>
                  <a:lnTo>
                    <a:pt x="54606" y="179686"/>
                  </a:lnTo>
                  <a:lnTo>
                    <a:pt x="74796" y="181323"/>
                  </a:lnTo>
                  <a:lnTo>
                    <a:pt x="92977" y="177697"/>
                  </a:lnTo>
                  <a:lnTo>
                    <a:pt x="117017" y="166083"/>
                  </a:lnTo>
                  <a:lnTo>
                    <a:pt x="125752" y="158100"/>
                  </a:lnTo>
                  <a:lnTo>
                    <a:pt x="147784" y="119764"/>
                  </a:lnTo>
                  <a:lnTo>
                    <a:pt x="152751" y="105692"/>
                  </a:lnTo>
                  <a:lnTo>
                    <a:pt x="153200" y="81500"/>
                  </a:lnTo>
                  <a:lnTo>
                    <a:pt x="144787" y="39313"/>
                  </a:lnTo>
                  <a:lnTo>
                    <a:pt x="138093" y="25385"/>
                  </a:lnTo>
                  <a:lnTo>
                    <a:pt x="129153" y="15216"/>
                  </a:lnTo>
                  <a:lnTo>
                    <a:pt x="111204" y="2783"/>
                  </a:lnTo>
                  <a:lnTo>
                    <a:pt x="96119" y="0"/>
                  </a:lnTo>
                  <a:lnTo>
                    <a:pt x="67828" y="3075"/>
                  </a:lnTo>
                  <a:lnTo>
                    <a:pt x="53389" y="10589"/>
                  </a:lnTo>
                  <a:lnTo>
                    <a:pt x="46955" y="18585"/>
                  </a:lnTo>
                  <a:lnTo>
                    <a:pt x="39301" y="325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FE1A1C-E175-4599-BE09-5E3AEB2789A0}"/>
                </a:ext>
              </a:extLst>
            </p:cNvPr>
            <p:cNvSpPr/>
            <p:nvPr/>
          </p:nvSpPr>
          <p:spPr>
            <a:xfrm>
              <a:off x="9198773" y="455911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687284-70A1-4078-A9DD-7EE3C6F71351}"/>
                </a:ext>
              </a:extLst>
            </p:cNvPr>
            <p:cNvSpPr/>
            <p:nvPr/>
          </p:nvSpPr>
          <p:spPr>
            <a:xfrm>
              <a:off x="9295433" y="4435603"/>
              <a:ext cx="144236" cy="176615"/>
            </a:xfrm>
            <a:custGeom>
              <a:avLst/>
              <a:gdLst/>
              <a:ahLst/>
              <a:cxnLst/>
              <a:rect l="0" t="0" r="0" b="0"/>
              <a:pathLst>
                <a:path w="144236" h="176615">
                  <a:moveTo>
                    <a:pt x="42961" y="0"/>
                  </a:moveTo>
                  <a:lnTo>
                    <a:pt x="15104" y="49158"/>
                  </a:lnTo>
                  <a:lnTo>
                    <a:pt x="3650" y="90947"/>
                  </a:lnTo>
                  <a:lnTo>
                    <a:pt x="4803" y="106451"/>
                  </a:lnTo>
                  <a:lnTo>
                    <a:pt x="15439" y="143074"/>
                  </a:lnTo>
                  <a:lnTo>
                    <a:pt x="23569" y="157464"/>
                  </a:lnTo>
                  <a:lnTo>
                    <a:pt x="33148" y="167042"/>
                  </a:lnTo>
                  <a:lnTo>
                    <a:pt x="43969" y="172690"/>
                  </a:lnTo>
                  <a:lnTo>
                    <a:pt x="80189" y="176614"/>
                  </a:lnTo>
                  <a:lnTo>
                    <a:pt x="95705" y="172171"/>
                  </a:lnTo>
                  <a:lnTo>
                    <a:pt x="127449" y="156480"/>
                  </a:lnTo>
                  <a:lnTo>
                    <a:pt x="136399" y="145720"/>
                  </a:lnTo>
                  <a:lnTo>
                    <a:pt x="141172" y="129801"/>
                  </a:lnTo>
                  <a:lnTo>
                    <a:pt x="144235" y="93261"/>
                  </a:lnTo>
                  <a:lnTo>
                    <a:pt x="136214" y="66283"/>
                  </a:lnTo>
                  <a:lnTo>
                    <a:pt x="109952" y="25710"/>
                  </a:lnTo>
                  <a:lnTo>
                    <a:pt x="95825" y="13252"/>
                  </a:lnTo>
                  <a:lnTo>
                    <a:pt x="77451" y="4855"/>
                  </a:lnTo>
                  <a:lnTo>
                    <a:pt x="54042" y="1438"/>
                  </a:lnTo>
                  <a:lnTo>
                    <a:pt x="31061" y="3276"/>
                  </a:lnTo>
                  <a:lnTo>
                    <a:pt x="19574" y="9213"/>
                  </a:lnTo>
                  <a:lnTo>
                    <a:pt x="7988" y="21027"/>
                  </a:lnTo>
                  <a:lnTo>
                    <a:pt x="0" y="322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4EF42C-1F25-484C-A4E9-C243619140CF}"/>
                </a:ext>
              </a:extLst>
            </p:cNvPr>
            <p:cNvSpPr/>
            <p:nvPr/>
          </p:nvSpPr>
          <p:spPr>
            <a:xfrm>
              <a:off x="9165053" y="4580592"/>
              <a:ext cx="34316" cy="43786"/>
            </a:xfrm>
            <a:custGeom>
              <a:avLst/>
              <a:gdLst/>
              <a:ahLst/>
              <a:cxnLst/>
              <a:rect l="0" t="0" r="0" b="0"/>
              <a:pathLst>
                <a:path w="34316" h="43786">
                  <a:moveTo>
                    <a:pt x="12241" y="0"/>
                  </a:moveTo>
                  <a:lnTo>
                    <a:pt x="6540" y="5701"/>
                  </a:lnTo>
                  <a:lnTo>
                    <a:pt x="143" y="20650"/>
                  </a:lnTo>
                  <a:lnTo>
                    <a:pt x="0" y="25700"/>
                  </a:lnTo>
                  <a:lnTo>
                    <a:pt x="3021" y="34493"/>
                  </a:lnTo>
                  <a:lnTo>
                    <a:pt x="9933" y="40788"/>
                  </a:lnTo>
                  <a:lnTo>
                    <a:pt x="14283" y="43302"/>
                  </a:lnTo>
                  <a:lnTo>
                    <a:pt x="18376" y="43785"/>
                  </a:lnTo>
                  <a:lnTo>
                    <a:pt x="26105" y="41139"/>
                  </a:lnTo>
                  <a:lnTo>
                    <a:pt x="31927" y="34394"/>
                  </a:lnTo>
                  <a:lnTo>
                    <a:pt x="34315" y="30089"/>
                  </a:lnTo>
                  <a:lnTo>
                    <a:pt x="34117" y="27816"/>
                  </a:lnTo>
                  <a:lnTo>
                    <a:pt x="32195" y="26897"/>
                  </a:lnTo>
                  <a:lnTo>
                    <a:pt x="29124" y="26881"/>
                  </a:lnTo>
                  <a:lnTo>
                    <a:pt x="27673" y="28661"/>
                  </a:lnTo>
                  <a:lnTo>
                    <a:pt x="28351" y="42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D3B50F-EF32-4B2C-93B2-D60156EE4A75}"/>
                </a:ext>
              </a:extLst>
            </p:cNvPr>
            <p:cNvSpPr/>
            <p:nvPr/>
          </p:nvSpPr>
          <p:spPr>
            <a:xfrm>
              <a:off x="9482273" y="4473192"/>
              <a:ext cx="92400" cy="83346"/>
            </a:xfrm>
            <a:custGeom>
              <a:avLst/>
              <a:gdLst/>
              <a:ahLst/>
              <a:cxnLst/>
              <a:rect l="0" t="0" r="0" b="0"/>
              <a:pathLst>
                <a:path w="92400" h="83346">
                  <a:moveTo>
                    <a:pt x="17219" y="0"/>
                  </a:moveTo>
                  <a:lnTo>
                    <a:pt x="7464" y="26882"/>
                  </a:lnTo>
                  <a:lnTo>
                    <a:pt x="1746" y="35018"/>
                  </a:lnTo>
                  <a:lnTo>
                    <a:pt x="0" y="45795"/>
                  </a:lnTo>
                  <a:lnTo>
                    <a:pt x="1809" y="57347"/>
                  </a:lnTo>
                  <a:lnTo>
                    <a:pt x="6592" y="66458"/>
                  </a:lnTo>
                  <a:lnTo>
                    <a:pt x="14285" y="72895"/>
                  </a:lnTo>
                  <a:lnTo>
                    <a:pt x="18844" y="75447"/>
                  </a:lnTo>
                  <a:lnTo>
                    <a:pt x="64648" y="83345"/>
                  </a:lnTo>
                  <a:lnTo>
                    <a:pt x="92399" y="805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20F7D7C-74B2-4AC3-820E-404915B24D0C}"/>
                </a:ext>
              </a:extLst>
            </p:cNvPr>
            <p:cNvSpPr/>
            <p:nvPr/>
          </p:nvSpPr>
          <p:spPr>
            <a:xfrm>
              <a:off x="9563933" y="4457083"/>
              <a:ext cx="24331" cy="241649"/>
            </a:xfrm>
            <a:custGeom>
              <a:avLst/>
              <a:gdLst/>
              <a:ahLst/>
              <a:cxnLst/>
              <a:rect l="0" t="0" r="0" b="0"/>
              <a:pathLst>
                <a:path w="24331" h="241649">
                  <a:moveTo>
                    <a:pt x="21480" y="0"/>
                  </a:moveTo>
                  <a:lnTo>
                    <a:pt x="24330" y="11402"/>
                  </a:lnTo>
                  <a:lnTo>
                    <a:pt x="23976" y="15954"/>
                  </a:lnTo>
                  <a:lnTo>
                    <a:pt x="18017" y="36609"/>
                  </a:lnTo>
                  <a:lnTo>
                    <a:pt x="10435" y="97987"/>
                  </a:lnTo>
                  <a:lnTo>
                    <a:pt x="5813" y="157614"/>
                  </a:lnTo>
                  <a:lnTo>
                    <a:pt x="513" y="221028"/>
                  </a:lnTo>
                  <a:lnTo>
                    <a:pt x="0" y="2416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85E5743-F128-44D2-A843-8504C0E6F7AF}"/>
                </a:ext>
              </a:extLst>
            </p:cNvPr>
            <p:cNvSpPr/>
            <p:nvPr/>
          </p:nvSpPr>
          <p:spPr>
            <a:xfrm>
              <a:off x="9655222" y="4468426"/>
              <a:ext cx="155731" cy="223893"/>
            </a:xfrm>
            <a:custGeom>
              <a:avLst/>
              <a:gdLst/>
              <a:ahLst/>
              <a:cxnLst/>
              <a:rect l="0" t="0" r="0" b="0"/>
              <a:pathLst>
                <a:path w="155731" h="223893">
                  <a:moveTo>
                    <a:pt x="0" y="31616"/>
                  </a:moveTo>
                  <a:lnTo>
                    <a:pt x="2850" y="20213"/>
                  </a:lnTo>
                  <a:lnTo>
                    <a:pt x="13175" y="4570"/>
                  </a:lnTo>
                  <a:lnTo>
                    <a:pt x="18927" y="1652"/>
                  </a:lnTo>
                  <a:lnTo>
                    <a:pt x="33273" y="0"/>
                  </a:lnTo>
                  <a:lnTo>
                    <a:pt x="55271" y="5277"/>
                  </a:lnTo>
                  <a:lnTo>
                    <a:pt x="82894" y="18347"/>
                  </a:lnTo>
                  <a:lnTo>
                    <a:pt x="92729" y="27508"/>
                  </a:lnTo>
                  <a:lnTo>
                    <a:pt x="102124" y="45581"/>
                  </a:lnTo>
                  <a:lnTo>
                    <a:pt x="103464" y="59104"/>
                  </a:lnTo>
                  <a:lnTo>
                    <a:pt x="99273" y="81726"/>
                  </a:lnTo>
                  <a:lnTo>
                    <a:pt x="90473" y="102550"/>
                  </a:lnTo>
                  <a:lnTo>
                    <a:pt x="49369" y="163086"/>
                  </a:lnTo>
                  <a:lnTo>
                    <a:pt x="10407" y="208893"/>
                  </a:lnTo>
                  <a:lnTo>
                    <a:pt x="9325" y="212451"/>
                  </a:lnTo>
                  <a:lnTo>
                    <a:pt x="10990" y="214822"/>
                  </a:lnTo>
                  <a:lnTo>
                    <a:pt x="14487" y="216403"/>
                  </a:lnTo>
                  <a:lnTo>
                    <a:pt x="18608" y="216264"/>
                  </a:lnTo>
                  <a:lnTo>
                    <a:pt x="49145" y="206542"/>
                  </a:lnTo>
                  <a:lnTo>
                    <a:pt x="74104" y="209789"/>
                  </a:lnTo>
                  <a:lnTo>
                    <a:pt x="131712" y="223892"/>
                  </a:lnTo>
                  <a:lnTo>
                    <a:pt x="142271" y="221289"/>
                  </a:lnTo>
                  <a:lnTo>
                    <a:pt x="146756" y="218925"/>
                  </a:lnTo>
                  <a:lnTo>
                    <a:pt x="149748" y="216155"/>
                  </a:lnTo>
                  <a:lnTo>
                    <a:pt x="155730" y="2034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F0B320-F4C7-47E2-81D3-0CA6C77D5D15}"/>
              </a:ext>
            </a:extLst>
          </p:cNvPr>
          <p:cNvGrpSpPr/>
          <p:nvPr/>
        </p:nvGrpSpPr>
        <p:grpSpPr>
          <a:xfrm>
            <a:off x="5917717" y="4274503"/>
            <a:ext cx="735428" cy="316830"/>
            <a:chOff x="5917717" y="4274503"/>
            <a:chExt cx="735428" cy="31683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9153D3-7FEF-4EFC-95A8-50DF203D82AA}"/>
                </a:ext>
              </a:extLst>
            </p:cNvPr>
            <p:cNvSpPr/>
            <p:nvPr/>
          </p:nvSpPr>
          <p:spPr>
            <a:xfrm>
              <a:off x="5917717" y="4285243"/>
              <a:ext cx="139620" cy="112771"/>
            </a:xfrm>
            <a:custGeom>
              <a:avLst/>
              <a:gdLst/>
              <a:ahLst/>
              <a:cxnLst/>
              <a:rect l="0" t="0" r="0" b="0"/>
              <a:pathLst>
                <a:path w="139620" h="112771">
                  <a:moveTo>
                    <a:pt x="0" y="0"/>
                  </a:moveTo>
                  <a:lnTo>
                    <a:pt x="9289" y="34230"/>
                  </a:lnTo>
                  <a:lnTo>
                    <a:pt x="13505" y="79606"/>
                  </a:lnTo>
                  <a:lnTo>
                    <a:pt x="16163" y="84098"/>
                  </a:lnTo>
                  <a:lnTo>
                    <a:pt x="23890" y="90679"/>
                  </a:lnTo>
                  <a:lnTo>
                    <a:pt x="50238" y="101714"/>
                  </a:lnTo>
                  <a:lnTo>
                    <a:pt x="93937" y="111691"/>
                  </a:lnTo>
                  <a:lnTo>
                    <a:pt x="139619" y="1127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26F6A8F-F85E-486D-B0AD-7BD0045C239E}"/>
                </a:ext>
              </a:extLst>
            </p:cNvPr>
            <p:cNvSpPr/>
            <p:nvPr/>
          </p:nvSpPr>
          <p:spPr>
            <a:xfrm>
              <a:off x="6025116" y="4274503"/>
              <a:ext cx="26851" cy="284610"/>
            </a:xfrm>
            <a:custGeom>
              <a:avLst/>
              <a:gdLst/>
              <a:ahLst/>
              <a:cxnLst/>
              <a:rect l="0" t="0" r="0" b="0"/>
              <a:pathLst>
                <a:path w="26851" h="284610">
                  <a:moveTo>
                    <a:pt x="0" y="0"/>
                  </a:moveTo>
                  <a:lnTo>
                    <a:pt x="0" y="58492"/>
                  </a:lnTo>
                  <a:lnTo>
                    <a:pt x="2851" y="115710"/>
                  </a:lnTo>
                  <a:lnTo>
                    <a:pt x="14561" y="177848"/>
                  </a:lnTo>
                  <a:lnTo>
                    <a:pt x="20336" y="240260"/>
                  </a:lnTo>
                  <a:lnTo>
                    <a:pt x="26850" y="284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550E64F-6D47-4224-B5A7-BF9B47E5608D}"/>
                </a:ext>
              </a:extLst>
            </p:cNvPr>
            <p:cNvSpPr/>
            <p:nvPr/>
          </p:nvSpPr>
          <p:spPr>
            <a:xfrm>
              <a:off x="6121776" y="4510782"/>
              <a:ext cx="1" cy="32221"/>
            </a:xfrm>
            <a:custGeom>
              <a:avLst/>
              <a:gdLst/>
              <a:ahLst/>
              <a:cxnLst/>
              <a:rect l="0" t="0" r="0" b="0"/>
              <a:pathLst>
                <a:path w="1" h="32221">
                  <a:moveTo>
                    <a:pt x="0" y="0"/>
                  </a:moveTo>
                  <a:lnTo>
                    <a:pt x="0" y="322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25651F0-8A0F-44AE-95C0-B92F7E418788}"/>
                </a:ext>
              </a:extLst>
            </p:cNvPr>
            <p:cNvSpPr/>
            <p:nvPr/>
          </p:nvSpPr>
          <p:spPr>
            <a:xfrm>
              <a:off x="6170106" y="4312546"/>
              <a:ext cx="230910" cy="241197"/>
            </a:xfrm>
            <a:custGeom>
              <a:avLst/>
              <a:gdLst/>
              <a:ahLst/>
              <a:cxnLst/>
              <a:rect l="0" t="0" r="0" b="0"/>
              <a:pathLst>
                <a:path w="230910" h="241197">
                  <a:moveTo>
                    <a:pt x="0" y="58617"/>
                  </a:moveTo>
                  <a:lnTo>
                    <a:pt x="2850" y="28720"/>
                  </a:lnTo>
                  <a:lnTo>
                    <a:pt x="7432" y="18280"/>
                  </a:lnTo>
                  <a:lnTo>
                    <a:pt x="10325" y="13826"/>
                  </a:lnTo>
                  <a:lnTo>
                    <a:pt x="18312" y="7285"/>
                  </a:lnTo>
                  <a:lnTo>
                    <a:pt x="28425" y="2986"/>
                  </a:lnTo>
                  <a:lnTo>
                    <a:pt x="61303" y="0"/>
                  </a:lnTo>
                  <a:lnTo>
                    <a:pt x="79621" y="2532"/>
                  </a:lnTo>
                  <a:lnTo>
                    <a:pt x="93533" y="9911"/>
                  </a:lnTo>
                  <a:lnTo>
                    <a:pt x="108925" y="23693"/>
                  </a:lnTo>
                  <a:lnTo>
                    <a:pt x="121865" y="43033"/>
                  </a:lnTo>
                  <a:lnTo>
                    <a:pt x="125762" y="54674"/>
                  </a:lnTo>
                  <a:lnTo>
                    <a:pt x="128469" y="92225"/>
                  </a:lnTo>
                  <a:lnTo>
                    <a:pt x="112946" y="152550"/>
                  </a:lnTo>
                  <a:lnTo>
                    <a:pt x="108075" y="165401"/>
                  </a:lnTo>
                  <a:lnTo>
                    <a:pt x="77101" y="211227"/>
                  </a:lnTo>
                  <a:lnTo>
                    <a:pt x="63418" y="222902"/>
                  </a:lnTo>
                  <a:lnTo>
                    <a:pt x="58388" y="224824"/>
                  </a:lnTo>
                  <a:lnTo>
                    <a:pt x="48027" y="225367"/>
                  </a:lnTo>
                  <a:lnTo>
                    <a:pt x="39046" y="222029"/>
                  </a:lnTo>
                  <a:lnTo>
                    <a:pt x="34980" y="219468"/>
                  </a:lnTo>
                  <a:lnTo>
                    <a:pt x="28872" y="211849"/>
                  </a:lnTo>
                  <a:lnTo>
                    <a:pt x="26408" y="207312"/>
                  </a:lnTo>
                  <a:lnTo>
                    <a:pt x="25261" y="195905"/>
                  </a:lnTo>
                  <a:lnTo>
                    <a:pt x="27337" y="184073"/>
                  </a:lnTo>
                  <a:lnTo>
                    <a:pt x="32237" y="174837"/>
                  </a:lnTo>
                  <a:lnTo>
                    <a:pt x="39984" y="168345"/>
                  </a:lnTo>
                  <a:lnTo>
                    <a:pt x="44556" y="165779"/>
                  </a:lnTo>
                  <a:lnTo>
                    <a:pt x="54409" y="164519"/>
                  </a:lnTo>
                  <a:lnTo>
                    <a:pt x="64754" y="166544"/>
                  </a:lnTo>
                  <a:lnTo>
                    <a:pt x="80046" y="174393"/>
                  </a:lnTo>
                  <a:lnTo>
                    <a:pt x="140611" y="216146"/>
                  </a:lnTo>
                  <a:lnTo>
                    <a:pt x="192366" y="237303"/>
                  </a:lnTo>
                  <a:lnTo>
                    <a:pt x="230909" y="2411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093AE95-08EE-4EEC-8501-FEF7888A203D}"/>
                </a:ext>
              </a:extLst>
            </p:cNvPr>
            <p:cNvSpPr/>
            <p:nvPr/>
          </p:nvSpPr>
          <p:spPr>
            <a:xfrm>
              <a:off x="6344882" y="4313836"/>
              <a:ext cx="104486" cy="71679"/>
            </a:xfrm>
            <a:custGeom>
              <a:avLst/>
              <a:gdLst/>
              <a:ahLst/>
              <a:cxnLst/>
              <a:rect l="0" t="0" r="0" b="0"/>
              <a:pathLst>
                <a:path w="104486" h="71679">
                  <a:moveTo>
                    <a:pt x="56133" y="3627"/>
                  </a:moveTo>
                  <a:lnTo>
                    <a:pt x="47581" y="776"/>
                  </a:lnTo>
                  <a:lnTo>
                    <a:pt x="38609" y="968"/>
                  </a:lnTo>
                  <a:lnTo>
                    <a:pt x="29251" y="3638"/>
                  </a:lnTo>
                  <a:lnTo>
                    <a:pt x="11929" y="16667"/>
                  </a:lnTo>
                  <a:lnTo>
                    <a:pt x="6974" y="21270"/>
                  </a:lnTo>
                  <a:lnTo>
                    <a:pt x="1468" y="32750"/>
                  </a:lnTo>
                  <a:lnTo>
                    <a:pt x="0" y="39152"/>
                  </a:lnTo>
                  <a:lnTo>
                    <a:pt x="811" y="45210"/>
                  </a:lnTo>
                  <a:lnTo>
                    <a:pt x="6485" y="56715"/>
                  </a:lnTo>
                  <a:lnTo>
                    <a:pt x="16565" y="64613"/>
                  </a:lnTo>
                  <a:lnTo>
                    <a:pt x="30193" y="69515"/>
                  </a:lnTo>
                  <a:lnTo>
                    <a:pt x="56203" y="71678"/>
                  </a:lnTo>
                  <a:lnTo>
                    <a:pt x="76043" y="68209"/>
                  </a:lnTo>
                  <a:lnTo>
                    <a:pt x="87655" y="62958"/>
                  </a:lnTo>
                  <a:lnTo>
                    <a:pt x="101405" y="50443"/>
                  </a:lnTo>
                  <a:lnTo>
                    <a:pt x="103618" y="44981"/>
                  </a:lnTo>
                  <a:lnTo>
                    <a:pt x="104485" y="32548"/>
                  </a:lnTo>
                  <a:lnTo>
                    <a:pt x="99699" y="20657"/>
                  </a:lnTo>
                  <a:lnTo>
                    <a:pt x="91605" y="10599"/>
                  </a:lnTo>
                  <a:lnTo>
                    <a:pt x="82041" y="4140"/>
                  </a:lnTo>
                  <a:lnTo>
                    <a:pt x="63743" y="0"/>
                  </a:lnTo>
                  <a:lnTo>
                    <a:pt x="51759" y="2214"/>
                  </a:lnTo>
                  <a:lnTo>
                    <a:pt x="18543" y="143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B17916A-8D9D-4319-A3F1-C7AC00A0C2B9}"/>
                </a:ext>
              </a:extLst>
            </p:cNvPr>
            <p:cNvSpPr/>
            <p:nvPr/>
          </p:nvSpPr>
          <p:spPr>
            <a:xfrm>
              <a:off x="6492304" y="4328203"/>
              <a:ext cx="80551" cy="263130"/>
            </a:xfrm>
            <a:custGeom>
              <a:avLst/>
              <a:gdLst/>
              <a:ahLst/>
              <a:cxnLst/>
              <a:rect l="0" t="0" r="0" b="0"/>
              <a:pathLst>
                <a:path w="80551" h="263130">
                  <a:moveTo>
                    <a:pt x="80550" y="0"/>
                  </a:moveTo>
                  <a:lnTo>
                    <a:pt x="60383" y="41139"/>
                  </a:lnTo>
                  <a:lnTo>
                    <a:pt x="41193" y="101251"/>
                  </a:lnTo>
                  <a:lnTo>
                    <a:pt x="23270" y="164629"/>
                  </a:lnTo>
                  <a:lnTo>
                    <a:pt x="10740" y="219885"/>
                  </a:lnTo>
                  <a:lnTo>
                    <a:pt x="0" y="2631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47EAEE4-EF66-49B4-BBF2-3E634800E4FB}"/>
                </a:ext>
              </a:extLst>
            </p:cNvPr>
            <p:cNvSpPr/>
            <p:nvPr/>
          </p:nvSpPr>
          <p:spPr>
            <a:xfrm>
              <a:off x="6599704" y="4483933"/>
              <a:ext cx="53441" cy="54603"/>
            </a:xfrm>
            <a:custGeom>
              <a:avLst/>
              <a:gdLst/>
              <a:ahLst/>
              <a:cxnLst/>
              <a:rect l="0" t="0" r="0" b="0"/>
              <a:pathLst>
                <a:path w="53441" h="54603">
                  <a:moveTo>
                    <a:pt x="16110" y="0"/>
                  </a:moveTo>
                  <a:lnTo>
                    <a:pt x="8132" y="9170"/>
                  </a:lnTo>
                  <a:lnTo>
                    <a:pt x="4012" y="17798"/>
                  </a:lnTo>
                  <a:lnTo>
                    <a:pt x="3375" y="27600"/>
                  </a:lnTo>
                  <a:lnTo>
                    <a:pt x="4039" y="32720"/>
                  </a:lnTo>
                  <a:lnTo>
                    <a:pt x="9552" y="41591"/>
                  </a:lnTo>
                  <a:lnTo>
                    <a:pt x="17969" y="48914"/>
                  </a:lnTo>
                  <a:lnTo>
                    <a:pt x="27676" y="54158"/>
                  </a:lnTo>
                  <a:lnTo>
                    <a:pt x="32771" y="54602"/>
                  </a:lnTo>
                  <a:lnTo>
                    <a:pt x="43204" y="51913"/>
                  </a:lnTo>
                  <a:lnTo>
                    <a:pt x="50627" y="45149"/>
                  </a:lnTo>
                  <a:lnTo>
                    <a:pt x="53440" y="40839"/>
                  </a:lnTo>
                  <a:lnTo>
                    <a:pt x="52930" y="36176"/>
                  </a:lnTo>
                  <a:lnTo>
                    <a:pt x="45999" y="26221"/>
                  </a:lnTo>
                  <a:lnTo>
                    <a:pt x="34963" y="19012"/>
                  </a:lnTo>
                  <a:lnTo>
                    <a:pt x="0" y="53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FA02173-0601-4121-88C3-3BA6518E370C}"/>
              </a:ext>
            </a:extLst>
          </p:cNvPr>
          <p:cNvSpPr/>
          <p:nvPr/>
        </p:nvSpPr>
        <p:spPr>
          <a:xfrm>
            <a:off x="6272135" y="2771223"/>
            <a:ext cx="1772094" cy="112457"/>
          </a:xfrm>
          <a:custGeom>
            <a:avLst/>
            <a:gdLst/>
            <a:ahLst/>
            <a:cxnLst/>
            <a:rect l="0" t="0" r="0" b="0"/>
            <a:pathLst>
              <a:path w="1772094" h="112457">
                <a:moveTo>
                  <a:pt x="0" y="112456"/>
                </a:moveTo>
                <a:lnTo>
                  <a:pt x="47641" y="90060"/>
                </a:lnTo>
                <a:lnTo>
                  <a:pt x="103734" y="79938"/>
                </a:lnTo>
                <a:lnTo>
                  <a:pt x="166551" y="75163"/>
                </a:lnTo>
                <a:lnTo>
                  <a:pt x="222566" y="74883"/>
                </a:lnTo>
                <a:lnTo>
                  <a:pt x="284645" y="73276"/>
                </a:lnTo>
                <a:lnTo>
                  <a:pt x="344153" y="69828"/>
                </a:lnTo>
                <a:lnTo>
                  <a:pt x="397442" y="69540"/>
                </a:lnTo>
                <a:lnTo>
                  <a:pt x="458730" y="69500"/>
                </a:lnTo>
                <a:lnTo>
                  <a:pt x="514994" y="69497"/>
                </a:lnTo>
                <a:lnTo>
                  <a:pt x="573399" y="71087"/>
                </a:lnTo>
                <a:lnTo>
                  <a:pt x="628728" y="74368"/>
                </a:lnTo>
                <a:lnTo>
                  <a:pt x="686590" y="77651"/>
                </a:lnTo>
                <a:lnTo>
                  <a:pt x="745206" y="78304"/>
                </a:lnTo>
                <a:lnTo>
                  <a:pt x="803060" y="75319"/>
                </a:lnTo>
                <a:lnTo>
                  <a:pt x="861213" y="74906"/>
                </a:lnTo>
                <a:lnTo>
                  <a:pt x="923217" y="74869"/>
                </a:lnTo>
                <a:lnTo>
                  <a:pt x="979529" y="70579"/>
                </a:lnTo>
                <a:lnTo>
                  <a:pt x="1037681" y="64771"/>
                </a:lnTo>
                <a:lnTo>
                  <a:pt x="1095542" y="60492"/>
                </a:lnTo>
                <a:lnTo>
                  <a:pt x="1151410" y="58908"/>
                </a:lnTo>
                <a:lnTo>
                  <a:pt x="1209525" y="58769"/>
                </a:lnTo>
                <a:lnTo>
                  <a:pt x="1264286" y="58757"/>
                </a:lnTo>
                <a:lnTo>
                  <a:pt x="1322303" y="58756"/>
                </a:lnTo>
                <a:lnTo>
                  <a:pt x="1385426" y="54505"/>
                </a:lnTo>
                <a:lnTo>
                  <a:pt x="1445252" y="50601"/>
                </a:lnTo>
                <a:lnTo>
                  <a:pt x="1505144" y="42275"/>
                </a:lnTo>
                <a:lnTo>
                  <a:pt x="1562750" y="31873"/>
                </a:lnTo>
                <a:lnTo>
                  <a:pt x="1623053" y="17585"/>
                </a:lnTo>
                <a:lnTo>
                  <a:pt x="1681897" y="5056"/>
                </a:lnTo>
                <a:lnTo>
                  <a:pt x="1736044" y="0"/>
                </a:lnTo>
                <a:lnTo>
                  <a:pt x="1772093" y="505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5C109E5-4360-40C9-8730-66C428B1110E}"/>
              </a:ext>
            </a:extLst>
          </p:cNvPr>
          <p:cNvSpPr/>
          <p:nvPr/>
        </p:nvSpPr>
        <p:spPr>
          <a:xfrm>
            <a:off x="8459741" y="2438199"/>
            <a:ext cx="886124" cy="525439"/>
          </a:xfrm>
          <a:custGeom>
            <a:avLst/>
            <a:gdLst/>
            <a:ahLst/>
            <a:cxnLst/>
            <a:rect l="0" t="0" r="0" b="0"/>
            <a:pathLst>
              <a:path w="886124" h="525439">
                <a:moveTo>
                  <a:pt x="755143" y="354190"/>
                </a:moveTo>
                <a:lnTo>
                  <a:pt x="812671" y="306757"/>
                </a:lnTo>
                <a:lnTo>
                  <a:pt x="866515" y="251750"/>
                </a:lnTo>
                <a:lnTo>
                  <a:pt x="885618" y="204059"/>
                </a:lnTo>
                <a:lnTo>
                  <a:pt x="886123" y="193192"/>
                </a:lnTo>
                <a:lnTo>
                  <a:pt x="881463" y="175420"/>
                </a:lnTo>
                <a:lnTo>
                  <a:pt x="875129" y="162564"/>
                </a:lnTo>
                <a:lnTo>
                  <a:pt x="854885" y="139725"/>
                </a:lnTo>
                <a:lnTo>
                  <a:pt x="801218" y="101821"/>
                </a:lnTo>
                <a:lnTo>
                  <a:pt x="747885" y="80795"/>
                </a:lnTo>
                <a:lnTo>
                  <a:pt x="686875" y="62484"/>
                </a:lnTo>
                <a:lnTo>
                  <a:pt x="635363" y="46523"/>
                </a:lnTo>
                <a:lnTo>
                  <a:pt x="579400" y="29160"/>
                </a:lnTo>
                <a:lnTo>
                  <a:pt x="522379" y="14836"/>
                </a:lnTo>
                <a:lnTo>
                  <a:pt x="463561" y="5642"/>
                </a:lnTo>
                <a:lnTo>
                  <a:pt x="403258" y="931"/>
                </a:lnTo>
                <a:lnTo>
                  <a:pt x="345382" y="0"/>
                </a:lnTo>
                <a:lnTo>
                  <a:pt x="287983" y="2999"/>
                </a:lnTo>
                <a:lnTo>
                  <a:pt x="230680" y="14729"/>
                </a:lnTo>
                <a:lnTo>
                  <a:pt x="169168" y="43758"/>
                </a:lnTo>
                <a:lnTo>
                  <a:pt x="111964" y="83550"/>
                </a:lnTo>
                <a:lnTo>
                  <a:pt x="59807" y="145044"/>
                </a:lnTo>
                <a:lnTo>
                  <a:pt x="26014" y="198498"/>
                </a:lnTo>
                <a:lnTo>
                  <a:pt x="8224" y="252165"/>
                </a:lnTo>
                <a:lnTo>
                  <a:pt x="0" y="292270"/>
                </a:lnTo>
                <a:lnTo>
                  <a:pt x="3259" y="328921"/>
                </a:lnTo>
                <a:lnTo>
                  <a:pt x="12734" y="355918"/>
                </a:lnTo>
                <a:lnTo>
                  <a:pt x="43490" y="400722"/>
                </a:lnTo>
                <a:lnTo>
                  <a:pt x="80201" y="432241"/>
                </a:lnTo>
                <a:lnTo>
                  <a:pt x="88220" y="446955"/>
                </a:lnTo>
                <a:lnTo>
                  <a:pt x="106104" y="459859"/>
                </a:lnTo>
                <a:lnTo>
                  <a:pt x="164191" y="482728"/>
                </a:lnTo>
                <a:lnTo>
                  <a:pt x="215550" y="499078"/>
                </a:lnTo>
                <a:lnTo>
                  <a:pt x="271407" y="509558"/>
                </a:lnTo>
                <a:lnTo>
                  <a:pt x="329524" y="519293"/>
                </a:lnTo>
                <a:lnTo>
                  <a:pt x="388313" y="524033"/>
                </a:lnTo>
                <a:lnTo>
                  <a:pt x="447299" y="525438"/>
                </a:lnTo>
                <a:lnTo>
                  <a:pt x="503493" y="523003"/>
                </a:lnTo>
                <a:lnTo>
                  <a:pt x="560783" y="515652"/>
                </a:lnTo>
                <a:lnTo>
                  <a:pt x="613625" y="503066"/>
                </a:lnTo>
                <a:lnTo>
                  <a:pt x="663291" y="488000"/>
                </a:lnTo>
                <a:lnTo>
                  <a:pt x="712016" y="466498"/>
                </a:lnTo>
                <a:lnTo>
                  <a:pt x="768015" y="432505"/>
                </a:lnTo>
                <a:lnTo>
                  <a:pt x="814524" y="395471"/>
                </a:lnTo>
                <a:lnTo>
                  <a:pt x="849833" y="343826"/>
                </a:lnTo>
                <a:lnTo>
                  <a:pt x="865578" y="303106"/>
                </a:lnTo>
                <a:lnTo>
                  <a:pt x="869409" y="269045"/>
                </a:lnTo>
                <a:lnTo>
                  <a:pt x="862506" y="225464"/>
                </a:lnTo>
                <a:lnTo>
                  <a:pt x="844499" y="195987"/>
                </a:lnTo>
                <a:lnTo>
                  <a:pt x="810493" y="159896"/>
                </a:lnTo>
                <a:lnTo>
                  <a:pt x="749777" y="124685"/>
                </a:lnTo>
                <a:lnTo>
                  <a:pt x="702372" y="110438"/>
                </a:lnTo>
                <a:lnTo>
                  <a:pt x="650538" y="101509"/>
                </a:lnTo>
                <a:lnTo>
                  <a:pt x="594540" y="103637"/>
                </a:lnTo>
                <a:lnTo>
                  <a:pt x="544932" y="111825"/>
                </a:lnTo>
                <a:lnTo>
                  <a:pt x="492131" y="125610"/>
                </a:lnTo>
                <a:lnTo>
                  <a:pt x="481274" y="12865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0987546-0863-4C2F-8C77-4085A17546E3}"/>
              </a:ext>
            </a:extLst>
          </p:cNvPr>
          <p:cNvGrpSpPr/>
          <p:nvPr/>
        </p:nvGrpSpPr>
        <p:grpSpPr>
          <a:xfrm>
            <a:off x="7522523" y="4880979"/>
            <a:ext cx="1230544" cy="784350"/>
            <a:chOff x="7522523" y="4880979"/>
            <a:chExt cx="1230544" cy="78435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B20C7D-DAA8-4439-A7BC-548459372E8E}"/>
                </a:ext>
              </a:extLst>
            </p:cNvPr>
            <p:cNvSpPr/>
            <p:nvPr/>
          </p:nvSpPr>
          <p:spPr>
            <a:xfrm>
              <a:off x="7522523" y="4880979"/>
              <a:ext cx="145808" cy="311791"/>
            </a:xfrm>
            <a:custGeom>
              <a:avLst/>
              <a:gdLst/>
              <a:ahLst/>
              <a:cxnLst/>
              <a:rect l="0" t="0" r="0" b="0"/>
              <a:pathLst>
                <a:path w="145808" h="311791">
                  <a:moveTo>
                    <a:pt x="6187" y="5702"/>
                  </a:moveTo>
                  <a:lnTo>
                    <a:pt x="486" y="0"/>
                  </a:lnTo>
                  <a:lnTo>
                    <a:pt x="0" y="111"/>
                  </a:lnTo>
                  <a:lnTo>
                    <a:pt x="2642" y="5007"/>
                  </a:lnTo>
                  <a:lnTo>
                    <a:pt x="13688" y="14976"/>
                  </a:lnTo>
                  <a:lnTo>
                    <a:pt x="56190" y="36675"/>
                  </a:lnTo>
                  <a:lnTo>
                    <a:pt x="76493" y="41331"/>
                  </a:lnTo>
                  <a:lnTo>
                    <a:pt x="111266" y="42437"/>
                  </a:lnTo>
                  <a:lnTo>
                    <a:pt x="123295" y="40326"/>
                  </a:lnTo>
                  <a:lnTo>
                    <a:pt x="137282" y="32932"/>
                  </a:lnTo>
                  <a:lnTo>
                    <a:pt x="140122" y="28629"/>
                  </a:lnTo>
                  <a:lnTo>
                    <a:pt x="144123" y="15943"/>
                  </a:lnTo>
                  <a:lnTo>
                    <a:pt x="144684" y="17302"/>
                  </a:lnTo>
                  <a:lnTo>
                    <a:pt x="145778" y="79732"/>
                  </a:lnTo>
                  <a:lnTo>
                    <a:pt x="145806" y="141807"/>
                  </a:lnTo>
                  <a:lnTo>
                    <a:pt x="145807" y="197800"/>
                  </a:lnTo>
                  <a:lnTo>
                    <a:pt x="145807" y="256850"/>
                  </a:lnTo>
                  <a:lnTo>
                    <a:pt x="145807" y="3117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317960C-389B-45B5-A99E-E5FFF92CB15A}"/>
                </a:ext>
              </a:extLst>
            </p:cNvPr>
            <p:cNvSpPr/>
            <p:nvPr/>
          </p:nvSpPr>
          <p:spPr>
            <a:xfrm>
              <a:off x="7733271" y="4960835"/>
              <a:ext cx="116229" cy="323225"/>
            </a:xfrm>
            <a:custGeom>
              <a:avLst/>
              <a:gdLst/>
              <a:ahLst/>
              <a:cxnLst/>
              <a:rect l="0" t="0" r="0" b="0"/>
              <a:pathLst>
                <a:path w="116229" h="323225">
                  <a:moveTo>
                    <a:pt x="90788" y="70835"/>
                  </a:moveTo>
                  <a:lnTo>
                    <a:pt x="98262" y="48412"/>
                  </a:lnTo>
                  <a:lnTo>
                    <a:pt x="98485" y="38196"/>
                  </a:lnTo>
                  <a:lnTo>
                    <a:pt x="95999" y="28286"/>
                  </a:lnTo>
                  <a:lnTo>
                    <a:pt x="84680" y="12200"/>
                  </a:lnTo>
                  <a:lnTo>
                    <a:pt x="81347" y="8475"/>
                  </a:lnTo>
                  <a:lnTo>
                    <a:pt x="65251" y="382"/>
                  </a:lnTo>
                  <a:lnTo>
                    <a:pt x="59444" y="0"/>
                  </a:lnTo>
                  <a:lnTo>
                    <a:pt x="48218" y="2757"/>
                  </a:lnTo>
                  <a:lnTo>
                    <a:pt x="26425" y="14848"/>
                  </a:lnTo>
                  <a:lnTo>
                    <a:pt x="11454" y="28789"/>
                  </a:lnTo>
                  <a:lnTo>
                    <a:pt x="5211" y="39021"/>
                  </a:lnTo>
                  <a:lnTo>
                    <a:pt x="1191" y="57696"/>
                  </a:lnTo>
                  <a:lnTo>
                    <a:pt x="0" y="78345"/>
                  </a:lnTo>
                  <a:lnTo>
                    <a:pt x="4495" y="90879"/>
                  </a:lnTo>
                  <a:lnTo>
                    <a:pt x="12459" y="101820"/>
                  </a:lnTo>
                  <a:lnTo>
                    <a:pt x="21966" y="110660"/>
                  </a:lnTo>
                  <a:lnTo>
                    <a:pt x="40231" y="119496"/>
                  </a:lnTo>
                  <a:lnTo>
                    <a:pt x="53800" y="120704"/>
                  </a:lnTo>
                  <a:lnTo>
                    <a:pt x="79106" y="116618"/>
                  </a:lnTo>
                  <a:lnTo>
                    <a:pt x="93028" y="108930"/>
                  </a:lnTo>
                  <a:lnTo>
                    <a:pt x="104711" y="96244"/>
                  </a:lnTo>
                  <a:lnTo>
                    <a:pt x="112880" y="81148"/>
                  </a:lnTo>
                  <a:lnTo>
                    <a:pt x="116228" y="62488"/>
                  </a:lnTo>
                  <a:lnTo>
                    <a:pt x="116101" y="59900"/>
                  </a:lnTo>
                  <a:lnTo>
                    <a:pt x="115420" y="59965"/>
                  </a:lnTo>
                  <a:lnTo>
                    <a:pt x="110040" y="72931"/>
                  </a:lnTo>
                  <a:lnTo>
                    <a:pt x="101179" y="128727"/>
                  </a:lnTo>
                  <a:lnTo>
                    <a:pt x="92348" y="189342"/>
                  </a:lnTo>
                  <a:lnTo>
                    <a:pt x="89070" y="247430"/>
                  </a:lnTo>
                  <a:lnTo>
                    <a:pt x="85538" y="308600"/>
                  </a:lnTo>
                  <a:lnTo>
                    <a:pt x="85418" y="3232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E34895-962E-4463-B043-FF11CCDEF8FA}"/>
                </a:ext>
              </a:extLst>
            </p:cNvPr>
            <p:cNvSpPr/>
            <p:nvPr/>
          </p:nvSpPr>
          <p:spPr>
            <a:xfrm>
              <a:off x="7818689" y="4886681"/>
              <a:ext cx="171841" cy="778648"/>
            </a:xfrm>
            <a:custGeom>
              <a:avLst/>
              <a:gdLst/>
              <a:ahLst/>
              <a:cxnLst/>
              <a:rect l="0" t="0" r="0" b="0"/>
              <a:pathLst>
                <a:path w="171841" h="778648">
                  <a:moveTo>
                    <a:pt x="171840" y="0"/>
                  </a:moveTo>
                  <a:lnTo>
                    <a:pt x="151535" y="59722"/>
                  </a:lnTo>
                  <a:lnTo>
                    <a:pt x="132680" y="122129"/>
                  </a:lnTo>
                  <a:lnTo>
                    <a:pt x="110783" y="184990"/>
                  </a:lnTo>
                  <a:lnTo>
                    <a:pt x="93174" y="247827"/>
                  </a:lnTo>
                  <a:lnTo>
                    <a:pt x="79596" y="305370"/>
                  </a:lnTo>
                  <a:lnTo>
                    <a:pt x="71169" y="356884"/>
                  </a:lnTo>
                  <a:lnTo>
                    <a:pt x="58632" y="407898"/>
                  </a:lnTo>
                  <a:lnTo>
                    <a:pt x="44802" y="470739"/>
                  </a:lnTo>
                  <a:lnTo>
                    <a:pt x="31262" y="530563"/>
                  </a:lnTo>
                  <a:lnTo>
                    <a:pt x="21590" y="589437"/>
                  </a:lnTo>
                  <a:lnTo>
                    <a:pt x="10750" y="649185"/>
                  </a:lnTo>
                  <a:lnTo>
                    <a:pt x="5684" y="709532"/>
                  </a:lnTo>
                  <a:lnTo>
                    <a:pt x="345" y="764682"/>
                  </a:lnTo>
                  <a:lnTo>
                    <a:pt x="0" y="778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E2DC5E-DE6B-46D0-8980-AAB88EFD18EE}"/>
                </a:ext>
              </a:extLst>
            </p:cNvPr>
            <p:cNvSpPr/>
            <p:nvPr/>
          </p:nvSpPr>
          <p:spPr>
            <a:xfrm>
              <a:off x="7887405" y="5380719"/>
              <a:ext cx="113864" cy="109777"/>
            </a:xfrm>
            <a:custGeom>
              <a:avLst/>
              <a:gdLst/>
              <a:ahLst/>
              <a:cxnLst/>
              <a:rect l="0" t="0" r="0" b="0"/>
              <a:pathLst>
                <a:path w="113864" h="109777">
                  <a:moveTo>
                    <a:pt x="44054" y="0"/>
                  </a:moveTo>
                  <a:lnTo>
                    <a:pt x="35479" y="9768"/>
                  </a:lnTo>
                  <a:lnTo>
                    <a:pt x="348" y="65165"/>
                  </a:lnTo>
                  <a:lnTo>
                    <a:pt x="0" y="69696"/>
                  </a:lnTo>
                  <a:lnTo>
                    <a:pt x="2796" y="77914"/>
                  </a:lnTo>
                  <a:lnTo>
                    <a:pt x="11078" y="89249"/>
                  </a:lnTo>
                  <a:lnTo>
                    <a:pt x="23941" y="100165"/>
                  </a:lnTo>
                  <a:lnTo>
                    <a:pt x="35513" y="104184"/>
                  </a:lnTo>
                  <a:lnTo>
                    <a:pt x="73808" y="109776"/>
                  </a:lnTo>
                  <a:lnTo>
                    <a:pt x="88901" y="107262"/>
                  </a:lnTo>
                  <a:lnTo>
                    <a:pt x="113863" y="966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55DDF9-C9B9-4FAE-80E2-031C39F1D7EC}"/>
                </a:ext>
              </a:extLst>
            </p:cNvPr>
            <p:cNvSpPr/>
            <p:nvPr/>
          </p:nvSpPr>
          <p:spPr>
            <a:xfrm>
              <a:off x="7990529" y="5321649"/>
              <a:ext cx="21481" cy="338310"/>
            </a:xfrm>
            <a:custGeom>
              <a:avLst/>
              <a:gdLst/>
              <a:ahLst/>
              <a:cxnLst/>
              <a:rect l="0" t="0" r="0" b="0"/>
              <a:pathLst>
                <a:path w="21481" h="338310">
                  <a:moveTo>
                    <a:pt x="21480" y="0"/>
                  </a:moveTo>
                  <a:lnTo>
                    <a:pt x="12917" y="32362"/>
                  </a:lnTo>
                  <a:lnTo>
                    <a:pt x="10866" y="90439"/>
                  </a:lnTo>
                  <a:lnTo>
                    <a:pt x="5275" y="153388"/>
                  </a:lnTo>
                  <a:lnTo>
                    <a:pt x="159" y="213158"/>
                  </a:lnTo>
                  <a:lnTo>
                    <a:pt x="10" y="273230"/>
                  </a:lnTo>
                  <a:lnTo>
                    <a:pt x="0" y="320080"/>
                  </a:lnTo>
                  <a:lnTo>
                    <a:pt x="0" y="3383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CCFFEE1-AD22-40E9-B0EF-D106DE0BC9DE}"/>
                </a:ext>
              </a:extLst>
            </p:cNvPr>
            <p:cNvSpPr/>
            <p:nvPr/>
          </p:nvSpPr>
          <p:spPr>
            <a:xfrm>
              <a:off x="8071078" y="5369979"/>
              <a:ext cx="26851" cy="263130"/>
            </a:xfrm>
            <a:custGeom>
              <a:avLst/>
              <a:gdLst/>
              <a:ahLst/>
              <a:cxnLst/>
              <a:rect l="0" t="0" r="0" b="0"/>
              <a:pathLst>
                <a:path w="26851" h="263130">
                  <a:moveTo>
                    <a:pt x="26850" y="0"/>
                  </a:moveTo>
                  <a:lnTo>
                    <a:pt x="17561" y="61831"/>
                  </a:lnTo>
                  <a:lnTo>
                    <a:pt x="11988" y="121740"/>
                  </a:lnTo>
                  <a:lnTo>
                    <a:pt x="3338" y="184715"/>
                  </a:lnTo>
                  <a:lnTo>
                    <a:pt x="195" y="247520"/>
                  </a:lnTo>
                  <a:lnTo>
                    <a:pt x="0" y="2631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96273FE-FC5C-40CE-A2CA-1D6C46832301}"/>
                </a:ext>
              </a:extLst>
            </p:cNvPr>
            <p:cNvSpPr/>
            <p:nvPr/>
          </p:nvSpPr>
          <p:spPr>
            <a:xfrm>
              <a:off x="8173108" y="5394023"/>
              <a:ext cx="220170" cy="235844"/>
            </a:xfrm>
            <a:custGeom>
              <a:avLst/>
              <a:gdLst/>
              <a:ahLst/>
              <a:cxnLst/>
              <a:rect l="0" t="0" r="0" b="0"/>
              <a:pathLst>
                <a:path w="220170" h="235844">
                  <a:moveTo>
                    <a:pt x="0" y="51136"/>
                  </a:moveTo>
                  <a:lnTo>
                    <a:pt x="9755" y="24254"/>
                  </a:lnTo>
                  <a:lnTo>
                    <a:pt x="19266" y="12277"/>
                  </a:lnTo>
                  <a:lnTo>
                    <a:pt x="28251" y="4827"/>
                  </a:lnTo>
                  <a:lnTo>
                    <a:pt x="41394" y="721"/>
                  </a:lnTo>
                  <a:lnTo>
                    <a:pt x="63976" y="0"/>
                  </a:lnTo>
                  <a:lnTo>
                    <a:pt x="77957" y="2753"/>
                  </a:lnTo>
                  <a:lnTo>
                    <a:pt x="90137" y="7953"/>
                  </a:lnTo>
                  <a:lnTo>
                    <a:pt x="104207" y="20441"/>
                  </a:lnTo>
                  <a:lnTo>
                    <a:pt x="113083" y="35478"/>
                  </a:lnTo>
                  <a:lnTo>
                    <a:pt x="114301" y="49149"/>
                  </a:lnTo>
                  <a:lnTo>
                    <a:pt x="108087" y="89768"/>
                  </a:lnTo>
                  <a:lnTo>
                    <a:pt x="82375" y="141716"/>
                  </a:lnTo>
                  <a:lnTo>
                    <a:pt x="31740" y="200834"/>
                  </a:lnTo>
                  <a:lnTo>
                    <a:pt x="26529" y="206424"/>
                  </a:lnTo>
                  <a:lnTo>
                    <a:pt x="23653" y="212537"/>
                  </a:lnTo>
                  <a:lnTo>
                    <a:pt x="22048" y="225695"/>
                  </a:lnTo>
                  <a:lnTo>
                    <a:pt x="24841" y="230158"/>
                  </a:lnTo>
                  <a:lnTo>
                    <a:pt x="29687" y="233134"/>
                  </a:lnTo>
                  <a:lnTo>
                    <a:pt x="42431" y="235843"/>
                  </a:lnTo>
                  <a:lnTo>
                    <a:pt x="103122" y="226359"/>
                  </a:lnTo>
                  <a:lnTo>
                    <a:pt x="153898" y="215206"/>
                  </a:lnTo>
                  <a:lnTo>
                    <a:pt x="203743" y="219249"/>
                  </a:lnTo>
                  <a:lnTo>
                    <a:pt x="220169" y="2122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37CBFE9-5B74-4599-A024-8241E940740C}"/>
                </a:ext>
              </a:extLst>
            </p:cNvPr>
            <p:cNvSpPr/>
            <p:nvPr/>
          </p:nvSpPr>
          <p:spPr>
            <a:xfrm>
              <a:off x="8418403" y="5445159"/>
              <a:ext cx="137036" cy="193933"/>
            </a:xfrm>
            <a:custGeom>
              <a:avLst/>
              <a:gdLst/>
              <a:ahLst/>
              <a:cxnLst/>
              <a:rect l="0" t="0" r="0" b="0"/>
              <a:pathLst>
                <a:path w="137036" h="193933">
                  <a:moveTo>
                    <a:pt x="44684" y="26849"/>
                  </a:moveTo>
                  <a:lnTo>
                    <a:pt x="29736" y="44649"/>
                  </a:lnTo>
                  <a:lnTo>
                    <a:pt x="978" y="102709"/>
                  </a:lnTo>
                  <a:lnTo>
                    <a:pt x="0" y="116054"/>
                  </a:lnTo>
                  <a:lnTo>
                    <a:pt x="4234" y="142058"/>
                  </a:lnTo>
                  <a:lnTo>
                    <a:pt x="11948" y="160231"/>
                  </a:lnTo>
                  <a:lnTo>
                    <a:pt x="24642" y="174101"/>
                  </a:lnTo>
                  <a:lnTo>
                    <a:pt x="39740" y="185768"/>
                  </a:lnTo>
                  <a:lnTo>
                    <a:pt x="61252" y="193932"/>
                  </a:lnTo>
                  <a:lnTo>
                    <a:pt x="76311" y="193392"/>
                  </a:lnTo>
                  <a:lnTo>
                    <a:pt x="89767" y="189175"/>
                  </a:lnTo>
                  <a:lnTo>
                    <a:pt x="99725" y="183322"/>
                  </a:lnTo>
                  <a:lnTo>
                    <a:pt x="119532" y="161268"/>
                  </a:lnTo>
                  <a:lnTo>
                    <a:pt x="136423" y="129727"/>
                  </a:lnTo>
                  <a:lnTo>
                    <a:pt x="137035" y="104468"/>
                  </a:lnTo>
                  <a:lnTo>
                    <a:pt x="127609" y="69937"/>
                  </a:lnTo>
                  <a:lnTo>
                    <a:pt x="102092" y="32174"/>
                  </a:lnTo>
                  <a:lnTo>
                    <a:pt x="91082" y="22056"/>
                  </a:lnTo>
                  <a:lnTo>
                    <a:pt x="56818" y="4952"/>
                  </a:lnTo>
                  <a:lnTo>
                    <a:pt x="2320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7E46897-E86B-4255-B440-298694BAF537}"/>
                </a:ext>
              </a:extLst>
            </p:cNvPr>
            <p:cNvSpPr/>
            <p:nvPr/>
          </p:nvSpPr>
          <p:spPr>
            <a:xfrm>
              <a:off x="8672516" y="5504228"/>
              <a:ext cx="80551" cy="5371"/>
            </a:xfrm>
            <a:custGeom>
              <a:avLst/>
              <a:gdLst/>
              <a:ahLst/>
              <a:cxnLst/>
              <a:rect l="0" t="0" r="0" b="0"/>
              <a:pathLst>
                <a:path w="80551" h="5371">
                  <a:moveTo>
                    <a:pt x="0" y="5370"/>
                  </a:moveTo>
                  <a:lnTo>
                    <a:pt x="55185" y="332"/>
                  </a:lnTo>
                  <a:lnTo>
                    <a:pt x="8055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FE1B48D-CEB1-47BE-AB83-0CB326BB6727}"/>
                </a:ext>
              </a:extLst>
            </p:cNvPr>
            <p:cNvSpPr/>
            <p:nvPr/>
          </p:nvSpPr>
          <p:spPr>
            <a:xfrm>
              <a:off x="8645666" y="5584778"/>
              <a:ext cx="107401" cy="26851"/>
            </a:xfrm>
            <a:custGeom>
              <a:avLst/>
              <a:gdLst/>
              <a:ahLst/>
              <a:cxnLst/>
              <a:rect l="0" t="0" r="0" b="0"/>
              <a:pathLst>
                <a:path w="107401" h="26851">
                  <a:moveTo>
                    <a:pt x="0" y="0"/>
                  </a:moveTo>
                  <a:lnTo>
                    <a:pt x="50951" y="20168"/>
                  </a:lnTo>
                  <a:lnTo>
                    <a:pt x="107400" y="268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DE89FB-0960-474F-87FA-B02C53788DA9}"/>
              </a:ext>
            </a:extLst>
          </p:cNvPr>
          <p:cNvGrpSpPr/>
          <p:nvPr/>
        </p:nvGrpSpPr>
        <p:grpSpPr>
          <a:xfrm>
            <a:off x="8799221" y="5192769"/>
            <a:ext cx="710045" cy="456450"/>
            <a:chOff x="8799221" y="5192769"/>
            <a:chExt cx="710045" cy="45645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768C289-54AB-4E0A-BDD8-A7BF3AD1F780}"/>
                </a:ext>
              </a:extLst>
            </p:cNvPr>
            <p:cNvSpPr/>
            <p:nvPr/>
          </p:nvSpPr>
          <p:spPr>
            <a:xfrm>
              <a:off x="8799221" y="5192769"/>
              <a:ext cx="139406" cy="176014"/>
            </a:xfrm>
            <a:custGeom>
              <a:avLst/>
              <a:gdLst/>
              <a:ahLst/>
              <a:cxnLst/>
              <a:rect l="0" t="0" r="0" b="0"/>
              <a:pathLst>
                <a:path w="139406" h="176014">
                  <a:moveTo>
                    <a:pt x="45134" y="0"/>
                  </a:moveTo>
                  <a:lnTo>
                    <a:pt x="14739" y="37870"/>
                  </a:lnTo>
                  <a:lnTo>
                    <a:pt x="2651" y="66068"/>
                  </a:lnTo>
                  <a:lnTo>
                    <a:pt x="0" y="80080"/>
                  </a:lnTo>
                  <a:lnTo>
                    <a:pt x="2458" y="104742"/>
                  </a:lnTo>
                  <a:lnTo>
                    <a:pt x="11075" y="129749"/>
                  </a:lnTo>
                  <a:lnTo>
                    <a:pt x="32008" y="157656"/>
                  </a:lnTo>
                  <a:lnTo>
                    <a:pt x="46018" y="166709"/>
                  </a:lnTo>
                  <a:lnTo>
                    <a:pt x="67982" y="174517"/>
                  </a:lnTo>
                  <a:lnTo>
                    <a:pt x="83134" y="176013"/>
                  </a:lnTo>
                  <a:lnTo>
                    <a:pt x="105584" y="171154"/>
                  </a:lnTo>
                  <a:lnTo>
                    <a:pt x="124503" y="159305"/>
                  </a:lnTo>
                  <a:lnTo>
                    <a:pt x="132716" y="147971"/>
                  </a:lnTo>
                  <a:lnTo>
                    <a:pt x="137759" y="133785"/>
                  </a:lnTo>
                  <a:lnTo>
                    <a:pt x="139405" y="97099"/>
                  </a:lnTo>
                  <a:lnTo>
                    <a:pt x="135959" y="78955"/>
                  </a:lnTo>
                  <a:lnTo>
                    <a:pt x="117026" y="36887"/>
                  </a:lnTo>
                  <a:lnTo>
                    <a:pt x="106521" y="25145"/>
                  </a:lnTo>
                  <a:lnTo>
                    <a:pt x="80331" y="7884"/>
                  </a:lnTo>
                  <a:lnTo>
                    <a:pt x="64756" y="5096"/>
                  </a:lnTo>
                  <a:lnTo>
                    <a:pt x="45578" y="6880"/>
                  </a:lnTo>
                  <a:lnTo>
                    <a:pt x="34394" y="10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A405548-7E29-417D-B448-DB62FCA4CC7A}"/>
                </a:ext>
              </a:extLst>
            </p:cNvPr>
            <p:cNvSpPr/>
            <p:nvPr/>
          </p:nvSpPr>
          <p:spPr>
            <a:xfrm>
              <a:off x="9016195" y="5396829"/>
              <a:ext cx="10740" cy="26851"/>
            </a:xfrm>
            <a:custGeom>
              <a:avLst/>
              <a:gdLst/>
              <a:ahLst/>
              <a:cxnLst/>
              <a:rect l="0" t="0" r="0" b="0"/>
              <a:pathLst>
                <a:path w="10740" h="26851">
                  <a:moveTo>
                    <a:pt x="10739" y="0"/>
                  </a:moveTo>
                  <a:lnTo>
                    <a:pt x="0" y="268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68155C8-B21E-4FA3-87A2-AB040BCB654D}"/>
                </a:ext>
              </a:extLst>
            </p:cNvPr>
            <p:cNvSpPr/>
            <p:nvPr/>
          </p:nvSpPr>
          <p:spPr>
            <a:xfrm>
              <a:off x="9080634" y="5261230"/>
              <a:ext cx="142751" cy="174214"/>
            </a:xfrm>
            <a:custGeom>
              <a:avLst/>
              <a:gdLst/>
              <a:ahLst/>
              <a:cxnLst/>
              <a:rect l="0" t="0" r="0" b="0"/>
              <a:pathLst>
                <a:path w="142751" h="174214">
                  <a:moveTo>
                    <a:pt x="85920" y="44309"/>
                  </a:moveTo>
                  <a:lnTo>
                    <a:pt x="83069" y="35757"/>
                  </a:lnTo>
                  <a:lnTo>
                    <a:pt x="80439" y="34431"/>
                  </a:lnTo>
                  <a:lnTo>
                    <a:pt x="76895" y="34740"/>
                  </a:lnTo>
                  <a:lnTo>
                    <a:pt x="58347" y="43811"/>
                  </a:lnTo>
                  <a:lnTo>
                    <a:pt x="41734" y="61381"/>
                  </a:lnTo>
                  <a:lnTo>
                    <a:pt x="34261" y="71587"/>
                  </a:lnTo>
                  <a:lnTo>
                    <a:pt x="30144" y="83680"/>
                  </a:lnTo>
                  <a:lnTo>
                    <a:pt x="27502" y="110891"/>
                  </a:lnTo>
                  <a:lnTo>
                    <a:pt x="39006" y="150679"/>
                  </a:lnTo>
                  <a:lnTo>
                    <a:pt x="47490" y="164662"/>
                  </a:lnTo>
                  <a:lnTo>
                    <a:pt x="57304" y="170991"/>
                  </a:lnTo>
                  <a:lnTo>
                    <a:pt x="63263" y="173513"/>
                  </a:lnTo>
                  <a:lnTo>
                    <a:pt x="85903" y="174213"/>
                  </a:lnTo>
                  <a:lnTo>
                    <a:pt x="98045" y="170462"/>
                  </a:lnTo>
                  <a:lnTo>
                    <a:pt x="118413" y="155479"/>
                  </a:lnTo>
                  <a:lnTo>
                    <a:pt x="134790" y="131593"/>
                  </a:lnTo>
                  <a:lnTo>
                    <a:pt x="141702" y="113330"/>
                  </a:lnTo>
                  <a:lnTo>
                    <a:pt x="142750" y="81036"/>
                  </a:lnTo>
                  <a:lnTo>
                    <a:pt x="139220" y="63616"/>
                  </a:lnTo>
                  <a:lnTo>
                    <a:pt x="126573" y="38228"/>
                  </a:lnTo>
                  <a:lnTo>
                    <a:pt x="107380" y="19436"/>
                  </a:lnTo>
                  <a:lnTo>
                    <a:pt x="76060" y="3684"/>
                  </a:lnTo>
                  <a:lnTo>
                    <a:pt x="60654" y="0"/>
                  </a:lnTo>
                  <a:lnTo>
                    <a:pt x="29638" y="2497"/>
                  </a:lnTo>
                  <a:lnTo>
                    <a:pt x="0" y="12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D46EA11-2694-45A4-B661-8C41DECC7B89}"/>
                </a:ext>
              </a:extLst>
            </p:cNvPr>
            <p:cNvSpPr/>
            <p:nvPr/>
          </p:nvSpPr>
          <p:spPr>
            <a:xfrm>
              <a:off x="9284694" y="5305539"/>
              <a:ext cx="16111" cy="225540"/>
            </a:xfrm>
            <a:custGeom>
              <a:avLst/>
              <a:gdLst/>
              <a:ahLst/>
              <a:cxnLst/>
              <a:rect l="0" t="0" r="0" b="0"/>
              <a:pathLst>
                <a:path w="16111" h="225540">
                  <a:moveTo>
                    <a:pt x="16110" y="0"/>
                  </a:moveTo>
                  <a:lnTo>
                    <a:pt x="11238" y="59668"/>
                  </a:lnTo>
                  <a:lnTo>
                    <a:pt x="6517" y="123072"/>
                  </a:lnTo>
                  <a:lnTo>
                    <a:pt x="1219" y="186320"/>
                  </a:lnTo>
                  <a:lnTo>
                    <a:pt x="0" y="225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A28192-4412-4991-931A-6FA37AC1389D}"/>
                </a:ext>
              </a:extLst>
            </p:cNvPr>
            <p:cNvSpPr/>
            <p:nvPr/>
          </p:nvSpPr>
          <p:spPr>
            <a:xfrm>
              <a:off x="9364170" y="5272297"/>
              <a:ext cx="145096" cy="376922"/>
            </a:xfrm>
            <a:custGeom>
              <a:avLst/>
              <a:gdLst/>
              <a:ahLst/>
              <a:cxnLst/>
              <a:rect l="0" t="0" r="0" b="0"/>
              <a:pathLst>
                <a:path w="145096" h="376922">
                  <a:moveTo>
                    <a:pt x="135322" y="97682"/>
                  </a:moveTo>
                  <a:lnTo>
                    <a:pt x="144612" y="63452"/>
                  </a:lnTo>
                  <a:lnTo>
                    <a:pt x="145095" y="56962"/>
                  </a:lnTo>
                  <a:lnTo>
                    <a:pt x="137224" y="33574"/>
                  </a:lnTo>
                  <a:lnTo>
                    <a:pt x="120703" y="13451"/>
                  </a:lnTo>
                  <a:lnTo>
                    <a:pt x="103544" y="1854"/>
                  </a:lnTo>
                  <a:lnTo>
                    <a:pt x="89377" y="0"/>
                  </a:lnTo>
                  <a:lnTo>
                    <a:pt x="61675" y="3671"/>
                  </a:lnTo>
                  <a:lnTo>
                    <a:pt x="38786" y="14138"/>
                  </a:lnTo>
                  <a:lnTo>
                    <a:pt x="21661" y="28576"/>
                  </a:lnTo>
                  <a:lnTo>
                    <a:pt x="9030" y="49892"/>
                  </a:lnTo>
                  <a:lnTo>
                    <a:pt x="580" y="75102"/>
                  </a:lnTo>
                  <a:lnTo>
                    <a:pt x="0" y="95765"/>
                  </a:lnTo>
                  <a:lnTo>
                    <a:pt x="6456" y="113224"/>
                  </a:lnTo>
                  <a:lnTo>
                    <a:pt x="30914" y="147735"/>
                  </a:lnTo>
                  <a:lnTo>
                    <a:pt x="41584" y="154335"/>
                  </a:lnTo>
                  <a:lnTo>
                    <a:pt x="47770" y="156931"/>
                  </a:lnTo>
                  <a:lnTo>
                    <a:pt x="61008" y="158223"/>
                  </a:lnTo>
                  <a:lnTo>
                    <a:pt x="73654" y="156212"/>
                  </a:lnTo>
                  <a:lnTo>
                    <a:pt x="101066" y="139039"/>
                  </a:lnTo>
                  <a:lnTo>
                    <a:pt x="115759" y="124057"/>
                  </a:lnTo>
                  <a:lnTo>
                    <a:pt x="124819" y="108281"/>
                  </a:lnTo>
                  <a:lnTo>
                    <a:pt x="127127" y="106538"/>
                  </a:lnTo>
                  <a:lnTo>
                    <a:pt x="129263" y="107165"/>
                  </a:lnTo>
                  <a:lnTo>
                    <a:pt x="131283" y="109375"/>
                  </a:lnTo>
                  <a:lnTo>
                    <a:pt x="130345" y="119784"/>
                  </a:lnTo>
                  <a:lnTo>
                    <a:pt x="118891" y="179368"/>
                  </a:lnTo>
                  <a:lnTo>
                    <a:pt x="114138" y="233041"/>
                  </a:lnTo>
                  <a:lnTo>
                    <a:pt x="113869" y="288719"/>
                  </a:lnTo>
                  <a:lnTo>
                    <a:pt x="113845" y="351821"/>
                  </a:lnTo>
                  <a:lnTo>
                    <a:pt x="113843" y="3769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A4326F-4A22-4ECE-A4BC-938795DF7F51}"/>
              </a:ext>
            </a:extLst>
          </p:cNvPr>
          <p:cNvGrpSpPr/>
          <p:nvPr/>
        </p:nvGrpSpPr>
        <p:grpSpPr>
          <a:xfrm>
            <a:off x="6277505" y="5461269"/>
            <a:ext cx="322200" cy="220170"/>
            <a:chOff x="6277505" y="5461269"/>
            <a:chExt cx="322200" cy="22017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583BBA6-CBD1-47FD-80F9-B08117ED58FD}"/>
                </a:ext>
              </a:extLst>
            </p:cNvPr>
            <p:cNvSpPr/>
            <p:nvPr/>
          </p:nvSpPr>
          <p:spPr>
            <a:xfrm>
              <a:off x="6277505" y="5461269"/>
              <a:ext cx="85921" cy="204060"/>
            </a:xfrm>
            <a:custGeom>
              <a:avLst/>
              <a:gdLst/>
              <a:ahLst/>
              <a:cxnLst/>
              <a:rect l="0" t="0" r="0" b="0"/>
              <a:pathLst>
                <a:path w="85921" h="204060">
                  <a:moveTo>
                    <a:pt x="85920" y="0"/>
                  </a:moveTo>
                  <a:lnTo>
                    <a:pt x="77942" y="13457"/>
                  </a:lnTo>
                  <a:lnTo>
                    <a:pt x="54441" y="75138"/>
                  </a:lnTo>
                  <a:lnTo>
                    <a:pt x="29182" y="134698"/>
                  </a:lnTo>
                  <a:lnTo>
                    <a:pt x="3397" y="195752"/>
                  </a:lnTo>
                  <a:lnTo>
                    <a:pt x="0" y="2040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83137D3-B879-4F62-B6F8-57FA86FF72DB}"/>
                </a:ext>
              </a:extLst>
            </p:cNvPr>
            <p:cNvSpPr/>
            <p:nvPr/>
          </p:nvSpPr>
          <p:spPr>
            <a:xfrm>
              <a:off x="6390275" y="5676067"/>
              <a:ext cx="10741" cy="5372"/>
            </a:xfrm>
            <a:custGeom>
              <a:avLst/>
              <a:gdLst/>
              <a:ahLst/>
              <a:cxnLst/>
              <a:rect l="0" t="0" r="0" b="0"/>
              <a:pathLst>
                <a:path w="10741" h="5372">
                  <a:moveTo>
                    <a:pt x="10740" y="0"/>
                  </a:moveTo>
                  <a:lnTo>
                    <a:pt x="0" y="53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409D9DD-8D31-44CB-9ABE-5C1C0360A4F4}"/>
                </a:ext>
              </a:extLst>
            </p:cNvPr>
            <p:cNvSpPr/>
            <p:nvPr/>
          </p:nvSpPr>
          <p:spPr>
            <a:xfrm>
              <a:off x="6588964" y="5504228"/>
              <a:ext cx="10741" cy="80551"/>
            </a:xfrm>
            <a:custGeom>
              <a:avLst/>
              <a:gdLst/>
              <a:ahLst/>
              <a:cxnLst/>
              <a:rect l="0" t="0" r="0" b="0"/>
              <a:pathLst>
                <a:path w="10741" h="80551">
                  <a:moveTo>
                    <a:pt x="0" y="80550"/>
                  </a:moveTo>
                  <a:lnTo>
                    <a:pt x="2851" y="50653"/>
                  </a:lnTo>
                  <a:lnTo>
                    <a:pt x="7966" y="26713"/>
                  </a:lnTo>
                  <a:lnTo>
                    <a:pt x="5370" y="0"/>
                  </a:lnTo>
                  <a:lnTo>
                    <a:pt x="1074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24357E2-21E1-499B-AE64-4E944DBB6CBD}"/>
              </a:ext>
            </a:extLst>
          </p:cNvPr>
          <p:cNvGrpSpPr/>
          <p:nvPr/>
        </p:nvGrpSpPr>
        <p:grpSpPr>
          <a:xfrm>
            <a:off x="6202234" y="4813132"/>
            <a:ext cx="1002112" cy="337460"/>
            <a:chOff x="6202234" y="4813132"/>
            <a:chExt cx="1002112" cy="337460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D872EBC-368F-414F-B474-0EBF21339FB6}"/>
                </a:ext>
              </a:extLst>
            </p:cNvPr>
            <p:cNvSpPr/>
            <p:nvPr/>
          </p:nvSpPr>
          <p:spPr>
            <a:xfrm>
              <a:off x="6336575" y="4816871"/>
              <a:ext cx="118141" cy="252390"/>
            </a:xfrm>
            <a:custGeom>
              <a:avLst/>
              <a:gdLst/>
              <a:ahLst/>
              <a:cxnLst/>
              <a:rect l="0" t="0" r="0" b="0"/>
              <a:pathLst>
                <a:path w="118141" h="252390">
                  <a:moveTo>
                    <a:pt x="118140" y="0"/>
                  </a:moveTo>
                  <a:lnTo>
                    <a:pt x="112438" y="5702"/>
                  </a:lnTo>
                  <a:lnTo>
                    <a:pt x="92509" y="64244"/>
                  </a:lnTo>
                  <a:lnTo>
                    <a:pt x="64066" y="124766"/>
                  </a:lnTo>
                  <a:lnTo>
                    <a:pt x="33801" y="182944"/>
                  </a:lnTo>
                  <a:lnTo>
                    <a:pt x="3416" y="245702"/>
                  </a:lnTo>
                  <a:lnTo>
                    <a:pt x="0" y="2523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5946D0D-C1D4-435A-9797-626B06B2A1B4}"/>
                </a:ext>
              </a:extLst>
            </p:cNvPr>
            <p:cNvSpPr/>
            <p:nvPr/>
          </p:nvSpPr>
          <p:spPr>
            <a:xfrm>
              <a:off x="6449345" y="4994080"/>
              <a:ext cx="26851" cy="42961"/>
            </a:xfrm>
            <a:custGeom>
              <a:avLst/>
              <a:gdLst/>
              <a:ahLst/>
              <a:cxnLst/>
              <a:rect l="0" t="0" r="0" b="0"/>
              <a:pathLst>
                <a:path w="26851" h="42961">
                  <a:moveTo>
                    <a:pt x="26850" y="0"/>
                  </a:moveTo>
                  <a:lnTo>
                    <a:pt x="15181" y="12862"/>
                  </a:lnTo>
                  <a:lnTo>
                    <a:pt x="0" y="42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B064D1B-A340-4646-9DE0-A800D9362C55}"/>
                </a:ext>
              </a:extLst>
            </p:cNvPr>
            <p:cNvSpPr/>
            <p:nvPr/>
          </p:nvSpPr>
          <p:spPr>
            <a:xfrm>
              <a:off x="6664144" y="491890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C5D9ADD-13E7-400E-B75F-DB31576D91D2}"/>
                </a:ext>
              </a:extLst>
            </p:cNvPr>
            <p:cNvSpPr/>
            <p:nvPr/>
          </p:nvSpPr>
          <p:spPr>
            <a:xfrm>
              <a:off x="6306519" y="4902791"/>
              <a:ext cx="177042" cy="181631"/>
            </a:xfrm>
            <a:custGeom>
              <a:avLst/>
              <a:gdLst/>
              <a:ahLst/>
              <a:cxnLst/>
              <a:rect l="0" t="0" r="0" b="0"/>
              <a:pathLst>
                <a:path w="177042" h="181631">
                  <a:moveTo>
                    <a:pt x="99866" y="0"/>
                  </a:moveTo>
                  <a:lnTo>
                    <a:pt x="37296" y="49523"/>
                  </a:lnTo>
                  <a:lnTo>
                    <a:pt x="5139" y="103936"/>
                  </a:lnTo>
                  <a:lnTo>
                    <a:pt x="0" y="125333"/>
                  </a:lnTo>
                  <a:lnTo>
                    <a:pt x="2551" y="153349"/>
                  </a:lnTo>
                  <a:lnTo>
                    <a:pt x="5500" y="165411"/>
                  </a:lnTo>
                  <a:lnTo>
                    <a:pt x="8315" y="169940"/>
                  </a:lnTo>
                  <a:lnTo>
                    <a:pt x="16217" y="176564"/>
                  </a:lnTo>
                  <a:lnTo>
                    <a:pt x="27287" y="179905"/>
                  </a:lnTo>
                  <a:lnTo>
                    <a:pt x="60232" y="181630"/>
                  </a:lnTo>
                  <a:lnTo>
                    <a:pt x="88857" y="175058"/>
                  </a:lnTo>
                  <a:lnTo>
                    <a:pt x="128796" y="149699"/>
                  </a:lnTo>
                  <a:lnTo>
                    <a:pt x="156911" y="123422"/>
                  </a:lnTo>
                  <a:lnTo>
                    <a:pt x="167485" y="107373"/>
                  </a:lnTo>
                  <a:lnTo>
                    <a:pt x="176403" y="83064"/>
                  </a:lnTo>
                  <a:lnTo>
                    <a:pt x="177041" y="70928"/>
                  </a:lnTo>
                  <a:lnTo>
                    <a:pt x="176376" y="65184"/>
                  </a:lnTo>
                  <a:lnTo>
                    <a:pt x="170864" y="55622"/>
                  </a:lnTo>
                  <a:lnTo>
                    <a:pt x="166887" y="51401"/>
                  </a:lnTo>
                  <a:lnTo>
                    <a:pt x="156105" y="46712"/>
                  </a:lnTo>
                  <a:lnTo>
                    <a:pt x="132086" y="429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4217636-B8A6-4F75-B7C5-DF9AF6E7C925}"/>
                </a:ext>
              </a:extLst>
            </p:cNvPr>
            <p:cNvSpPr/>
            <p:nvPr/>
          </p:nvSpPr>
          <p:spPr>
            <a:xfrm>
              <a:off x="6202234" y="4938055"/>
              <a:ext cx="290880" cy="212537"/>
            </a:xfrm>
            <a:custGeom>
              <a:avLst/>
              <a:gdLst/>
              <a:ahLst/>
              <a:cxnLst/>
              <a:rect l="0" t="0" r="0" b="0"/>
              <a:pathLst>
                <a:path w="290880" h="212537">
                  <a:moveTo>
                    <a:pt x="155821" y="7695"/>
                  </a:moveTo>
                  <a:lnTo>
                    <a:pt x="144418" y="7695"/>
                  </a:lnTo>
                  <a:lnTo>
                    <a:pt x="128775" y="13397"/>
                  </a:lnTo>
                  <a:lnTo>
                    <a:pt x="68539" y="51025"/>
                  </a:lnTo>
                  <a:lnTo>
                    <a:pt x="52459" y="64024"/>
                  </a:lnTo>
                  <a:lnTo>
                    <a:pt x="51113" y="66131"/>
                  </a:lnTo>
                  <a:lnTo>
                    <a:pt x="52006" y="66939"/>
                  </a:lnTo>
                  <a:lnTo>
                    <a:pt x="61815" y="65226"/>
                  </a:lnTo>
                  <a:lnTo>
                    <a:pt x="114706" y="51295"/>
                  </a:lnTo>
                  <a:lnTo>
                    <a:pt x="171054" y="34394"/>
                  </a:lnTo>
                  <a:lnTo>
                    <a:pt x="224919" y="17222"/>
                  </a:lnTo>
                  <a:lnTo>
                    <a:pt x="282491" y="2464"/>
                  </a:lnTo>
                  <a:lnTo>
                    <a:pt x="290879" y="0"/>
                  </a:lnTo>
                  <a:lnTo>
                    <a:pt x="290609" y="178"/>
                  </a:lnTo>
                  <a:lnTo>
                    <a:pt x="234835" y="16870"/>
                  </a:lnTo>
                  <a:lnTo>
                    <a:pt x="181660" y="29574"/>
                  </a:lnTo>
                  <a:lnTo>
                    <a:pt x="125191" y="46425"/>
                  </a:lnTo>
                  <a:lnTo>
                    <a:pt x="69861" y="66393"/>
                  </a:lnTo>
                  <a:lnTo>
                    <a:pt x="7940" y="91897"/>
                  </a:lnTo>
                  <a:lnTo>
                    <a:pt x="1744" y="94260"/>
                  </a:lnTo>
                  <a:lnTo>
                    <a:pt x="0" y="97028"/>
                  </a:lnTo>
                  <a:lnTo>
                    <a:pt x="1224" y="100067"/>
                  </a:lnTo>
                  <a:lnTo>
                    <a:pt x="4426" y="103287"/>
                  </a:lnTo>
                  <a:lnTo>
                    <a:pt x="8948" y="104836"/>
                  </a:lnTo>
                  <a:lnTo>
                    <a:pt x="67373" y="104436"/>
                  </a:lnTo>
                  <a:lnTo>
                    <a:pt x="118063" y="104371"/>
                  </a:lnTo>
                  <a:lnTo>
                    <a:pt x="180822" y="105948"/>
                  </a:lnTo>
                  <a:lnTo>
                    <a:pt x="242794" y="116978"/>
                  </a:lnTo>
                  <a:lnTo>
                    <a:pt x="247216" y="120527"/>
                  </a:lnTo>
                  <a:lnTo>
                    <a:pt x="249568" y="125279"/>
                  </a:lnTo>
                  <a:lnTo>
                    <a:pt x="250539" y="130834"/>
                  </a:lnTo>
                  <a:lnTo>
                    <a:pt x="249993" y="135731"/>
                  </a:lnTo>
                  <a:lnTo>
                    <a:pt x="246204" y="144355"/>
                  </a:lnTo>
                  <a:lnTo>
                    <a:pt x="235768" y="152165"/>
                  </a:lnTo>
                  <a:lnTo>
                    <a:pt x="211530" y="161680"/>
                  </a:lnTo>
                  <a:lnTo>
                    <a:pt x="150155" y="182512"/>
                  </a:lnTo>
                  <a:lnTo>
                    <a:pt x="91827" y="201276"/>
                  </a:lnTo>
                  <a:lnTo>
                    <a:pt x="52818" y="212536"/>
                  </a:lnTo>
                  <a:lnTo>
                    <a:pt x="47772" y="211679"/>
                  </a:lnTo>
                  <a:lnTo>
                    <a:pt x="46199" y="208721"/>
                  </a:lnTo>
                  <a:lnTo>
                    <a:pt x="46940" y="204362"/>
                  </a:lnTo>
                  <a:lnTo>
                    <a:pt x="54127" y="196337"/>
                  </a:lnTo>
                  <a:lnTo>
                    <a:pt x="69901" y="1849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1FB54A7-7695-4299-95F7-F545F9C21FC4}"/>
                </a:ext>
              </a:extLst>
            </p:cNvPr>
            <p:cNvSpPr/>
            <p:nvPr/>
          </p:nvSpPr>
          <p:spPr>
            <a:xfrm>
              <a:off x="6578224" y="4849091"/>
              <a:ext cx="96661" cy="193320"/>
            </a:xfrm>
            <a:custGeom>
              <a:avLst/>
              <a:gdLst/>
              <a:ahLst/>
              <a:cxnLst/>
              <a:rect l="0" t="0" r="0" b="0"/>
              <a:pathLst>
                <a:path w="96661" h="193320">
                  <a:moveTo>
                    <a:pt x="96660" y="0"/>
                  </a:moveTo>
                  <a:lnTo>
                    <a:pt x="91180" y="25126"/>
                  </a:lnTo>
                  <a:lnTo>
                    <a:pt x="60960" y="84617"/>
                  </a:lnTo>
                  <a:lnTo>
                    <a:pt x="25062" y="144223"/>
                  </a:lnTo>
                  <a:lnTo>
                    <a:pt x="12331" y="162185"/>
                  </a:lnTo>
                  <a:lnTo>
                    <a:pt x="0" y="1933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66ADD0-D56F-4E55-B4B1-A82C87F02E7D}"/>
                </a:ext>
              </a:extLst>
            </p:cNvPr>
            <p:cNvSpPr/>
            <p:nvPr/>
          </p:nvSpPr>
          <p:spPr>
            <a:xfrm>
              <a:off x="6685624" y="5026300"/>
              <a:ext cx="21481" cy="26851"/>
            </a:xfrm>
            <a:custGeom>
              <a:avLst/>
              <a:gdLst/>
              <a:ahLst/>
              <a:cxnLst/>
              <a:rect l="0" t="0" r="0" b="0"/>
              <a:pathLst>
                <a:path w="21481" h="26851">
                  <a:moveTo>
                    <a:pt x="21480" y="0"/>
                  </a:moveTo>
                  <a:lnTo>
                    <a:pt x="0" y="268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4CD0273-E733-4A79-B111-0830EF17CA0D}"/>
                </a:ext>
              </a:extLst>
            </p:cNvPr>
            <p:cNvSpPr/>
            <p:nvPr/>
          </p:nvSpPr>
          <p:spPr>
            <a:xfrm>
              <a:off x="6787432" y="4867345"/>
              <a:ext cx="129103" cy="228766"/>
            </a:xfrm>
            <a:custGeom>
              <a:avLst/>
              <a:gdLst/>
              <a:ahLst/>
              <a:cxnLst/>
              <a:rect l="0" t="0" r="0" b="0"/>
              <a:pathLst>
                <a:path w="129103" h="228766">
                  <a:moveTo>
                    <a:pt x="129101" y="51556"/>
                  </a:moveTo>
                  <a:lnTo>
                    <a:pt x="129102" y="40153"/>
                  </a:lnTo>
                  <a:lnTo>
                    <a:pt x="125919" y="31372"/>
                  </a:lnTo>
                  <a:lnTo>
                    <a:pt x="114151" y="16012"/>
                  </a:lnTo>
                  <a:lnTo>
                    <a:pt x="98152" y="5092"/>
                  </a:lnTo>
                  <a:lnTo>
                    <a:pt x="72596" y="0"/>
                  </a:lnTo>
                  <a:lnTo>
                    <a:pt x="50903" y="1342"/>
                  </a:lnTo>
                  <a:lnTo>
                    <a:pt x="24441" y="11428"/>
                  </a:lnTo>
                  <a:lnTo>
                    <a:pt x="10514" y="22031"/>
                  </a:lnTo>
                  <a:lnTo>
                    <a:pt x="2608" y="31273"/>
                  </a:lnTo>
                  <a:lnTo>
                    <a:pt x="619" y="36841"/>
                  </a:lnTo>
                  <a:lnTo>
                    <a:pt x="0" y="49391"/>
                  </a:lnTo>
                  <a:lnTo>
                    <a:pt x="2461" y="54289"/>
                  </a:lnTo>
                  <a:lnTo>
                    <a:pt x="11558" y="61322"/>
                  </a:lnTo>
                  <a:lnTo>
                    <a:pt x="23558" y="63255"/>
                  </a:lnTo>
                  <a:lnTo>
                    <a:pt x="73585" y="53173"/>
                  </a:lnTo>
                  <a:lnTo>
                    <a:pt x="85333" y="49689"/>
                  </a:lnTo>
                  <a:lnTo>
                    <a:pt x="90376" y="49715"/>
                  </a:lnTo>
                  <a:lnTo>
                    <a:pt x="99161" y="52925"/>
                  </a:lnTo>
                  <a:lnTo>
                    <a:pt x="100788" y="56645"/>
                  </a:lnTo>
                  <a:lnTo>
                    <a:pt x="99412" y="67143"/>
                  </a:lnTo>
                  <a:lnTo>
                    <a:pt x="74551" y="129683"/>
                  </a:lnTo>
                  <a:lnTo>
                    <a:pt x="54674" y="188453"/>
                  </a:lnTo>
                  <a:lnTo>
                    <a:pt x="48551" y="2287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D95C529-E0EC-452B-8D0C-0B4D9EB1333C}"/>
                </a:ext>
              </a:extLst>
            </p:cNvPr>
            <p:cNvSpPr/>
            <p:nvPr/>
          </p:nvSpPr>
          <p:spPr>
            <a:xfrm>
              <a:off x="6943377" y="4813132"/>
              <a:ext cx="171749" cy="256129"/>
            </a:xfrm>
            <a:custGeom>
              <a:avLst/>
              <a:gdLst/>
              <a:ahLst/>
              <a:cxnLst/>
              <a:rect l="0" t="0" r="0" b="0"/>
              <a:pathLst>
                <a:path w="171749" h="256129">
                  <a:moveTo>
                    <a:pt x="80556" y="25219"/>
                  </a:moveTo>
                  <a:lnTo>
                    <a:pt x="80556" y="13816"/>
                  </a:lnTo>
                  <a:lnTo>
                    <a:pt x="78765" y="9860"/>
                  </a:lnTo>
                  <a:lnTo>
                    <a:pt x="72003" y="3874"/>
                  </a:lnTo>
                  <a:lnTo>
                    <a:pt x="61440" y="816"/>
                  </a:lnTo>
                  <a:lnTo>
                    <a:pt x="55282" y="0"/>
                  </a:lnTo>
                  <a:lnTo>
                    <a:pt x="17000" y="10610"/>
                  </a:lnTo>
                  <a:lnTo>
                    <a:pt x="3119" y="19034"/>
                  </a:lnTo>
                  <a:lnTo>
                    <a:pt x="888" y="22886"/>
                  </a:lnTo>
                  <a:lnTo>
                    <a:pt x="0" y="31939"/>
                  </a:lnTo>
                  <a:lnTo>
                    <a:pt x="2388" y="35069"/>
                  </a:lnTo>
                  <a:lnTo>
                    <a:pt x="11407" y="38546"/>
                  </a:lnTo>
                  <a:lnTo>
                    <a:pt x="27051" y="37654"/>
                  </a:lnTo>
                  <a:lnTo>
                    <a:pt x="87064" y="31186"/>
                  </a:lnTo>
                  <a:lnTo>
                    <a:pt x="144985" y="31835"/>
                  </a:lnTo>
                  <a:lnTo>
                    <a:pt x="158714" y="36313"/>
                  </a:lnTo>
                  <a:lnTo>
                    <a:pt x="163688" y="40372"/>
                  </a:lnTo>
                  <a:lnTo>
                    <a:pt x="170805" y="51246"/>
                  </a:lnTo>
                  <a:lnTo>
                    <a:pt x="171748" y="57487"/>
                  </a:lnTo>
                  <a:lnTo>
                    <a:pt x="169614" y="70785"/>
                  </a:lnTo>
                  <a:lnTo>
                    <a:pt x="136162" y="132104"/>
                  </a:lnTo>
                  <a:lnTo>
                    <a:pt x="92417" y="191682"/>
                  </a:lnTo>
                  <a:lnTo>
                    <a:pt x="49936" y="251355"/>
                  </a:lnTo>
                  <a:lnTo>
                    <a:pt x="42966" y="2561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14FBBD5-2B33-48F1-8CDC-4953323722C7}"/>
                </a:ext>
              </a:extLst>
            </p:cNvPr>
            <p:cNvSpPr/>
            <p:nvPr/>
          </p:nvSpPr>
          <p:spPr>
            <a:xfrm>
              <a:off x="7109841" y="4983340"/>
              <a:ext cx="94505" cy="68239"/>
            </a:xfrm>
            <a:custGeom>
              <a:avLst/>
              <a:gdLst/>
              <a:ahLst/>
              <a:cxnLst/>
              <a:rect l="0" t="0" r="0" b="0"/>
              <a:pathLst>
                <a:path w="94505" h="68239">
                  <a:moveTo>
                    <a:pt x="37601" y="21480"/>
                  </a:moveTo>
                  <a:lnTo>
                    <a:pt x="31899" y="27182"/>
                  </a:lnTo>
                  <a:lnTo>
                    <a:pt x="3108" y="42102"/>
                  </a:lnTo>
                  <a:lnTo>
                    <a:pt x="882" y="45969"/>
                  </a:lnTo>
                  <a:lnTo>
                    <a:pt x="0" y="55037"/>
                  </a:lnTo>
                  <a:lnTo>
                    <a:pt x="1794" y="58768"/>
                  </a:lnTo>
                  <a:lnTo>
                    <a:pt x="8560" y="64505"/>
                  </a:lnTo>
                  <a:lnTo>
                    <a:pt x="28134" y="68238"/>
                  </a:lnTo>
                  <a:lnTo>
                    <a:pt x="60879" y="64616"/>
                  </a:lnTo>
                  <a:lnTo>
                    <a:pt x="76189" y="59347"/>
                  </a:lnTo>
                  <a:lnTo>
                    <a:pt x="87766" y="51436"/>
                  </a:lnTo>
                  <a:lnTo>
                    <a:pt x="92524" y="46821"/>
                  </a:lnTo>
                  <a:lnTo>
                    <a:pt x="94504" y="41358"/>
                  </a:lnTo>
                  <a:lnTo>
                    <a:pt x="93520" y="28922"/>
                  </a:lnTo>
                  <a:lnTo>
                    <a:pt x="90990" y="24055"/>
                  </a:lnTo>
                  <a:lnTo>
                    <a:pt x="83406" y="17056"/>
                  </a:lnTo>
                  <a:lnTo>
                    <a:pt x="23243" y="1698"/>
                  </a:lnTo>
                  <a:lnTo>
                    <a:pt x="161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14F07E-B73E-44B4-91F5-5FAB3BDEE074}"/>
              </a:ext>
            </a:extLst>
          </p:cNvPr>
          <p:cNvGrpSpPr/>
          <p:nvPr/>
        </p:nvGrpSpPr>
        <p:grpSpPr>
          <a:xfrm>
            <a:off x="5486625" y="5367943"/>
            <a:ext cx="817258" cy="300536"/>
            <a:chOff x="5486625" y="5367943"/>
            <a:chExt cx="817258" cy="30053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6C381C8-F68C-46C5-BFDF-446D5DE308A8}"/>
                </a:ext>
              </a:extLst>
            </p:cNvPr>
            <p:cNvSpPr/>
            <p:nvPr/>
          </p:nvSpPr>
          <p:spPr>
            <a:xfrm>
              <a:off x="5486625" y="5367943"/>
              <a:ext cx="167964" cy="259796"/>
            </a:xfrm>
            <a:custGeom>
              <a:avLst/>
              <a:gdLst/>
              <a:ahLst/>
              <a:cxnLst/>
              <a:rect l="0" t="0" r="0" b="0"/>
              <a:pathLst>
                <a:path w="167964" h="259796">
                  <a:moveTo>
                    <a:pt x="6863" y="66476"/>
                  </a:moveTo>
                  <a:lnTo>
                    <a:pt x="8454" y="44701"/>
                  </a:lnTo>
                  <a:lnTo>
                    <a:pt x="9714" y="39429"/>
                  </a:lnTo>
                  <a:lnTo>
                    <a:pt x="15887" y="30390"/>
                  </a:lnTo>
                  <a:lnTo>
                    <a:pt x="34435" y="14863"/>
                  </a:lnTo>
                  <a:lnTo>
                    <a:pt x="65996" y="587"/>
                  </a:lnTo>
                  <a:lnTo>
                    <a:pt x="76701" y="0"/>
                  </a:lnTo>
                  <a:lnTo>
                    <a:pt x="87425" y="2325"/>
                  </a:lnTo>
                  <a:lnTo>
                    <a:pt x="103526" y="10939"/>
                  </a:lnTo>
                  <a:lnTo>
                    <a:pt x="127523" y="31870"/>
                  </a:lnTo>
                  <a:lnTo>
                    <a:pt x="142693" y="55839"/>
                  </a:lnTo>
                  <a:lnTo>
                    <a:pt x="157924" y="97390"/>
                  </a:lnTo>
                  <a:lnTo>
                    <a:pt x="161074" y="132801"/>
                  </a:lnTo>
                  <a:lnTo>
                    <a:pt x="157436" y="157794"/>
                  </a:lnTo>
                  <a:lnTo>
                    <a:pt x="139608" y="187588"/>
                  </a:lnTo>
                  <a:lnTo>
                    <a:pt x="116235" y="214520"/>
                  </a:lnTo>
                  <a:lnTo>
                    <a:pt x="99666" y="225630"/>
                  </a:lnTo>
                  <a:lnTo>
                    <a:pt x="65304" y="235190"/>
                  </a:lnTo>
                  <a:lnTo>
                    <a:pt x="49345" y="236926"/>
                  </a:lnTo>
                  <a:lnTo>
                    <a:pt x="35888" y="234515"/>
                  </a:lnTo>
                  <a:lnTo>
                    <a:pt x="19839" y="226449"/>
                  </a:lnTo>
                  <a:lnTo>
                    <a:pt x="12034" y="219318"/>
                  </a:lnTo>
                  <a:lnTo>
                    <a:pt x="149" y="194975"/>
                  </a:lnTo>
                  <a:lnTo>
                    <a:pt x="0" y="189732"/>
                  </a:lnTo>
                  <a:lnTo>
                    <a:pt x="3017" y="179132"/>
                  </a:lnTo>
                  <a:lnTo>
                    <a:pt x="11425" y="165953"/>
                  </a:lnTo>
                  <a:lnTo>
                    <a:pt x="21222" y="159813"/>
                  </a:lnTo>
                  <a:lnTo>
                    <a:pt x="46958" y="151010"/>
                  </a:lnTo>
                  <a:lnTo>
                    <a:pt x="59289" y="150388"/>
                  </a:lnTo>
                  <a:lnTo>
                    <a:pt x="65084" y="151057"/>
                  </a:lnTo>
                  <a:lnTo>
                    <a:pt x="76296" y="156574"/>
                  </a:lnTo>
                  <a:lnTo>
                    <a:pt x="111390" y="182755"/>
                  </a:lnTo>
                  <a:lnTo>
                    <a:pt x="151944" y="242504"/>
                  </a:lnTo>
                  <a:lnTo>
                    <a:pt x="167963" y="2597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B1A622-9AEF-4352-B8F0-D85779DECEA2}"/>
                </a:ext>
              </a:extLst>
            </p:cNvPr>
            <p:cNvSpPr/>
            <p:nvPr/>
          </p:nvSpPr>
          <p:spPr>
            <a:xfrm>
              <a:off x="5711121" y="5434419"/>
              <a:ext cx="124838" cy="198690"/>
            </a:xfrm>
            <a:custGeom>
              <a:avLst/>
              <a:gdLst/>
              <a:ahLst/>
              <a:cxnLst/>
              <a:rect l="0" t="0" r="0" b="0"/>
              <a:pathLst>
                <a:path w="124838" h="198690">
                  <a:moveTo>
                    <a:pt x="24017" y="0"/>
                  </a:moveTo>
                  <a:lnTo>
                    <a:pt x="9457" y="54295"/>
                  </a:lnTo>
                  <a:lnTo>
                    <a:pt x="0" y="111002"/>
                  </a:lnTo>
                  <a:lnTo>
                    <a:pt x="2714" y="132466"/>
                  </a:lnTo>
                  <a:lnTo>
                    <a:pt x="10810" y="152747"/>
                  </a:lnTo>
                  <a:lnTo>
                    <a:pt x="27743" y="174791"/>
                  </a:lnTo>
                  <a:lnTo>
                    <a:pt x="46932" y="183122"/>
                  </a:lnTo>
                  <a:lnTo>
                    <a:pt x="68661" y="183668"/>
                  </a:lnTo>
                  <a:lnTo>
                    <a:pt x="90215" y="177200"/>
                  </a:lnTo>
                  <a:lnTo>
                    <a:pt x="106015" y="167726"/>
                  </a:lnTo>
                  <a:lnTo>
                    <a:pt x="112767" y="159271"/>
                  </a:lnTo>
                  <a:lnTo>
                    <a:pt x="121965" y="139258"/>
                  </a:lnTo>
                  <a:lnTo>
                    <a:pt x="124837" y="120551"/>
                  </a:lnTo>
                  <a:lnTo>
                    <a:pt x="122837" y="102744"/>
                  </a:lnTo>
                  <a:lnTo>
                    <a:pt x="112764" y="86131"/>
                  </a:lnTo>
                  <a:lnTo>
                    <a:pt x="108242" y="83077"/>
                  </a:lnTo>
                  <a:lnTo>
                    <a:pt x="98443" y="81275"/>
                  </a:lnTo>
                  <a:lnTo>
                    <a:pt x="89713" y="84055"/>
                  </a:lnTo>
                  <a:lnTo>
                    <a:pt x="85714" y="86466"/>
                  </a:lnTo>
                  <a:lnTo>
                    <a:pt x="74385" y="101263"/>
                  </a:lnTo>
                  <a:lnTo>
                    <a:pt x="69172" y="120762"/>
                  </a:lnTo>
                  <a:lnTo>
                    <a:pt x="68603" y="152424"/>
                  </a:lnTo>
                  <a:lnTo>
                    <a:pt x="78744" y="180688"/>
                  </a:lnTo>
                  <a:lnTo>
                    <a:pt x="88456" y="1986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832F73B-08AC-4278-AF12-9261FA93EF7B}"/>
                </a:ext>
              </a:extLst>
            </p:cNvPr>
            <p:cNvSpPr/>
            <p:nvPr/>
          </p:nvSpPr>
          <p:spPr>
            <a:xfrm>
              <a:off x="5896237" y="5447193"/>
              <a:ext cx="125052" cy="178794"/>
            </a:xfrm>
            <a:custGeom>
              <a:avLst/>
              <a:gdLst/>
              <a:ahLst/>
              <a:cxnLst/>
              <a:rect l="0" t="0" r="0" b="0"/>
              <a:pathLst>
                <a:path w="125052" h="178794">
                  <a:moveTo>
                    <a:pt x="0" y="24815"/>
                  </a:moveTo>
                  <a:lnTo>
                    <a:pt x="4884" y="12551"/>
                  </a:lnTo>
                  <a:lnTo>
                    <a:pt x="10325" y="5244"/>
                  </a:lnTo>
                  <a:lnTo>
                    <a:pt x="19903" y="1200"/>
                  </a:lnTo>
                  <a:lnTo>
                    <a:pt x="31519" y="0"/>
                  </a:lnTo>
                  <a:lnTo>
                    <a:pt x="58977" y="5629"/>
                  </a:lnTo>
                  <a:lnTo>
                    <a:pt x="68177" y="12112"/>
                  </a:lnTo>
                  <a:lnTo>
                    <a:pt x="83807" y="30858"/>
                  </a:lnTo>
                  <a:lnTo>
                    <a:pt x="91923" y="46495"/>
                  </a:lnTo>
                  <a:lnTo>
                    <a:pt x="95256" y="65315"/>
                  </a:lnTo>
                  <a:lnTo>
                    <a:pt x="93393" y="83156"/>
                  </a:lnTo>
                  <a:lnTo>
                    <a:pt x="90305" y="87576"/>
                  </a:lnTo>
                  <a:lnTo>
                    <a:pt x="80509" y="94078"/>
                  </a:lnTo>
                  <a:lnTo>
                    <a:pt x="69791" y="95774"/>
                  </a:lnTo>
                  <a:lnTo>
                    <a:pt x="48326" y="92001"/>
                  </a:lnTo>
                  <a:lnTo>
                    <a:pt x="44151" y="89296"/>
                  </a:lnTo>
                  <a:lnTo>
                    <a:pt x="37920" y="81517"/>
                  </a:lnTo>
                  <a:lnTo>
                    <a:pt x="38406" y="78727"/>
                  </a:lnTo>
                  <a:lnTo>
                    <a:pt x="41118" y="76866"/>
                  </a:lnTo>
                  <a:lnTo>
                    <a:pt x="45312" y="75626"/>
                  </a:lnTo>
                  <a:lnTo>
                    <a:pt x="56336" y="77430"/>
                  </a:lnTo>
                  <a:lnTo>
                    <a:pt x="101123" y="98456"/>
                  </a:lnTo>
                  <a:lnTo>
                    <a:pt x="115020" y="111870"/>
                  </a:lnTo>
                  <a:lnTo>
                    <a:pt x="123845" y="127182"/>
                  </a:lnTo>
                  <a:lnTo>
                    <a:pt x="125051" y="139326"/>
                  </a:lnTo>
                  <a:lnTo>
                    <a:pt x="123001" y="152082"/>
                  </a:lnTo>
                  <a:lnTo>
                    <a:pt x="118113" y="163718"/>
                  </a:lnTo>
                  <a:lnTo>
                    <a:pt x="110370" y="171674"/>
                  </a:lnTo>
                  <a:lnTo>
                    <a:pt x="105800" y="174631"/>
                  </a:lnTo>
                  <a:lnTo>
                    <a:pt x="87965" y="178793"/>
                  </a:lnTo>
                  <a:lnTo>
                    <a:pt x="61152" y="175911"/>
                  </a:lnTo>
                  <a:lnTo>
                    <a:pt x="38001" y="168006"/>
                  </a:lnTo>
                  <a:lnTo>
                    <a:pt x="10740" y="153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4793BB7-3C85-4535-95A1-F2B3DE39783F}"/>
                </a:ext>
              </a:extLst>
            </p:cNvPr>
            <p:cNvSpPr/>
            <p:nvPr/>
          </p:nvSpPr>
          <p:spPr>
            <a:xfrm>
              <a:off x="6016787" y="5449743"/>
              <a:ext cx="106524" cy="155086"/>
            </a:xfrm>
            <a:custGeom>
              <a:avLst/>
              <a:gdLst/>
              <a:ahLst/>
              <a:cxnLst/>
              <a:rect l="0" t="0" r="0" b="0"/>
              <a:pathLst>
                <a:path w="106524" h="155086">
                  <a:moveTo>
                    <a:pt x="56659" y="33005"/>
                  </a:moveTo>
                  <a:lnTo>
                    <a:pt x="34237" y="43330"/>
                  </a:lnTo>
                  <a:lnTo>
                    <a:pt x="18790" y="55953"/>
                  </a:lnTo>
                  <a:lnTo>
                    <a:pt x="5727" y="73881"/>
                  </a:lnTo>
                  <a:lnTo>
                    <a:pt x="0" y="94309"/>
                  </a:lnTo>
                  <a:lnTo>
                    <a:pt x="1843" y="108382"/>
                  </a:lnTo>
                  <a:lnTo>
                    <a:pt x="6640" y="121399"/>
                  </a:lnTo>
                  <a:lnTo>
                    <a:pt x="22898" y="143368"/>
                  </a:lnTo>
                  <a:lnTo>
                    <a:pt x="34693" y="149280"/>
                  </a:lnTo>
                  <a:lnTo>
                    <a:pt x="63723" y="155085"/>
                  </a:lnTo>
                  <a:lnTo>
                    <a:pt x="76505" y="151107"/>
                  </a:lnTo>
                  <a:lnTo>
                    <a:pt x="87556" y="142775"/>
                  </a:lnTo>
                  <a:lnTo>
                    <a:pt x="102783" y="119570"/>
                  </a:lnTo>
                  <a:lnTo>
                    <a:pt x="105308" y="113985"/>
                  </a:lnTo>
                  <a:lnTo>
                    <a:pt x="106523" y="103006"/>
                  </a:lnTo>
                  <a:lnTo>
                    <a:pt x="97605" y="65237"/>
                  </a:lnTo>
                  <a:lnTo>
                    <a:pt x="82050" y="36367"/>
                  </a:lnTo>
                  <a:lnTo>
                    <a:pt x="59318" y="9449"/>
                  </a:lnTo>
                  <a:lnTo>
                    <a:pt x="45116" y="502"/>
                  </a:lnTo>
                  <a:lnTo>
                    <a:pt x="41207" y="0"/>
                  </a:lnTo>
                  <a:lnTo>
                    <a:pt x="38004" y="858"/>
                  </a:lnTo>
                  <a:lnTo>
                    <a:pt x="29809" y="61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7110A3D-0262-4430-AB71-1C54AA7BD704}"/>
                </a:ext>
              </a:extLst>
            </p:cNvPr>
            <p:cNvSpPr/>
            <p:nvPr/>
          </p:nvSpPr>
          <p:spPr>
            <a:xfrm>
              <a:off x="6166884" y="5439789"/>
              <a:ext cx="136999" cy="228690"/>
            </a:xfrm>
            <a:custGeom>
              <a:avLst/>
              <a:gdLst/>
              <a:ahLst/>
              <a:cxnLst/>
              <a:rect l="0" t="0" r="0" b="0"/>
              <a:pathLst>
                <a:path w="136999" h="228690">
                  <a:moveTo>
                    <a:pt x="67661" y="64439"/>
                  </a:moveTo>
                  <a:lnTo>
                    <a:pt x="56258" y="67290"/>
                  </a:lnTo>
                  <a:lnTo>
                    <a:pt x="40615" y="77615"/>
                  </a:lnTo>
                  <a:lnTo>
                    <a:pt x="12370" y="104945"/>
                  </a:lnTo>
                  <a:lnTo>
                    <a:pt x="5100" y="116651"/>
                  </a:lnTo>
                  <a:lnTo>
                    <a:pt x="0" y="142360"/>
                  </a:lnTo>
                  <a:lnTo>
                    <a:pt x="1339" y="164099"/>
                  </a:lnTo>
                  <a:lnTo>
                    <a:pt x="8365" y="181876"/>
                  </a:lnTo>
                  <a:lnTo>
                    <a:pt x="25718" y="203324"/>
                  </a:lnTo>
                  <a:lnTo>
                    <a:pt x="54536" y="223416"/>
                  </a:lnTo>
                  <a:lnTo>
                    <a:pt x="80877" y="228689"/>
                  </a:lnTo>
                  <a:lnTo>
                    <a:pt x="105654" y="224550"/>
                  </a:lnTo>
                  <a:lnTo>
                    <a:pt x="117562" y="217342"/>
                  </a:lnTo>
                  <a:lnTo>
                    <a:pt x="126236" y="207576"/>
                  </a:lnTo>
                  <a:lnTo>
                    <a:pt x="133877" y="188659"/>
                  </a:lnTo>
                  <a:lnTo>
                    <a:pt x="136998" y="153797"/>
                  </a:lnTo>
                  <a:lnTo>
                    <a:pt x="132494" y="125271"/>
                  </a:lnTo>
                  <a:lnTo>
                    <a:pt x="119140" y="96654"/>
                  </a:lnTo>
                  <a:lnTo>
                    <a:pt x="77718" y="39976"/>
                  </a:lnTo>
                  <a:lnTo>
                    <a:pt x="52654" y="19763"/>
                  </a:lnTo>
                  <a:lnTo>
                    <a:pt x="193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9CA5840-A1D0-4CF5-8DF7-1500F2654C30}"/>
              </a:ext>
            </a:extLst>
          </p:cNvPr>
          <p:cNvGrpSpPr/>
          <p:nvPr/>
        </p:nvGrpSpPr>
        <p:grpSpPr>
          <a:xfrm>
            <a:off x="6443974" y="5316279"/>
            <a:ext cx="696301" cy="472559"/>
            <a:chOff x="6443974" y="5316279"/>
            <a:chExt cx="696301" cy="472559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95B2186-957E-48CA-8A7B-DB8A3DCBB7C7}"/>
                </a:ext>
              </a:extLst>
            </p:cNvPr>
            <p:cNvSpPr/>
            <p:nvPr/>
          </p:nvSpPr>
          <p:spPr>
            <a:xfrm>
              <a:off x="6443974" y="5316279"/>
              <a:ext cx="144991" cy="472559"/>
            </a:xfrm>
            <a:custGeom>
              <a:avLst/>
              <a:gdLst/>
              <a:ahLst/>
              <a:cxnLst/>
              <a:rect l="0" t="0" r="0" b="0"/>
              <a:pathLst>
                <a:path w="144991" h="472559">
                  <a:moveTo>
                    <a:pt x="144990" y="0"/>
                  </a:moveTo>
                  <a:lnTo>
                    <a:pt x="130608" y="60284"/>
                  </a:lnTo>
                  <a:lnTo>
                    <a:pt x="119925" y="117006"/>
                  </a:lnTo>
                  <a:lnTo>
                    <a:pt x="105809" y="179311"/>
                  </a:lnTo>
                  <a:lnTo>
                    <a:pt x="99371" y="203091"/>
                  </a:lnTo>
                  <a:lnTo>
                    <a:pt x="87011" y="261301"/>
                  </a:lnTo>
                  <a:lnTo>
                    <a:pt x="68238" y="321468"/>
                  </a:lnTo>
                  <a:lnTo>
                    <a:pt x="51330" y="382761"/>
                  </a:lnTo>
                  <a:lnTo>
                    <a:pt x="28048" y="445939"/>
                  </a:lnTo>
                  <a:lnTo>
                    <a:pt x="25859" y="453022"/>
                  </a:lnTo>
                  <a:lnTo>
                    <a:pt x="18653" y="462483"/>
                  </a:lnTo>
                  <a:lnTo>
                    <a:pt x="7715" y="469573"/>
                  </a:lnTo>
                  <a:lnTo>
                    <a:pt x="0" y="472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A64BAF-898F-4A10-8AA8-B76671ABDD51}"/>
                </a:ext>
              </a:extLst>
            </p:cNvPr>
            <p:cNvSpPr/>
            <p:nvPr/>
          </p:nvSpPr>
          <p:spPr>
            <a:xfrm>
              <a:off x="6589931" y="5552558"/>
              <a:ext cx="90323" cy="96661"/>
            </a:xfrm>
            <a:custGeom>
              <a:avLst/>
              <a:gdLst/>
              <a:ahLst/>
              <a:cxnLst/>
              <a:rect l="0" t="0" r="0" b="0"/>
              <a:pathLst>
                <a:path w="90323" h="96661">
                  <a:moveTo>
                    <a:pt x="9773" y="0"/>
                  </a:moveTo>
                  <a:lnTo>
                    <a:pt x="6922" y="29897"/>
                  </a:lnTo>
                  <a:lnTo>
                    <a:pt x="0" y="67087"/>
                  </a:lnTo>
                  <a:lnTo>
                    <a:pt x="2064" y="71574"/>
                  </a:lnTo>
                  <a:lnTo>
                    <a:pt x="5827" y="74566"/>
                  </a:lnTo>
                  <a:lnTo>
                    <a:pt x="64086" y="94266"/>
                  </a:lnTo>
                  <a:lnTo>
                    <a:pt x="90322" y="966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B93EB22-EEDF-4EDF-BCCC-BC531F180520}"/>
                </a:ext>
              </a:extLst>
            </p:cNvPr>
            <p:cNvSpPr/>
            <p:nvPr/>
          </p:nvSpPr>
          <p:spPr>
            <a:xfrm>
              <a:off x="6669514" y="5552558"/>
              <a:ext cx="21481" cy="209430"/>
            </a:xfrm>
            <a:custGeom>
              <a:avLst/>
              <a:gdLst/>
              <a:ahLst/>
              <a:cxnLst/>
              <a:rect l="0" t="0" r="0" b="0"/>
              <a:pathLst>
                <a:path w="21481" h="209430">
                  <a:moveTo>
                    <a:pt x="21480" y="0"/>
                  </a:moveTo>
                  <a:lnTo>
                    <a:pt x="11707" y="60817"/>
                  </a:lnTo>
                  <a:lnTo>
                    <a:pt x="5327" y="116044"/>
                  </a:lnTo>
                  <a:lnTo>
                    <a:pt x="364" y="176458"/>
                  </a:lnTo>
                  <a:lnTo>
                    <a:pt x="0" y="2094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A39FD43-FCBD-4E03-9A7F-C42AC95A2654}"/>
                </a:ext>
              </a:extLst>
            </p:cNvPr>
            <p:cNvSpPr/>
            <p:nvPr/>
          </p:nvSpPr>
          <p:spPr>
            <a:xfrm>
              <a:off x="6760804" y="5552558"/>
              <a:ext cx="26850" cy="177210"/>
            </a:xfrm>
            <a:custGeom>
              <a:avLst/>
              <a:gdLst/>
              <a:ahLst/>
              <a:cxnLst/>
              <a:rect l="0" t="0" r="0" b="0"/>
              <a:pathLst>
                <a:path w="26850" h="177210">
                  <a:moveTo>
                    <a:pt x="26849" y="0"/>
                  </a:moveTo>
                  <a:lnTo>
                    <a:pt x="16757" y="26548"/>
                  </a:lnTo>
                  <a:lnTo>
                    <a:pt x="3617" y="83086"/>
                  </a:lnTo>
                  <a:lnTo>
                    <a:pt x="317" y="140589"/>
                  </a:lnTo>
                  <a:lnTo>
                    <a:pt x="0" y="1772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80D16A-9037-4E51-8B2B-AC9432026966}"/>
                </a:ext>
              </a:extLst>
            </p:cNvPr>
            <p:cNvSpPr/>
            <p:nvPr/>
          </p:nvSpPr>
          <p:spPr>
            <a:xfrm>
              <a:off x="6841353" y="5563298"/>
              <a:ext cx="21481" cy="16111"/>
            </a:xfrm>
            <a:custGeom>
              <a:avLst/>
              <a:gdLst/>
              <a:ahLst/>
              <a:cxnLst/>
              <a:rect l="0" t="0" r="0" b="0"/>
              <a:pathLst>
                <a:path w="21481" h="16111">
                  <a:moveTo>
                    <a:pt x="0" y="16110"/>
                  </a:moveTo>
                  <a:lnTo>
                    <a:pt x="5701" y="7557"/>
                  </a:lnTo>
                  <a:lnTo>
                    <a:pt x="8574" y="5038"/>
                  </a:lnTo>
                  <a:lnTo>
                    <a:pt x="2148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F53B69A-AD71-4EAF-9FEA-FE3A048BB2F1}"/>
                </a:ext>
              </a:extLst>
            </p:cNvPr>
            <p:cNvSpPr/>
            <p:nvPr/>
          </p:nvSpPr>
          <p:spPr>
            <a:xfrm>
              <a:off x="6861818" y="5590148"/>
              <a:ext cx="135265" cy="122131"/>
            </a:xfrm>
            <a:custGeom>
              <a:avLst/>
              <a:gdLst/>
              <a:ahLst/>
              <a:cxnLst/>
              <a:rect l="0" t="0" r="0" b="0"/>
              <a:pathLst>
                <a:path w="135265" h="122131">
                  <a:moveTo>
                    <a:pt x="76195" y="0"/>
                  </a:moveTo>
                  <a:lnTo>
                    <a:pt x="68763" y="21775"/>
                  </a:lnTo>
                  <a:lnTo>
                    <a:pt x="65870" y="27046"/>
                  </a:lnTo>
                  <a:lnTo>
                    <a:pt x="2758" y="87401"/>
                  </a:lnTo>
                  <a:lnTo>
                    <a:pt x="386" y="92277"/>
                  </a:lnTo>
                  <a:lnTo>
                    <a:pt x="0" y="96722"/>
                  </a:lnTo>
                  <a:lnTo>
                    <a:pt x="2751" y="104841"/>
                  </a:lnTo>
                  <a:lnTo>
                    <a:pt x="9543" y="110837"/>
                  </a:lnTo>
                  <a:lnTo>
                    <a:pt x="31340" y="119548"/>
                  </a:lnTo>
                  <a:lnTo>
                    <a:pt x="62318" y="122130"/>
                  </a:lnTo>
                  <a:lnTo>
                    <a:pt x="99287" y="115932"/>
                  </a:lnTo>
                  <a:lnTo>
                    <a:pt x="135264" y="1020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2711097-BAD3-41EA-9EF2-E2D804568287}"/>
                </a:ext>
              </a:extLst>
            </p:cNvPr>
            <p:cNvSpPr/>
            <p:nvPr/>
          </p:nvSpPr>
          <p:spPr>
            <a:xfrm>
              <a:off x="6798394" y="5618376"/>
              <a:ext cx="182579" cy="159722"/>
            </a:xfrm>
            <a:custGeom>
              <a:avLst/>
              <a:gdLst/>
              <a:ahLst/>
              <a:cxnLst/>
              <a:rect l="0" t="0" r="0" b="0"/>
              <a:pathLst>
                <a:path w="182579" h="159722">
                  <a:moveTo>
                    <a:pt x="0" y="41582"/>
                  </a:moveTo>
                  <a:lnTo>
                    <a:pt x="25246" y="11187"/>
                  </a:lnTo>
                  <a:lnTo>
                    <a:pt x="41555" y="3273"/>
                  </a:lnTo>
                  <a:lnTo>
                    <a:pt x="61504" y="0"/>
                  </a:lnTo>
                  <a:lnTo>
                    <a:pt x="79679" y="1881"/>
                  </a:lnTo>
                  <a:lnTo>
                    <a:pt x="89311" y="6236"/>
                  </a:lnTo>
                  <a:lnTo>
                    <a:pt x="93550" y="9068"/>
                  </a:lnTo>
                  <a:lnTo>
                    <a:pt x="99852" y="16987"/>
                  </a:lnTo>
                  <a:lnTo>
                    <a:pt x="102368" y="21605"/>
                  </a:lnTo>
                  <a:lnTo>
                    <a:pt x="103571" y="31510"/>
                  </a:lnTo>
                  <a:lnTo>
                    <a:pt x="97349" y="65161"/>
                  </a:lnTo>
                  <a:lnTo>
                    <a:pt x="71486" y="115887"/>
                  </a:lnTo>
                  <a:lnTo>
                    <a:pt x="48336" y="144281"/>
                  </a:lnTo>
                  <a:lnTo>
                    <a:pt x="48335" y="148234"/>
                  </a:lnTo>
                  <a:lnTo>
                    <a:pt x="50122" y="151467"/>
                  </a:lnTo>
                  <a:lnTo>
                    <a:pt x="53104" y="154218"/>
                  </a:lnTo>
                  <a:lnTo>
                    <a:pt x="74406" y="158091"/>
                  </a:lnTo>
                  <a:lnTo>
                    <a:pt x="131812" y="159626"/>
                  </a:lnTo>
                  <a:lnTo>
                    <a:pt x="182578" y="1597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FB13C1B-8A37-4AC7-8290-77937AB2B2B4}"/>
                </a:ext>
              </a:extLst>
            </p:cNvPr>
            <p:cNvSpPr/>
            <p:nvPr/>
          </p:nvSpPr>
          <p:spPr>
            <a:xfrm>
              <a:off x="6980972" y="5579408"/>
              <a:ext cx="159303" cy="159493"/>
            </a:xfrm>
            <a:custGeom>
              <a:avLst/>
              <a:gdLst/>
              <a:ahLst/>
              <a:cxnLst/>
              <a:rect l="0" t="0" r="0" b="0"/>
              <a:pathLst>
                <a:path w="159303" h="159493">
                  <a:moveTo>
                    <a:pt x="85920" y="10740"/>
                  </a:moveTo>
                  <a:lnTo>
                    <a:pt x="74517" y="13591"/>
                  </a:lnTo>
                  <a:lnTo>
                    <a:pt x="65737" y="19764"/>
                  </a:lnTo>
                  <a:lnTo>
                    <a:pt x="58453" y="29070"/>
                  </a:lnTo>
                  <a:lnTo>
                    <a:pt x="46931" y="64239"/>
                  </a:lnTo>
                  <a:lnTo>
                    <a:pt x="44341" y="93880"/>
                  </a:lnTo>
                  <a:lnTo>
                    <a:pt x="46160" y="106164"/>
                  </a:lnTo>
                  <a:lnTo>
                    <a:pt x="50547" y="115999"/>
                  </a:lnTo>
                  <a:lnTo>
                    <a:pt x="63089" y="132037"/>
                  </a:lnTo>
                  <a:lnTo>
                    <a:pt x="79221" y="145925"/>
                  </a:lnTo>
                  <a:lnTo>
                    <a:pt x="101968" y="155676"/>
                  </a:lnTo>
                  <a:lnTo>
                    <a:pt x="124752" y="159492"/>
                  </a:lnTo>
                  <a:lnTo>
                    <a:pt x="137784" y="157203"/>
                  </a:lnTo>
                  <a:lnTo>
                    <a:pt x="143766" y="154922"/>
                  </a:lnTo>
                  <a:lnTo>
                    <a:pt x="148351" y="151014"/>
                  </a:lnTo>
                  <a:lnTo>
                    <a:pt x="155036" y="140308"/>
                  </a:lnTo>
                  <a:lnTo>
                    <a:pt x="159302" y="120863"/>
                  </a:lnTo>
                  <a:lnTo>
                    <a:pt x="154866" y="94284"/>
                  </a:lnTo>
                  <a:lnTo>
                    <a:pt x="142676" y="66689"/>
                  </a:lnTo>
                  <a:lnTo>
                    <a:pt x="131709" y="53107"/>
                  </a:lnTo>
                  <a:lnTo>
                    <a:pt x="101210" y="27441"/>
                  </a:lnTo>
                  <a:lnTo>
                    <a:pt x="39909" y="7268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A17ECAC-27AF-4574-9527-A1586BF699A6}"/>
              </a:ext>
            </a:extLst>
          </p:cNvPr>
          <p:cNvGrpSpPr/>
          <p:nvPr/>
        </p:nvGrpSpPr>
        <p:grpSpPr>
          <a:xfrm>
            <a:off x="5165920" y="5477378"/>
            <a:ext cx="204060" cy="198690"/>
            <a:chOff x="5165920" y="5477378"/>
            <a:chExt cx="204060" cy="198690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5A53962-295F-4C67-B3E6-D2EEACADD72A}"/>
                </a:ext>
              </a:extLst>
            </p:cNvPr>
            <p:cNvSpPr/>
            <p:nvPr/>
          </p:nvSpPr>
          <p:spPr>
            <a:xfrm>
              <a:off x="5214250" y="5477378"/>
              <a:ext cx="155730" cy="150361"/>
            </a:xfrm>
            <a:custGeom>
              <a:avLst/>
              <a:gdLst/>
              <a:ahLst/>
              <a:cxnLst/>
              <a:rect l="0" t="0" r="0" b="0"/>
              <a:pathLst>
                <a:path w="155730" h="150361">
                  <a:moveTo>
                    <a:pt x="155729" y="150360"/>
                  </a:moveTo>
                  <a:lnTo>
                    <a:pt x="147155" y="140592"/>
                  </a:lnTo>
                  <a:lnTo>
                    <a:pt x="106781" y="81014"/>
                  </a:lnTo>
                  <a:lnTo>
                    <a:pt x="60018" y="363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8E99C55-64FD-4C08-A851-793BEEF66263}"/>
                </a:ext>
              </a:extLst>
            </p:cNvPr>
            <p:cNvSpPr/>
            <p:nvPr/>
          </p:nvSpPr>
          <p:spPr>
            <a:xfrm>
              <a:off x="5165920" y="5568668"/>
              <a:ext cx="166470" cy="107400"/>
            </a:xfrm>
            <a:custGeom>
              <a:avLst/>
              <a:gdLst/>
              <a:ahLst/>
              <a:cxnLst/>
              <a:rect l="0" t="0" r="0" b="0"/>
              <a:pathLst>
                <a:path w="166470" h="107400">
                  <a:moveTo>
                    <a:pt x="166469" y="107399"/>
                  </a:moveTo>
                  <a:lnTo>
                    <a:pt x="148670" y="92451"/>
                  </a:lnTo>
                  <a:lnTo>
                    <a:pt x="85751" y="52966"/>
                  </a:lnTo>
                  <a:lnTo>
                    <a:pt x="24835" y="1595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FAAFA69-B5C2-425D-9918-3A2BF1A95EA1}"/>
              </a:ext>
            </a:extLst>
          </p:cNvPr>
          <p:cNvSpPr/>
          <p:nvPr/>
        </p:nvSpPr>
        <p:spPr>
          <a:xfrm>
            <a:off x="4271983" y="5112220"/>
            <a:ext cx="209101" cy="396971"/>
          </a:xfrm>
          <a:custGeom>
            <a:avLst/>
            <a:gdLst/>
            <a:ahLst/>
            <a:cxnLst/>
            <a:rect l="0" t="0" r="0" b="0"/>
            <a:pathLst>
              <a:path w="209101" h="396971">
                <a:moveTo>
                  <a:pt x="34740" y="0"/>
                </a:moveTo>
                <a:lnTo>
                  <a:pt x="30490" y="19115"/>
                </a:lnTo>
                <a:lnTo>
                  <a:pt x="18519" y="76378"/>
                </a:lnTo>
                <a:lnTo>
                  <a:pt x="4902" y="136197"/>
                </a:lnTo>
                <a:lnTo>
                  <a:pt x="0" y="199536"/>
                </a:lnTo>
                <a:lnTo>
                  <a:pt x="8140" y="260021"/>
                </a:lnTo>
                <a:lnTo>
                  <a:pt x="17470" y="294232"/>
                </a:lnTo>
                <a:lnTo>
                  <a:pt x="31439" y="316608"/>
                </a:lnTo>
                <a:lnTo>
                  <a:pt x="42911" y="332873"/>
                </a:lnTo>
                <a:lnTo>
                  <a:pt x="54984" y="351555"/>
                </a:lnTo>
                <a:lnTo>
                  <a:pt x="96437" y="384820"/>
                </a:lnTo>
                <a:lnTo>
                  <a:pt x="113549" y="392729"/>
                </a:lnTo>
                <a:lnTo>
                  <a:pt x="162305" y="396970"/>
                </a:lnTo>
                <a:lnTo>
                  <a:pt x="185970" y="391556"/>
                </a:lnTo>
                <a:lnTo>
                  <a:pt x="197619" y="382460"/>
                </a:lnTo>
                <a:lnTo>
                  <a:pt x="202395" y="376693"/>
                </a:lnTo>
                <a:lnTo>
                  <a:pt x="207703" y="362329"/>
                </a:lnTo>
                <a:lnTo>
                  <a:pt x="209100" y="337470"/>
                </a:lnTo>
                <a:lnTo>
                  <a:pt x="204144" y="312801"/>
                </a:lnTo>
                <a:lnTo>
                  <a:pt x="195118" y="293559"/>
                </a:lnTo>
                <a:lnTo>
                  <a:pt x="181377" y="276366"/>
                </a:lnTo>
                <a:lnTo>
                  <a:pt x="167887" y="267979"/>
                </a:lnTo>
                <a:lnTo>
                  <a:pt x="139911" y="257303"/>
                </a:lnTo>
                <a:lnTo>
                  <a:pt x="127426" y="257158"/>
                </a:lnTo>
                <a:lnTo>
                  <a:pt x="107483" y="266133"/>
                </a:lnTo>
                <a:lnTo>
                  <a:pt x="92159" y="280129"/>
                </a:lnTo>
                <a:lnTo>
                  <a:pt x="82912" y="295612"/>
                </a:lnTo>
                <a:lnTo>
                  <a:pt x="79244" y="317239"/>
                </a:lnTo>
                <a:lnTo>
                  <a:pt x="83070" y="36515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59862CA-910C-443B-98D9-921989B35F2B}"/>
              </a:ext>
            </a:extLst>
          </p:cNvPr>
          <p:cNvGrpSpPr/>
          <p:nvPr/>
        </p:nvGrpSpPr>
        <p:grpSpPr>
          <a:xfrm>
            <a:off x="4569852" y="5229359"/>
            <a:ext cx="461961" cy="369003"/>
            <a:chOff x="4569852" y="5229359"/>
            <a:chExt cx="461961" cy="369003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BD00F3A-7156-405B-A244-3C0C768341DA}"/>
                </a:ext>
              </a:extLst>
            </p:cNvPr>
            <p:cNvSpPr/>
            <p:nvPr/>
          </p:nvSpPr>
          <p:spPr>
            <a:xfrm>
              <a:off x="4569852" y="5493488"/>
              <a:ext cx="53701" cy="32221"/>
            </a:xfrm>
            <a:custGeom>
              <a:avLst/>
              <a:gdLst/>
              <a:ahLst/>
              <a:cxnLst/>
              <a:rect l="0" t="0" r="0" b="0"/>
              <a:pathLst>
                <a:path w="53701" h="32221">
                  <a:moveTo>
                    <a:pt x="53700" y="0"/>
                  </a:moveTo>
                  <a:lnTo>
                    <a:pt x="31277" y="10325"/>
                  </a:lnTo>
                  <a:lnTo>
                    <a:pt x="28608" y="14043"/>
                  </a:lnTo>
                  <a:lnTo>
                    <a:pt x="27425" y="18312"/>
                  </a:lnTo>
                  <a:lnTo>
                    <a:pt x="27233" y="22948"/>
                  </a:lnTo>
                  <a:lnTo>
                    <a:pt x="26509" y="24249"/>
                  </a:lnTo>
                  <a:lnTo>
                    <a:pt x="25429" y="23326"/>
                  </a:lnTo>
                  <a:lnTo>
                    <a:pt x="24113" y="20921"/>
                  </a:lnTo>
                  <a:lnTo>
                    <a:pt x="21445" y="20511"/>
                  </a:lnTo>
                  <a:lnTo>
                    <a:pt x="13708" y="23237"/>
                  </a:lnTo>
                  <a:lnTo>
                    <a:pt x="0" y="322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36BA5D3-ECB2-402C-A9A3-D929D0474BC2}"/>
                </a:ext>
              </a:extLst>
            </p:cNvPr>
            <p:cNvSpPr/>
            <p:nvPr/>
          </p:nvSpPr>
          <p:spPr>
            <a:xfrm>
              <a:off x="4623552" y="5229359"/>
              <a:ext cx="197295" cy="295888"/>
            </a:xfrm>
            <a:custGeom>
              <a:avLst/>
              <a:gdLst/>
              <a:ahLst/>
              <a:cxnLst/>
              <a:rect l="0" t="0" r="0" b="0"/>
              <a:pathLst>
                <a:path w="197295" h="295888">
                  <a:moveTo>
                    <a:pt x="0" y="27850"/>
                  </a:moveTo>
                  <a:lnTo>
                    <a:pt x="0" y="13597"/>
                  </a:lnTo>
                  <a:lnTo>
                    <a:pt x="1790" y="8802"/>
                  </a:lnTo>
                  <a:lnTo>
                    <a:pt x="8552" y="1882"/>
                  </a:lnTo>
                  <a:lnTo>
                    <a:pt x="20706" y="0"/>
                  </a:lnTo>
                  <a:lnTo>
                    <a:pt x="62781" y="6754"/>
                  </a:lnTo>
                  <a:lnTo>
                    <a:pt x="117764" y="29120"/>
                  </a:lnTo>
                  <a:lnTo>
                    <a:pt x="144343" y="49608"/>
                  </a:lnTo>
                  <a:lnTo>
                    <a:pt x="156201" y="62009"/>
                  </a:lnTo>
                  <a:lnTo>
                    <a:pt x="161508" y="71672"/>
                  </a:lnTo>
                  <a:lnTo>
                    <a:pt x="162673" y="85115"/>
                  </a:lnTo>
                  <a:lnTo>
                    <a:pt x="162148" y="92877"/>
                  </a:lnTo>
                  <a:lnTo>
                    <a:pt x="156792" y="104683"/>
                  </a:lnTo>
                  <a:lnTo>
                    <a:pt x="148445" y="113312"/>
                  </a:lnTo>
                  <a:lnTo>
                    <a:pt x="138769" y="119135"/>
                  </a:lnTo>
                  <a:lnTo>
                    <a:pt x="109397" y="123448"/>
                  </a:lnTo>
                  <a:lnTo>
                    <a:pt x="88434" y="124792"/>
                  </a:lnTo>
                  <a:lnTo>
                    <a:pt x="87595" y="125891"/>
                  </a:lnTo>
                  <a:lnTo>
                    <a:pt x="88827" y="127221"/>
                  </a:lnTo>
                  <a:lnTo>
                    <a:pt x="151622" y="153375"/>
                  </a:lnTo>
                  <a:lnTo>
                    <a:pt x="166511" y="164553"/>
                  </a:lnTo>
                  <a:lnTo>
                    <a:pt x="188989" y="191442"/>
                  </a:lnTo>
                  <a:lnTo>
                    <a:pt x="195550" y="209909"/>
                  </a:lnTo>
                  <a:lnTo>
                    <a:pt x="197294" y="223523"/>
                  </a:lnTo>
                  <a:lnTo>
                    <a:pt x="192574" y="244606"/>
                  </a:lnTo>
                  <a:lnTo>
                    <a:pt x="177917" y="265969"/>
                  </a:lnTo>
                  <a:lnTo>
                    <a:pt x="155607" y="281712"/>
                  </a:lnTo>
                  <a:lnTo>
                    <a:pt x="135804" y="291085"/>
                  </a:lnTo>
                  <a:lnTo>
                    <a:pt x="84367" y="295887"/>
                  </a:lnTo>
                  <a:lnTo>
                    <a:pt x="61791" y="293362"/>
                  </a:lnTo>
                  <a:lnTo>
                    <a:pt x="51131" y="288856"/>
                  </a:lnTo>
                  <a:lnTo>
                    <a:pt x="43608" y="283472"/>
                  </a:lnTo>
                  <a:lnTo>
                    <a:pt x="37589" y="2748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47F3173-499A-47A2-9EFA-0FF59B5875B1}"/>
                </a:ext>
              </a:extLst>
            </p:cNvPr>
            <p:cNvSpPr/>
            <p:nvPr/>
          </p:nvSpPr>
          <p:spPr>
            <a:xfrm>
              <a:off x="4885397" y="5310909"/>
              <a:ext cx="146416" cy="287453"/>
            </a:xfrm>
            <a:custGeom>
              <a:avLst/>
              <a:gdLst/>
              <a:ahLst/>
              <a:cxnLst/>
              <a:rect l="0" t="0" r="0" b="0"/>
              <a:pathLst>
                <a:path w="146416" h="287453">
                  <a:moveTo>
                    <a:pt x="97943" y="107400"/>
                  </a:moveTo>
                  <a:lnTo>
                    <a:pt x="93060" y="87754"/>
                  </a:lnTo>
                  <a:lnTo>
                    <a:pt x="71980" y="51850"/>
                  </a:lnTo>
                  <a:lnTo>
                    <a:pt x="49789" y="27545"/>
                  </a:lnTo>
                  <a:lnTo>
                    <a:pt x="30704" y="16647"/>
                  </a:lnTo>
                  <a:lnTo>
                    <a:pt x="25671" y="17065"/>
                  </a:lnTo>
                  <a:lnTo>
                    <a:pt x="21719" y="19730"/>
                  </a:lnTo>
                  <a:lnTo>
                    <a:pt x="18487" y="23893"/>
                  </a:lnTo>
                  <a:lnTo>
                    <a:pt x="16488" y="38066"/>
                  </a:lnTo>
                  <a:lnTo>
                    <a:pt x="18184" y="55105"/>
                  </a:lnTo>
                  <a:lnTo>
                    <a:pt x="36274" y="100646"/>
                  </a:lnTo>
                  <a:lnTo>
                    <a:pt x="67006" y="161228"/>
                  </a:lnTo>
                  <a:lnTo>
                    <a:pt x="81756" y="196925"/>
                  </a:lnTo>
                  <a:lnTo>
                    <a:pt x="96279" y="259211"/>
                  </a:lnTo>
                  <a:lnTo>
                    <a:pt x="96834" y="267677"/>
                  </a:lnTo>
                  <a:lnTo>
                    <a:pt x="95414" y="274514"/>
                  </a:lnTo>
                  <a:lnTo>
                    <a:pt x="89063" y="285294"/>
                  </a:lnTo>
                  <a:lnTo>
                    <a:pt x="83669" y="287452"/>
                  </a:lnTo>
                  <a:lnTo>
                    <a:pt x="69722" y="286668"/>
                  </a:lnTo>
                  <a:lnTo>
                    <a:pt x="55169" y="279159"/>
                  </a:lnTo>
                  <a:lnTo>
                    <a:pt x="16972" y="246268"/>
                  </a:lnTo>
                  <a:lnTo>
                    <a:pt x="6861" y="230687"/>
                  </a:lnTo>
                  <a:lnTo>
                    <a:pt x="85" y="206181"/>
                  </a:lnTo>
                  <a:lnTo>
                    <a:pt x="0" y="179097"/>
                  </a:lnTo>
                  <a:lnTo>
                    <a:pt x="3896" y="165916"/>
                  </a:lnTo>
                  <a:lnTo>
                    <a:pt x="14389" y="150195"/>
                  </a:lnTo>
                  <a:lnTo>
                    <a:pt x="39185" y="127775"/>
                  </a:lnTo>
                  <a:lnTo>
                    <a:pt x="101323" y="87717"/>
                  </a:lnTo>
                  <a:lnTo>
                    <a:pt x="137131" y="66231"/>
                  </a:lnTo>
                  <a:lnTo>
                    <a:pt x="143801" y="55888"/>
                  </a:lnTo>
                  <a:lnTo>
                    <a:pt x="146415" y="49789"/>
                  </a:lnTo>
                  <a:lnTo>
                    <a:pt x="1462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37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E8D03-CE5B-403A-A70C-D0666EFAB9E7}"/>
              </a:ext>
            </a:extLst>
          </p:cNvPr>
          <p:cNvSpPr txBox="1"/>
          <p:nvPr/>
        </p:nvSpPr>
        <p:spPr>
          <a:xfrm>
            <a:off x="1816100" y="444500"/>
            <a:ext cx="8593963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>
                <a:solidFill>
                  <a:srgbClr val="9E3611"/>
                </a:solidFill>
                <a:latin typeface="Book Antiqua - 51"/>
              </a:rPr>
              <a:t>         </a:t>
            </a:r>
            <a:r>
              <a:rPr lang="en-US" sz="2400">
                <a:solidFill>
                  <a:srgbClr val="9E3611"/>
                </a:solidFill>
                <a:latin typeface="Book Antiqua - 48"/>
              </a:rPr>
              <a:t>QB Rating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1F4E4-144F-41F7-990F-4FE79D3E39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854"/>
            <a:ext cx="4038600" cy="4406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33840E-9599-4DED-BAE9-D827EA9129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08833"/>
            <a:ext cx="4724400" cy="342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47370-2B89-4755-9C4B-6F0DEDF78D6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33"/>
            <a:ext cx="3276600" cy="201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ECA07-133E-4C14-9F1C-1452B3B747BF}"/>
              </a:ext>
            </a:extLst>
          </p:cNvPr>
          <p:cNvSpPr txBox="1"/>
          <p:nvPr/>
        </p:nvSpPr>
        <p:spPr>
          <a:xfrm>
            <a:off x="533400" y="11176000"/>
            <a:ext cx="89535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24"/>
              </a:rPr>
              <a:t>Find the percent of interceptions, touchdowns,  completed passes, and average yards gained for the two quarterbacks below and bring to class....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BBD233-5031-4E35-8CE6-0E7440C27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41736"/>
              </p:ext>
            </p:extLst>
          </p:nvPr>
        </p:nvGraphicFramePr>
        <p:xfrm>
          <a:off x="888999" y="9502013"/>
          <a:ext cx="7086600" cy="180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948">
                  <a:extLst>
                    <a:ext uri="{9D8B030D-6E8A-4147-A177-3AD203B41FA5}">
                      <a16:colId xmlns:a16="http://schemas.microsoft.com/office/drawing/2014/main" val="600119391"/>
                    </a:ext>
                  </a:extLst>
                </a:gridCol>
                <a:gridCol w="1254252">
                  <a:extLst>
                    <a:ext uri="{9D8B030D-6E8A-4147-A177-3AD203B41FA5}">
                      <a16:colId xmlns:a16="http://schemas.microsoft.com/office/drawing/2014/main" val="279522879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968813068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475980177"/>
                    </a:ext>
                  </a:extLst>
                </a:gridCol>
                <a:gridCol w="1614551">
                  <a:extLst>
                    <a:ext uri="{9D8B030D-6E8A-4147-A177-3AD203B41FA5}">
                      <a16:colId xmlns:a16="http://schemas.microsoft.com/office/drawing/2014/main" val="3110880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3396250"/>
                    </a:ext>
                  </a:extLst>
                </a:gridCol>
              </a:tblGrid>
              <a:tr h="5995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TDS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Passes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Yards 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Interceptions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Attempts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3505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Bradford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118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496"/>
                  </a:ext>
                </a:extLst>
              </a:tr>
              <a:tr h="697357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Smith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126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27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71941"/>
                  </a:ext>
                </a:extLst>
              </a:tr>
            </a:tbl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DB82B8-38B5-4DF8-845B-E08AF63C28CF}"/>
              </a:ext>
            </a:extLst>
          </p:cNvPr>
          <p:cNvSpPr/>
          <p:nvPr/>
        </p:nvSpPr>
        <p:spPr>
          <a:xfrm>
            <a:off x="939800" y="9666171"/>
            <a:ext cx="1006349" cy="271253"/>
          </a:xfrm>
          <a:custGeom>
            <a:avLst/>
            <a:gdLst/>
            <a:ahLst/>
            <a:cxnLst/>
            <a:rect l="0" t="0" r="0" b="0"/>
            <a:pathLst>
              <a:path w="1006349" h="271253">
                <a:moveTo>
                  <a:pt x="0" y="0"/>
                </a:moveTo>
                <a:lnTo>
                  <a:pt x="1006348" y="0"/>
                </a:lnTo>
                <a:lnTo>
                  <a:pt x="1006348" y="271252"/>
                </a:lnTo>
                <a:lnTo>
                  <a:pt x="0" y="271252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2079-B63E-4EC8-8249-15132709BDB3}"/>
              </a:ext>
            </a:extLst>
          </p:cNvPr>
          <p:cNvSpPr txBox="1"/>
          <p:nvPr/>
        </p:nvSpPr>
        <p:spPr>
          <a:xfrm>
            <a:off x="9626600" y="6273800"/>
            <a:ext cx="2540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F42ACB-80ED-4D2C-A3FE-72284A5040EE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4140200"/>
            <a:ext cx="8293100" cy="321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680EBD-7C75-407E-A871-69513DDAF53E}"/>
              </a:ext>
            </a:extLst>
          </p:cNvPr>
          <p:cNvSpPr txBox="1"/>
          <p:nvPr/>
        </p:nvSpPr>
        <p:spPr>
          <a:xfrm>
            <a:off x="266700" y="5397500"/>
            <a:ext cx="2572944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Quarterback Rating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6E456-7AEE-4A9A-8725-B180DEBCC536}"/>
              </a:ext>
            </a:extLst>
          </p:cNvPr>
          <p:cNvSpPr txBox="1"/>
          <p:nvPr/>
        </p:nvSpPr>
        <p:spPr>
          <a:xfrm>
            <a:off x="4635500" y="2578100"/>
            <a:ext cx="4251706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b="1">
                <a:solidFill>
                  <a:srgbClr val="696464"/>
                </a:solidFill>
                <a:latin typeface="Century Gothic - 16"/>
              </a:rPr>
              <a:t>Solution:</a:t>
            </a:r>
          </a:p>
          <a:p>
            <a:r>
              <a:rPr lang="en-US" sz="800" b="1">
                <a:solidFill>
                  <a:srgbClr val="696464"/>
                </a:solidFill>
                <a:latin typeface="Century Gothic - 16"/>
              </a:rPr>
              <a:t>% Comp =  2,154 /4120 = . ​52.28=52.28%</a:t>
            </a:r>
          </a:p>
          <a:p>
            <a:r>
              <a:rPr lang="en-US" sz="800" b="1">
                <a:solidFill>
                  <a:srgbClr val="696464"/>
                </a:solidFill>
                <a:latin typeface="Century Gothic - 16"/>
              </a:rPr>
              <a:t>% TD =  175/4120 = .0425=4.25%</a:t>
            </a:r>
          </a:p>
          <a:p>
            <a:r>
              <a:rPr lang="en-US" sz="800" b="1">
                <a:solidFill>
                  <a:srgbClr val="696464"/>
                </a:solidFill>
                <a:latin typeface="Century Gothic - 16"/>
              </a:rPr>
              <a:t>% INT =  79/4120 = .0192=1.92%</a:t>
            </a:r>
          </a:p>
          <a:p>
            <a:r>
              <a:rPr lang="en-US" sz="800" b="1">
                <a:solidFill>
                  <a:srgbClr val="696464"/>
                </a:solidFill>
                <a:latin typeface="Century Gothic - 16"/>
              </a:rPr>
              <a:t>YDS =  26300/4120 =6.38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DD2550-C4D4-4AC4-8AE0-593197DA2611}"/>
              </a:ext>
            </a:extLst>
          </p:cNvPr>
          <p:cNvSpPr txBox="1"/>
          <p:nvPr/>
        </p:nvSpPr>
        <p:spPr>
          <a:xfrm>
            <a:off x="215900" y="6388100"/>
            <a:ext cx="2572944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entury Gothic - 18"/>
              </a:rPr>
              <a:t>Quarterback Rating =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9D744-1175-4050-9678-4CC125EB1829}"/>
              </a:ext>
            </a:extLst>
          </p:cNvPr>
          <p:cNvGrpSpPr/>
          <p:nvPr/>
        </p:nvGrpSpPr>
        <p:grpSpPr>
          <a:xfrm>
            <a:off x="3238097" y="6285462"/>
            <a:ext cx="1372612" cy="492714"/>
            <a:chOff x="3238097" y="6285462"/>
            <a:chExt cx="1372612" cy="4927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CB7BF3-DD7A-4B53-B961-4AEC608E6A37}"/>
                </a:ext>
              </a:extLst>
            </p:cNvPr>
            <p:cNvSpPr/>
            <p:nvPr/>
          </p:nvSpPr>
          <p:spPr>
            <a:xfrm>
              <a:off x="3238097" y="6370057"/>
              <a:ext cx="283280" cy="408119"/>
            </a:xfrm>
            <a:custGeom>
              <a:avLst/>
              <a:gdLst/>
              <a:ahLst/>
              <a:cxnLst/>
              <a:rect l="0" t="0" r="0" b="0"/>
              <a:pathLst>
                <a:path w="283280" h="408119">
                  <a:moveTo>
                    <a:pt x="0" y="0"/>
                  </a:moveTo>
                  <a:lnTo>
                    <a:pt x="55031" y="4286"/>
                  </a:lnTo>
                  <a:lnTo>
                    <a:pt x="115855" y="10692"/>
                  </a:lnTo>
                  <a:lnTo>
                    <a:pt x="174147" y="23338"/>
                  </a:lnTo>
                  <a:lnTo>
                    <a:pt x="233356" y="31165"/>
                  </a:lnTo>
                  <a:lnTo>
                    <a:pt x="265182" y="33204"/>
                  </a:lnTo>
                  <a:lnTo>
                    <a:pt x="277765" y="37829"/>
                  </a:lnTo>
                  <a:lnTo>
                    <a:pt x="281239" y="41330"/>
                  </a:lnTo>
                  <a:lnTo>
                    <a:pt x="282960" y="45453"/>
                  </a:lnTo>
                  <a:lnTo>
                    <a:pt x="283279" y="54808"/>
                  </a:lnTo>
                  <a:lnTo>
                    <a:pt x="266854" y="110602"/>
                  </a:lnTo>
                  <a:lnTo>
                    <a:pt x="250817" y="167386"/>
                  </a:lnTo>
                  <a:lnTo>
                    <a:pt x="234392" y="229400"/>
                  </a:lnTo>
                  <a:lnTo>
                    <a:pt x="218446" y="288719"/>
                  </a:lnTo>
                  <a:lnTo>
                    <a:pt x="205703" y="348879"/>
                  </a:lnTo>
                  <a:lnTo>
                    <a:pt x="194902" y="392470"/>
                  </a:lnTo>
                  <a:lnTo>
                    <a:pt x="193320" y="4081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14B78B-C34E-4455-BA9A-2212400CFF02}"/>
                </a:ext>
              </a:extLst>
            </p:cNvPr>
            <p:cNvSpPr/>
            <p:nvPr/>
          </p:nvSpPr>
          <p:spPr>
            <a:xfrm>
              <a:off x="3585594" y="6285462"/>
              <a:ext cx="251580" cy="443376"/>
            </a:xfrm>
            <a:custGeom>
              <a:avLst/>
              <a:gdLst/>
              <a:ahLst/>
              <a:cxnLst/>
              <a:rect l="0" t="0" r="0" b="0"/>
              <a:pathLst>
                <a:path w="251580" h="443376">
                  <a:moveTo>
                    <a:pt x="205611" y="165145"/>
                  </a:moveTo>
                  <a:lnTo>
                    <a:pt x="200727" y="149189"/>
                  </a:lnTo>
                  <a:lnTo>
                    <a:pt x="177782" y="121648"/>
                  </a:lnTo>
                  <a:lnTo>
                    <a:pt x="162361" y="107109"/>
                  </a:lnTo>
                  <a:lnTo>
                    <a:pt x="139523" y="96247"/>
                  </a:lnTo>
                  <a:lnTo>
                    <a:pt x="99135" y="86265"/>
                  </a:lnTo>
                  <a:lnTo>
                    <a:pt x="41317" y="81842"/>
                  </a:lnTo>
                  <a:lnTo>
                    <a:pt x="23676" y="82851"/>
                  </a:lnTo>
                  <a:lnTo>
                    <a:pt x="14169" y="87002"/>
                  </a:lnTo>
                  <a:lnTo>
                    <a:pt x="9964" y="89780"/>
                  </a:lnTo>
                  <a:lnTo>
                    <a:pt x="3699" y="97639"/>
                  </a:lnTo>
                  <a:lnTo>
                    <a:pt x="1194" y="102241"/>
                  </a:lnTo>
                  <a:lnTo>
                    <a:pt x="0" y="112128"/>
                  </a:lnTo>
                  <a:lnTo>
                    <a:pt x="2056" y="123085"/>
                  </a:lnTo>
                  <a:lnTo>
                    <a:pt x="14689" y="149566"/>
                  </a:lnTo>
                  <a:lnTo>
                    <a:pt x="62476" y="208196"/>
                  </a:lnTo>
                  <a:lnTo>
                    <a:pt x="125076" y="267672"/>
                  </a:lnTo>
                  <a:lnTo>
                    <a:pt x="174511" y="325920"/>
                  </a:lnTo>
                  <a:lnTo>
                    <a:pt x="214487" y="379938"/>
                  </a:lnTo>
                  <a:lnTo>
                    <a:pt x="222429" y="396052"/>
                  </a:lnTo>
                  <a:lnTo>
                    <a:pt x="225710" y="415014"/>
                  </a:lnTo>
                  <a:lnTo>
                    <a:pt x="221704" y="427154"/>
                  </a:lnTo>
                  <a:lnTo>
                    <a:pt x="218130" y="432897"/>
                  </a:lnTo>
                  <a:lnTo>
                    <a:pt x="213360" y="436726"/>
                  </a:lnTo>
                  <a:lnTo>
                    <a:pt x="201696" y="440980"/>
                  </a:lnTo>
                  <a:lnTo>
                    <a:pt x="178861" y="443375"/>
                  </a:lnTo>
                  <a:lnTo>
                    <a:pt x="153201" y="438383"/>
                  </a:lnTo>
                  <a:lnTo>
                    <a:pt x="138761" y="429385"/>
                  </a:lnTo>
                  <a:lnTo>
                    <a:pt x="126974" y="416834"/>
                  </a:lnTo>
                  <a:lnTo>
                    <a:pt x="114225" y="392995"/>
                  </a:lnTo>
                  <a:lnTo>
                    <a:pt x="107597" y="368230"/>
                  </a:lnTo>
                  <a:lnTo>
                    <a:pt x="108882" y="349026"/>
                  </a:lnTo>
                  <a:lnTo>
                    <a:pt x="116338" y="321045"/>
                  </a:lnTo>
                  <a:lnTo>
                    <a:pt x="150372" y="261740"/>
                  </a:lnTo>
                  <a:lnTo>
                    <a:pt x="185926" y="202881"/>
                  </a:lnTo>
                  <a:lnTo>
                    <a:pt x="201833" y="182874"/>
                  </a:lnTo>
                  <a:lnTo>
                    <a:pt x="219185" y="164404"/>
                  </a:lnTo>
                  <a:lnTo>
                    <a:pt x="245969" y="117911"/>
                  </a:lnTo>
                  <a:lnTo>
                    <a:pt x="251579" y="94400"/>
                  </a:lnTo>
                  <a:lnTo>
                    <a:pt x="250391" y="72319"/>
                  </a:lnTo>
                  <a:lnTo>
                    <a:pt x="243408" y="50660"/>
                  </a:lnTo>
                  <a:lnTo>
                    <a:pt x="233782" y="34829"/>
                  </a:lnTo>
                  <a:lnTo>
                    <a:pt x="217671" y="22580"/>
                  </a:lnTo>
                  <a:lnTo>
                    <a:pt x="163432" y="2365"/>
                  </a:lnTo>
                  <a:lnTo>
                    <a:pt x="133944" y="0"/>
                  </a:lnTo>
                  <a:lnTo>
                    <a:pt x="121253" y="1850"/>
                  </a:lnTo>
                  <a:lnTo>
                    <a:pt x="111236" y="7843"/>
                  </a:lnTo>
                  <a:lnTo>
                    <a:pt x="98211" y="201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2B2873-1E34-48FA-891D-4F5EE9F3E6BE}"/>
                </a:ext>
              </a:extLst>
            </p:cNvPr>
            <p:cNvSpPr/>
            <p:nvPr/>
          </p:nvSpPr>
          <p:spPr>
            <a:xfrm>
              <a:off x="3993824" y="6678665"/>
              <a:ext cx="59816" cy="45812"/>
            </a:xfrm>
            <a:custGeom>
              <a:avLst/>
              <a:gdLst/>
              <a:ahLst/>
              <a:cxnLst/>
              <a:rect l="0" t="0" r="0" b="0"/>
              <a:pathLst>
                <a:path w="59816" h="45812">
                  <a:moveTo>
                    <a:pt x="22920" y="2851"/>
                  </a:moveTo>
                  <a:lnTo>
                    <a:pt x="14368" y="0"/>
                  </a:lnTo>
                  <a:lnTo>
                    <a:pt x="11252" y="950"/>
                  </a:lnTo>
                  <a:lnTo>
                    <a:pt x="8578" y="3374"/>
                  </a:lnTo>
                  <a:lnTo>
                    <a:pt x="0" y="20125"/>
                  </a:lnTo>
                  <a:lnTo>
                    <a:pt x="480" y="24510"/>
                  </a:lnTo>
                  <a:lnTo>
                    <a:pt x="5787" y="32565"/>
                  </a:lnTo>
                  <a:lnTo>
                    <a:pt x="15703" y="36941"/>
                  </a:lnTo>
                  <a:lnTo>
                    <a:pt x="27469" y="38289"/>
                  </a:lnTo>
                  <a:lnTo>
                    <a:pt x="55032" y="32761"/>
                  </a:lnTo>
                  <a:lnTo>
                    <a:pt x="58052" y="29951"/>
                  </a:lnTo>
                  <a:lnTo>
                    <a:pt x="59468" y="26287"/>
                  </a:lnTo>
                  <a:lnTo>
                    <a:pt x="59815" y="22055"/>
                  </a:lnTo>
                  <a:lnTo>
                    <a:pt x="58257" y="18637"/>
                  </a:lnTo>
                  <a:lnTo>
                    <a:pt x="51752" y="13247"/>
                  </a:lnTo>
                  <a:lnTo>
                    <a:pt x="32325" y="9710"/>
                  </a:lnTo>
                  <a:lnTo>
                    <a:pt x="13376" y="11513"/>
                  </a:lnTo>
                  <a:lnTo>
                    <a:pt x="8801" y="13995"/>
                  </a:lnTo>
                  <a:lnTo>
                    <a:pt x="2126" y="21527"/>
                  </a:lnTo>
                  <a:lnTo>
                    <a:pt x="1301" y="25445"/>
                  </a:lnTo>
                  <a:lnTo>
                    <a:pt x="1944" y="29250"/>
                  </a:lnTo>
                  <a:lnTo>
                    <a:pt x="3566" y="32980"/>
                  </a:lnTo>
                  <a:lnTo>
                    <a:pt x="8550" y="38716"/>
                  </a:lnTo>
                  <a:lnTo>
                    <a:pt x="17550" y="458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8FC902-FD3B-452E-8501-45CC85FEDEA1}"/>
                </a:ext>
              </a:extLst>
            </p:cNvPr>
            <p:cNvSpPr/>
            <p:nvPr/>
          </p:nvSpPr>
          <p:spPr>
            <a:xfrm>
              <a:off x="4247653" y="6297946"/>
              <a:ext cx="363056" cy="394160"/>
            </a:xfrm>
            <a:custGeom>
              <a:avLst/>
              <a:gdLst/>
              <a:ahLst/>
              <a:cxnLst/>
              <a:rect l="0" t="0" r="0" b="0"/>
              <a:pathLst>
                <a:path w="363056" h="394160">
                  <a:moveTo>
                    <a:pt x="0" y="18411"/>
                  </a:moveTo>
                  <a:lnTo>
                    <a:pt x="5702" y="12709"/>
                  </a:lnTo>
                  <a:lnTo>
                    <a:pt x="20650" y="6313"/>
                  </a:lnTo>
                  <a:lnTo>
                    <a:pt x="58155" y="0"/>
                  </a:lnTo>
                  <a:lnTo>
                    <a:pt x="119754" y="5027"/>
                  </a:lnTo>
                  <a:lnTo>
                    <a:pt x="154116" y="14756"/>
                  </a:lnTo>
                  <a:lnTo>
                    <a:pt x="194339" y="36876"/>
                  </a:lnTo>
                  <a:lnTo>
                    <a:pt x="215759" y="59986"/>
                  </a:lnTo>
                  <a:lnTo>
                    <a:pt x="221193" y="73087"/>
                  </a:lnTo>
                  <a:lnTo>
                    <a:pt x="222642" y="79922"/>
                  </a:lnTo>
                  <a:lnTo>
                    <a:pt x="221070" y="92289"/>
                  </a:lnTo>
                  <a:lnTo>
                    <a:pt x="218979" y="98093"/>
                  </a:lnTo>
                  <a:lnTo>
                    <a:pt x="204635" y="114813"/>
                  </a:lnTo>
                  <a:lnTo>
                    <a:pt x="181500" y="128522"/>
                  </a:lnTo>
                  <a:lnTo>
                    <a:pt x="124703" y="148802"/>
                  </a:lnTo>
                  <a:lnTo>
                    <a:pt x="122515" y="151281"/>
                  </a:lnTo>
                  <a:lnTo>
                    <a:pt x="122847" y="154127"/>
                  </a:lnTo>
                  <a:lnTo>
                    <a:pt x="124858" y="157219"/>
                  </a:lnTo>
                  <a:lnTo>
                    <a:pt x="135048" y="160652"/>
                  </a:lnTo>
                  <a:lnTo>
                    <a:pt x="192743" y="172453"/>
                  </a:lnTo>
                  <a:lnTo>
                    <a:pt x="250532" y="192751"/>
                  </a:lnTo>
                  <a:lnTo>
                    <a:pt x="311438" y="234279"/>
                  </a:lnTo>
                  <a:lnTo>
                    <a:pt x="340827" y="260900"/>
                  </a:lnTo>
                  <a:lnTo>
                    <a:pt x="355402" y="285993"/>
                  </a:lnTo>
                  <a:lnTo>
                    <a:pt x="363055" y="313933"/>
                  </a:lnTo>
                  <a:lnTo>
                    <a:pt x="363030" y="328157"/>
                  </a:lnTo>
                  <a:lnTo>
                    <a:pt x="359042" y="342434"/>
                  </a:lnTo>
                  <a:lnTo>
                    <a:pt x="350109" y="353552"/>
                  </a:lnTo>
                  <a:lnTo>
                    <a:pt x="333253" y="364930"/>
                  </a:lnTo>
                  <a:lnTo>
                    <a:pt x="274048" y="386554"/>
                  </a:lnTo>
                  <a:lnTo>
                    <a:pt x="230977" y="393170"/>
                  </a:lnTo>
                  <a:lnTo>
                    <a:pt x="177219" y="394159"/>
                  </a:lnTo>
                  <a:lnTo>
                    <a:pt x="115090" y="390613"/>
                  </a:lnTo>
                  <a:lnTo>
                    <a:pt x="102030" y="3889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21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EE0491-87AA-4A22-9F33-1FCD69B9700B}"/>
              </a:ext>
            </a:extLst>
          </p:cNvPr>
          <p:cNvSpPr txBox="1"/>
          <p:nvPr/>
        </p:nvSpPr>
        <p:spPr>
          <a:xfrm>
            <a:off x="355600" y="127000"/>
            <a:ext cx="5197946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HW solutions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% Comp. = 67.22%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%Touchdowns = 5.4%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%Interceptions = 2.19%</a:t>
            </a:r>
          </a:p>
          <a:p>
            <a:r>
              <a:rPr lang="en-US">
                <a:solidFill>
                  <a:srgbClr val="000000"/>
                </a:solidFill>
                <a:latin typeface="Arial - 36"/>
              </a:rPr>
              <a:t>Avg Yards Gained = 7.19</a:t>
            </a:r>
          </a:p>
        </p:txBody>
      </p:sp>
    </p:spTree>
    <p:extLst>
      <p:ext uri="{BB962C8B-B14F-4D97-AF65-F5344CB8AC3E}">
        <p14:creationId xmlns:p14="http://schemas.microsoft.com/office/powerpoint/2010/main" val="201543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3D608-B491-42A3-8B0D-EDCC075ACE2A}"/>
              </a:ext>
            </a:extLst>
          </p:cNvPr>
          <p:cNvSpPr txBox="1"/>
          <p:nvPr/>
        </p:nvSpPr>
        <p:spPr>
          <a:xfrm>
            <a:off x="2324100" y="0"/>
            <a:ext cx="361917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Let's Practice......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5D6F4-8165-479C-905E-3DB0B5526314}"/>
              </a:ext>
            </a:extLst>
          </p:cNvPr>
          <p:cNvSpPr txBox="1"/>
          <p:nvPr/>
        </p:nvSpPr>
        <p:spPr>
          <a:xfrm>
            <a:off x="342900" y="723900"/>
            <a:ext cx="91948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Bradford had the following stats: 3 touchdowns, 15 passes, 118 yards, 1 interception, and 20 attempts.  What is his percentage of completed passes?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A.   20%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B.   75%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C.   133%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D.   33%</a:t>
            </a:r>
          </a:p>
        </p:txBody>
      </p:sp>
    </p:spTree>
    <p:extLst>
      <p:ext uri="{BB962C8B-B14F-4D97-AF65-F5344CB8AC3E}">
        <p14:creationId xmlns:p14="http://schemas.microsoft.com/office/powerpoint/2010/main" val="238886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DF74D-6A53-4B8E-ADBA-E946B9E13CB6}"/>
              </a:ext>
            </a:extLst>
          </p:cNvPr>
          <p:cNvSpPr txBox="1"/>
          <p:nvPr/>
        </p:nvSpPr>
        <p:spPr>
          <a:xfrm>
            <a:off x="393700" y="571500"/>
            <a:ext cx="9194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Bradford had the following stats: 3 touchdowns, 15 passes, 118 yards, 1 interception, and 20 attempts.  What is his average yards gained? 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A.  5.9% 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B.  5.90%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C.   5.9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D.   7.86</a:t>
            </a:r>
          </a:p>
        </p:txBody>
      </p:sp>
    </p:spTree>
    <p:extLst>
      <p:ext uri="{BB962C8B-B14F-4D97-AF65-F5344CB8AC3E}">
        <p14:creationId xmlns:p14="http://schemas.microsoft.com/office/powerpoint/2010/main" val="215745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6C204-649C-4F85-B303-614FD2296554}"/>
              </a:ext>
            </a:extLst>
          </p:cNvPr>
          <p:cNvSpPr txBox="1"/>
          <p:nvPr/>
        </p:nvSpPr>
        <p:spPr>
          <a:xfrm>
            <a:off x="520700" y="317500"/>
            <a:ext cx="9194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Geno Smith had the following stats: 1 touchdowns, 15 passes, 126 yards, 1 interception, and 27 attempts.  What is his percentage of interceptions?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A.  .037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B.  0.55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C.   3.7%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D.   55%</a:t>
            </a:r>
          </a:p>
        </p:txBody>
      </p:sp>
    </p:spTree>
    <p:extLst>
      <p:ext uri="{BB962C8B-B14F-4D97-AF65-F5344CB8AC3E}">
        <p14:creationId xmlns:p14="http://schemas.microsoft.com/office/powerpoint/2010/main" val="208372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2E8C0-8B50-4028-94D8-1412D8948EB5}"/>
              </a:ext>
            </a:extLst>
          </p:cNvPr>
          <p:cNvSpPr txBox="1"/>
          <p:nvPr/>
        </p:nvSpPr>
        <p:spPr>
          <a:xfrm>
            <a:off x="457200" y="279400"/>
            <a:ext cx="91948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Geno Smith had the following stats: 1 touchdowns, 15 passes, 126 yards, 1  ​interception, and 27 attempts.  What is his percentage of completed  ​passes?</a:t>
            </a:r>
          </a:p>
          <a:p>
            <a:endParaRPr lang="en-US" sz="1200">
              <a:solidFill>
                <a:srgbClr val="000000"/>
              </a:solidFill>
              <a:latin typeface="Berlin Sans FB - 24"/>
            </a:endParaRP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A.  3.7%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B.  5.5%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C.  0.55</a:t>
            </a:r>
          </a:p>
          <a:p>
            <a:r>
              <a:rPr lang="en-US" sz="1200">
                <a:solidFill>
                  <a:srgbClr val="000000"/>
                </a:solidFill>
                <a:latin typeface="Berlin Sans FB - 24"/>
              </a:rPr>
              <a:t>D.   55%</a:t>
            </a:r>
          </a:p>
        </p:txBody>
      </p:sp>
    </p:spTree>
    <p:extLst>
      <p:ext uri="{BB962C8B-B14F-4D97-AF65-F5344CB8AC3E}">
        <p14:creationId xmlns:p14="http://schemas.microsoft.com/office/powerpoint/2010/main" val="66742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3E5192BAC024CB4BC4F8A054FEC04" ma:contentTypeVersion="33" ma:contentTypeDescription="Create a new document." ma:contentTypeScope="" ma:versionID="b937ba529a2605993487a76e98c82a77">
  <xsd:schema xmlns:xsd="http://www.w3.org/2001/XMLSchema" xmlns:xs="http://www.w3.org/2001/XMLSchema" xmlns:p="http://schemas.microsoft.com/office/2006/metadata/properties" xmlns:ns3="aa8d1ed6-72ca-444c-a5a1-c0e7a238df9d" xmlns:ns4="4f9c2c3a-ef2c-4c8f-b1c5-2190b3f7498e" targetNamespace="http://schemas.microsoft.com/office/2006/metadata/properties" ma:root="true" ma:fieldsID="5bbac81948984b22a5eccc028d88bc59" ns3:_="" ns4:_="">
    <xsd:import namespace="aa8d1ed6-72ca-444c-a5a1-c0e7a238df9d"/>
    <xsd:import namespace="4f9c2c3a-ef2c-4c8f-b1c5-2190b3f749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1ed6-72ca-444c-a5a1-c0e7a238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2c3a-ef2c-4c8f-b1c5-2190b3f74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a8d1ed6-72ca-444c-a5a1-c0e7a238df9d" xsi:nil="true"/>
    <Owner xmlns="aa8d1ed6-72ca-444c-a5a1-c0e7a238df9d">
      <UserInfo>
        <DisplayName/>
        <AccountId xsi:nil="true"/>
        <AccountType/>
      </UserInfo>
    </Owner>
    <Distribution_Groups xmlns="aa8d1ed6-72ca-444c-a5a1-c0e7a238df9d" xsi:nil="true"/>
    <AppVersion xmlns="aa8d1ed6-72ca-444c-a5a1-c0e7a238df9d" xsi:nil="true"/>
    <IsNotebookLocked xmlns="aa8d1ed6-72ca-444c-a5a1-c0e7a238df9d" xsi:nil="true"/>
    <DefaultSectionNames xmlns="aa8d1ed6-72ca-444c-a5a1-c0e7a238df9d" xsi:nil="true"/>
    <Templates xmlns="aa8d1ed6-72ca-444c-a5a1-c0e7a238df9d" xsi:nil="true"/>
    <NotebookType xmlns="aa8d1ed6-72ca-444c-a5a1-c0e7a238df9d" xsi:nil="true"/>
    <Students xmlns="aa8d1ed6-72ca-444c-a5a1-c0e7a238df9d">
      <UserInfo>
        <DisplayName/>
        <AccountId xsi:nil="true"/>
        <AccountType/>
      </UserInfo>
    </Students>
    <LMS_Mappings xmlns="aa8d1ed6-72ca-444c-a5a1-c0e7a238df9d" xsi:nil="true"/>
    <Student_Groups xmlns="aa8d1ed6-72ca-444c-a5a1-c0e7a238df9d">
      <UserInfo>
        <DisplayName/>
        <AccountId xsi:nil="true"/>
        <AccountType/>
      </UserInfo>
    </Student_Groups>
    <TeamsChannelId xmlns="aa8d1ed6-72ca-444c-a5a1-c0e7a238df9d" xsi:nil="true"/>
    <Self_Registration_Enabled xmlns="aa8d1ed6-72ca-444c-a5a1-c0e7a238df9d" xsi:nil="true"/>
    <Has_Teacher_Only_SectionGroup xmlns="aa8d1ed6-72ca-444c-a5a1-c0e7a238df9d" xsi:nil="true"/>
    <CultureName xmlns="aa8d1ed6-72ca-444c-a5a1-c0e7a238df9d" xsi:nil="true"/>
    <Invited_Teachers xmlns="aa8d1ed6-72ca-444c-a5a1-c0e7a238df9d" xsi:nil="true"/>
    <Invited_Students xmlns="aa8d1ed6-72ca-444c-a5a1-c0e7a238df9d" xsi:nil="true"/>
    <Is_Collaboration_Space_Locked xmlns="aa8d1ed6-72ca-444c-a5a1-c0e7a238df9d" xsi:nil="true"/>
    <FolderType xmlns="aa8d1ed6-72ca-444c-a5a1-c0e7a238df9d" xsi:nil="true"/>
    <Teachers xmlns="aa8d1ed6-72ca-444c-a5a1-c0e7a238df9d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5FE120EE-9EF4-4F8C-BFCB-AF7333058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d1ed6-72ca-444c-a5a1-c0e7a238df9d"/>
    <ds:schemaRef ds:uri="4f9c2c3a-ef2c-4c8f-b1c5-2190b3f74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DEB85B-5B84-4461-85F7-EFC682598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3D2E0-8D9C-4C44-A31E-24F9FA83A6BD}">
  <ds:schemaRefs>
    <ds:schemaRef ds:uri="aa8d1ed6-72ca-444c-a5a1-c0e7a238df9d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4f9c2c3a-ef2c-4c8f-b1c5-2190b3f7498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Custom</PresentationFormat>
  <Paragraphs>224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Century Gothic - 31</vt:lpstr>
      <vt:lpstr>Arial - 20</vt:lpstr>
      <vt:lpstr>Arial - 36</vt:lpstr>
      <vt:lpstr>Berlin Sans FB - 22</vt:lpstr>
      <vt:lpstr>Berlin Sans FB - 24</vt:lpstr>
      <vt:lpstr>Arial - 11</vt:lpstr>
      <vt:lpstr>Britannic Bold - 36</vt:lpstr>
      <vt:lpstr>Calibri</vt:lpstr>
      <vt:lpstr>Colonna MT - 28</vt:lpstr>
      <vt:lpstr>Century Gothic - 16</vt:lpstr>
      <vt:lpstr>Book Antiqua - 48</vt:lpstr>
      <vt:lpstr>Century Gothic - 18</vt:lpstr>
      <vt:lpstr>Broadway - 36</vt:lpstr>
      <vt:lpstr>Arial</vt:lpstr>
      <vt:lpstr>Book Antiqua - 51</vt:lpstr>
      <vt:lpstr>Book Antiqua - 34</vt:lpstr>
      <vt:lpstr>Arial - 14</vt:lpstr>
      <vt:lpstr>Arial - 24</vt:lpstr>
      <vt:lpstr>Calibri Light</vt:lpstr>
      <vt:lpstr>Century Gothic - 17</vt:lpstr>
      <vt:lpstr>Castellar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Deance Boseman</dc:creator>
  <cp:lastModifiedBy>Deance Boseman</cp:lastModifiedBy>
  <cp:revision>1</cp:revision>
  <dcterms:created xsi:type="dcterms:W3CDTF">2020-01-30T22:00:26Z</dcterms:created>
  <dcterms:modified xsi:type="dcterms:W3CDTF">2020-01-30T22:00:27Z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0x0101003D73E5192BAC024CB4BC4F8A054FEC04</vt:lpwstr>
  </property>
</Properties>
</file>